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1AE9B-C243-F74E-A064-B982A715DB0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AD22-BF1E-F84B-866C-674522A3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r>
              <a:rPr lang="en-US" baseline="0" dirty="0" smtClean="0"/>
              <a:t> model//members model database – members and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9AD22-BF1E-F84B-866C-674522A3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Calorie - integer</a:t>
            </a:r>
          </a:p>
          <a:p>
            <a:r>
              <a:rPr lang="en-US" dirty="0" smtClean="0"/>
              <a:t>Distance - float</a:t>
            </a:r>
          </a:p>
          <a:p>
            <a:r>
              <a:rPr lang="en-US" dirty="0" smtClean="0"/>
              <a:t>Steps - integer</a:t>
            </a:r>
          </a:p>
          <a:p>
            <a:r>
              <a:rPr lang="en-US" dirty="0" smtClean="0"/>
              <a:t>Active</a:t>
            </a:r>
            <a:r>
              <a:rPr lang="en-US" baseline="0" dirty="0" smtClean="0"/>
              <a:t> Minutes -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9AD22-BF1E-F84B-866C-674522A3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9AD22-BF1E-F84B-866C-674522A31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55BA-E864-6E46-89E6-436486A70315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2DD4-CD56-A149-BDE2-1D7DDC7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900"/>
            <a:ext cx="9144000" cy="5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6100"/>
            <a:ext cx="9144000" cy="32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9144000" cy="51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</Words>
  <Application>Microsoft Macintosh PowerPoint</Application>
  <PresentationFormat>On-screen Show (4:3)</PresentationFormat>
  <Paragraphs>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Wang</dc:creator>
  <cp:lastModifiedBy>Julia Wang</cp:lastModifiedBy>
  <cp:revision>6</cp:revision>
  <dcterms:created xsi:type="dcterms:W3CDTF">2013-11-18T15:55:45Z</dcterms:created>
  <dcterms:modified xsi:type="dcterms:W3CDTF">2013-11-18T17:03:07Z</dcterms:modified>
</cp:coreProperties>
</file>