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A258-4F21-7AF5-05AE-3E2545BBD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Body language &amp;</a:t>
            </a:r>
            <a:br>
              <a:rPr lang="en-IN" dirty="0"/>
            </a:br>
            <a:r>
              <a:rPr lang="en-IN" dirty="0"/>
              <a:t>face expression.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18F76-4A04-6B66-3659-AB5B21C2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493" y="4562668"/>
            <a:ext cx="6167536" cy="1838131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M. Kaviya Kumaran</a:t>
            </a:r>
          </a:p>
          <a:p>
            <a:r>
              <a:rPr lang="en-IN" dirty="0" err="1"/>
              <a:t>B.Sc</a:t>
            </a:r>
            <a:r>
              <a:rPr lang="en-IN" dirty="0"/>
              <a:t> II Year .</a:t>
            </a:r>
          </a:p>
        </p:txBody>
      </p:sp>
    </p:spTree>
    <p:extLst>
      <p:ext uri="{BB962C8B-B14F-4D97-AF65-F5344CB8AC3E}">
        <p14:creationId xmlns:p14="http://schemas.microsoft.com/office/powerpoint/2010/main" val="15533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A4015B-816E-4DF2-9C1B-164030F2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9" y="1417476"/>
            <a:ext cx="72778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EDB646-85A9-254F-F56B-8DBFD7D7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1143000"/>
            <a:ext cx="102543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732A1-988F-69C8-61E9-8DAB179F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9" y="905070"/>
            <a:ext cx="9778481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38CEA-9164-7512-BF34-61DA2DFE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6449"/>
            <a:ext cx="9144000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25F23-D1EC-D132-672E-035FEA31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4441"/>
            <a:ext cx="9144000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5DF9A-CB48-E0D4-4266-FA950718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3" y="681135"/>
            <a:ext cx="9890448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3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78A2CE-E0F9-8282-C852-5AD084E5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9" y="718457"/>
            <a:ext cx="9843795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8DD32-0405-1913-F1AD-559E9750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19" y="1045029"/>
            <a:ext cx="7924584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3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6BBB8-84FA-404F-CDA7-45F598E4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63" y="858416"/>
            <a:ext cx="8980273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</TotalTime>
  <Words>18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Body language &amp; face expression.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language &amp; face expression.</dc:title>
  <dc:creator>karthik jeeva</dc:creator>
  <cp:lastModifiedBy>karthik jeeva</cp:lastModifiedBy>
  <cp:revision>12</cp:revision>
  <dcterms:created xsi:type="dcterms:W3CDTF">2023-03-01T14:09:39Z</dcterms:created>
  <dcterms:modified xsi:type="dcterms:W3CDTF">2023-03-01T15:02:58Z</dcterms:modified>
</cp:coreProperties>
</file>