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5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4F6DE3-9E9C-89E0-8578-6C16D5C1F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E886DC-4A1F-487D-F31F-2BF957523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09A827-6BC4-0E10-A4A2-17B3A1864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3F25-BFAE-4BB4-B41F-8ECE60CDB8DE}" type="datetimeFigureOut">
              <a:rPr lang="de-DE" smtClean="0"/>
              <a:t>11.04.2023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1283D1-36A1-4983-6A60-A765683D7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19BA35-5566-2E7D-7AEE-9ED55FFEC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CB9E-21DE-4CB5-9BDB-9150C8D4D6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4743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5E4EB4-BD2B-8E7E-37EF-35F1959CE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87A4C4B-5BC3-2218-B537-31707A813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321A94-4FF6-F95A-4E5F-1A2A6692C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3F25-BFAE-4BB4-B41F-8ECE60CDB8DE}" type="datetimeFigureOut">
              <a:rPr lang="de-DE" smtClean="0"/>
              <a:t>11.04.2023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61B303-50C2-D76C-3164-16A85A84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3E42DE-AA71-05F9-6760-A320310A2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CB9E-21DE-4CB5-9BDB-9150C8D4D6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058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8C45551-CD95-2CCB-E6DA-98241DE3F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E8DBC52-C20D-F119-24C2-E919E156B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CDCC7C-159C-F812-4EE2-D95CB6563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3F25-BFAE-4BB4-B41F-8ECE60CDB8DE}" type="datetimeFigureOut">
              <a:rPr lang="de-DE" smtClean="0"/>
              <a:t>11.04.2023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359CBB-4F18-C48F-5834-AE9C890DE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52FB38-F03F-D659-9690-35518C90C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CB9E-21DE-4CB5-9BDB-9150C8D4D6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7490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2A574B-B968-1712-C745-873631E41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641D4E-A246-A23A-5A2D-3E38A4A9F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F7B1F5-F578-C9B4-4403-7E3C255BB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3F25-BFAE-4BB4-B41F-8ECE60CDB8DE}" type="datetimeFigureOut">
              <a:rPr lang="de-DE" smtClean="0"/>
              <a:t>11.04.2023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D33CFD-14AF-BAD3-E1AE-496CB093F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9C7184-8E53-3A14-8E88-B0498F579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CB9E-21DE-4CB5-9BDB-9150C8D4D6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196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5B1F31-DED4-3ED2-ABA6-42A89DF1E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02E3AC-9463-7A0B-D512-F096FD529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679202-64F2-E138-A113-041A14C5C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3F25-BFAE-4BB4-B41F-8ECE60CDB8DE}" type="datetimeFigureOut">
              <a:rPr lang="de-DE" smtClean="0"/>
              <a:t>11.04.2023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30B67A-B500-466E-2CE2-FE0C727F0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F0B350-8509-D440-6FF9-8768A3F56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CB9E-21DE-4CB5-9BDB-9150C8D4D6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2252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E67219-2C95-F744-652E-9EFF43BF2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8B138F-566C-0D4D-E36C-48D27566F7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C426F4-E215-CA44-0F91-60ED9A91A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810A9B4-CB85-F489-4C11-C3AE00FFB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3F25-BFAE-4BB4-B41F-8ECE60CDB8DE}" type="datetimeFigureOut">
              <a:rPr lang="de-DE" smtClean="0"/>
              <a:t>11.04.2023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F80408-3274-5663-A8DB-E8A0DD80C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369692-1970-A162-F443-3521FCDB6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CB9E-21DE-4CB5-9BDB-9150C8D4D6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1009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85D6A2-4606-2717-D872-F32D136FE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695ABD-1DA3-2A63-6B8A-24C7BEE70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D277715-4505-E29D-32E5-599FA66FC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77C5AE0-876F-7606-6FF6-E1C40CB32D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CD92D9E-B7A0-3993-5FE8-B74C57E3BD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D2B9A23-914B-B32A-690D-1DF76F6F0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3F25-BFAE-4BB4-B41F-8ECE60CDB8DE}" type="datetimeFigureOut">
              <a:rPr lang="de-DE" smtClean="0"/>
              <a:t>11.04.2023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B9AD804-7F66-331D-9CC0-BF2096836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014772-10F8-001D-CA90-A1DBA6881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CB9E-21DE-4CB5-9BDB-9150C8D4D6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5972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4DF071-0B4F-FAC0-0266-58C6CBF92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3A2954E-5E46-749A-0C9D-0B5971298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3F25-BFAE-4BB4-B41F-8ECE60CDB8DE}" type="datetimeFigureOut">
              <a:rPr lang="de-DE" smtClean="0"/>
              <a:t>11.04.2023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925FDD4-7528-9989-8521-89D54A9BA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2761CA-A88B-51DC-F230-6314731F5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CB9E-21DE-4CB5-9BDB-9150C8D4D6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7589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4742982-1FDE-5103-F573-00BE64048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3F25-BFAE-4BB4-B41F-8ECE60CDB8DE}" type="datetimeFigureOut">
              <a:rPr lang="de-DE" smtClean="0"/>
              <a:t>11.04.2023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AEA2AD9-7042-8A81-15C7-1371DC4FC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F1F8BB-3312-18C7-BBE2-7B9521831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CB9E-21DE-4CB5-9BDB-9150C8D4D6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87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B2C059-0B26-7400-C836-CEFEC380F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635F2F-2B8B-941F-DCDF-9419381E5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7D771B-947E-21A0-CD7F-99527D1DB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8C3B1A-3E1B-7F75-6C10-E5186003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3F25-BFAE-4BB4-B41F-8ECE60CDB8DE}" type="datetimeFigureOut">
              <a:rPr lang="de-DE" smtClean="0"/>
              <a:t>11.04.2023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0108A0-20B3-BAD3-4DEB-F9933A47E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E877F0-FE90-A84A-F03B-3044164EF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CB9E-21DE-4CB5-9BDB-9150C8D4D6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332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7ACE90-E454-FBFD-1468-1BC323C79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A8DA6AB-B87A-0B52-95FD-C6B35C3346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78CEF4B-58F4-E839-CBB4-5B865799A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7F9CFC-C148-7E85-E277-1313A86B6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3F25-BFAE-4BB4-B41F-8ECE60CDB8DE}" type="datetimeFigureOut">
              <a:rPr lang="de-DE" smtClean="0"/>
              <a:t>11.04.2023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DAC61FC-EB3A-6064-D55E-D713FADDE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6DCAA7-468C-D28A-7CB1-A8D2693A7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CB9E-21DE-4CB5-9BDB-9150C8D4D6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713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99FF232-DF50-C016-1526-5DD277345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A7755F-F111-2A29-CE1D-C5E4AF359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7A6CBB-E93E-9A5A-91A0-E1B974BF99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03F25-BFAE-4BB4-B41F-8ECE60CDB8DE}" type="datetimeFigureOut">
              <a:rPr lang="de-DE" smtClean="0"/>
              <a:t>11.04.2023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9C8089-088F-8648-8E06-E76C171D9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A8E789-2302-E0B8-3548-0E53EC5D9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2CB9E-21DE-4CB5-9BDB-9150C8D4D6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9337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58449E-09F6-F9A8-E309-ECDD725A43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4C60313-7DB9-6969-53A4-1B1133CB59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3536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8A9A38-C7A9-FC6C-E18E-FD963B260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C3882C2-ECFE-343E-A83C-3E8B1D87DC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287" y="1534415"/>
            <a:ext cx="7338747" cy="4351338"/>
          </a:xfrm>
        </p:spPr>
      </p:pic>
    </p:spTree>
    <p:extLst>
      <p:ext uri="{BB962C8B-B14F-4D97-AF65-F5344CB8AC3E}">
        <p14:creationId xmlns:p14="http://schemas.microsoft.com/office/powerpoint/2010/main" val="3335445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Nikolas Recke</dc:creator>
  <cp:lastModifiedBy>Nikolas Recke</cp:lastModifiedBy>
  <cp:revision>1</cp:revision>
  <dcterms:created xsi:type="dcterms:W3CDTF">2023-04-11T10:19:28Z</dcterms:created>
  <dcterms:modified xsi:type="dcterms:W3CDTF">2023-04-11T10:19:53Z</dcterms:modified>
</cp:coreProperties>
</file>