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</p:sldMasterIdLst>
  <p:sldIdLst>
    <p:sldId id="256" r:id="rId2"/>
    <p:sldId id="258" r:id="rId3"/>
    <p:sldId id="260" r:id="rId4"/>
    <p:sldId id="257" r:id="rId5"/>
    <p:sldId id="264" r:id="rId6"/>
    <p:sldId id="265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835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5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07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9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1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4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84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28AE-337C-4D31-8968-8BCE4DED6CBE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5F5213-DF69-4B82-8AAC-D493D3BA4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  <p:sldLayoutId id="2147484259" r:id="rId13"/>
    <p:sldLayoutId id="2147484260" r:id="rId14"/>
    <p:sldLayoutId id="2147484261" r:id="rId15"/>
    <p:sldLayoutId id="21474842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Braking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0476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are presenting a proposal to add safety feature in automotive vehicles that includes 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Project goal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Architectural design </a:t>
            </a:r>
          </a:p>
          <a:p>
            <a:r>
              <a:rPr lang="en-US" dirty="0" smtClean="0"/>
              <a:t>Implementation Methodology</a:t>
            </a:r>
          </a:p>
          <a:p>
            <a:r>
              <a:rPr lang="en-US" dirty="0"/>
              <a:t>C</a:t>
            </a:r>
            <a:r>
              <a:rPr lang="en-US" dirty="0" smtClean="0"/>
              <a:t>ost estimation</a:t>
            </a:r>
          </a:p>
          <a:p>
            <a:r>
              <a:rPr lang="en-US" dirty="0"/>
              <a:t>D</a:t>
            </a:r>
            <a:r>
              <a:rPr lang="en-US" dirty="0" smtClean="0"/>
              <a:t>eliverables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Topic:</a:t>
            </a:r>
            <a:r>
              <a:rPr lang="en-US" dirty="0" smtClean="0"/>
              <a:t> Design </a:t>
            </a:r>
            <a:r>
              <a:rPr lang="en-US" dirty="0"/>
              <a:t>and implement Automatic Braking system </a:t>
            </a:r>
            <a:r>
              <a:rPr lang="en-US" dirty="0" smtClean="0"/>
              <a:t>based on </a:t>
            </a:r>
            <a:r>
              <a:rPr lang="en-US" dirty="0"/>
              <a:t>ARM Cortex – MO microcontroller to detect obstacle for a automotive vehicles and prevent </a:t>
            </a:r>
            <a:r>
              <a:rPr lang="en-US" dirty="0" smtClean="0"/>
              <a:t>it from </a:t>
            </a:r>
            <a:r>
              <a:rPr lang="en-US" dirty="0"/>
              <a:t>colliding against the obstacle by braking the system and disabling the acceleration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Goal:</a:t>
            </a:r>
            <a:r>
              <a:rPr lang="en-US" dirty="0" smtClean="0"/>
              <a:t> Offer a safety feature to automotive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Hardware Requirements:</a:t>
            </a:r>
          </a:p>
          <a:p>
            <a:endParaRPr lang="en-US" dirty="0" smtClean="0"/>
          </a:p>
          <a:p>
            <a:r>
              <a:rPr lang="en-US" dirty="0" smtClean="0"/>
              <a:t>	Freedom board - FRDM-KL25Z</a:t>
            </a:r>
          </a:p>
          <a:p>
            <a:endParaRPr lang="en-US" dirty="0" smtClean="0"/>
          </a:p>
          <a:p>
            <a:r>
              <a:rPr lang="en-US" dirty="0" smtClean="0"/>
              <a:t>	Ultrasonic Sensor - HC-SR04</a:t>
            </a:r>
          </a:p>
          <a:p>
            <a:endParaRPr lang="en-US" dirty="0" smtClean="0"/>
          </a:p>
          <a:p>
            <a:r>
              <a:rPr lang="en-US" dirty="0" smtClean="0"/>
              <a:t>	Motor Driver - L293DNE</a:t>
            </a:r>
          </a:p>
          <a:p>
            <a:endParaRPr lang="en-US" dirty="0" smtClean="0"/>
          </a:p>
          <a:p>
            <a:r>
              <a:rPr lang="en-US" dirty="0" smtClean="0"/>
              <a:t>	Robot Car Chassis kit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Software Requirements:</a:t>
            </a:r>
          </a:p>
          <a:p>
            <a:endParaRPr lang="en-US" dirty="0" smtClean="0"/>
          </a:p>
          <a:p>
            <a:r>
              <a:rPr lang="en-US" dirty="0" smtClean="0"/>
              <a:t>	GCC Cross Compiler Tools for ARM</a:t>
            </a:r>
          </a:p>
        </p:txBody>
      </p:sp>
    </p:spTree>
    <p:extLst>
      <p:ext uri="{BB962C8B-B14F-4D97-AF65-F5344CB8AC3E}">
        <p14:creationId xmlns:p14="http://schemas.microsoft.com/office/powerpoint/2010/main" val="29538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71135" y="1729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68844"/>
              </p:ext>
            </p:extLst>
          </p:nvPr>
        </p:nvGraphicFramePr>
        <p:xfrm>
          <a:off x="1515762" y="1930400"/>
          <a:ext cx="641985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7121515" imgH="3491100" progId="Visio.Drawing.15">
                  <p:embed/>
                </p:oleObj>
              </mc:Choice>
              <mc:Fallback>
                <p:oleObj name="Visio" r:id="rId3" imgW="7121515" imgH="34911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762" y="1930400"/>
                        <a:ext cx="6419850" cy="314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1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2" y="1293341"/>
            <a:ext cx="6666399" cy="5189837"/>
          </a:xfrm>
        </p:spPr>
      </p:pic>
    </p:spTree>
    <p:extLst>
      <p:ext uri="{BB962C8B-B14F-4D97-AF65-F5344CB8AC3E}">
        <p14:creationId xmlns:p14="http://schemas.microsoft.com/office/powerpoint/2010/main" val="28155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</a:p>
          <a:p>
            <a:r>
              <a:rPr lang="en-US" dirty="0" smtClean="0"/>
              <a:t>Architectural Design</a:t>
            </a:r>
          </a:p>
          <a:p>
            <a:r>
              <a:rPr lang="en-US" dirty="0" smtClean="0"/>
              <a:t>Coding</a:t>
            </a:r>
          </a:p>
          <a:p>
            <a:r>
              <a:rPr lang="en-US" dirty="0" smtClean="0"/>
              <a:t>Integration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Deployment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Estimation Value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7332" y="1374375"/>
          <a:ext cx="817611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129"/>
                <a:gridCol w="2670982"/>
                <a:gridCol w="1383217"/>
                <a:gridCol w="1594391"/>
                <a:gridCol w="15943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Units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Unit cost(CAD)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Cost(CAD)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CA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Target board - FRDM-KL25Z</a:t>
                      </a:r>
                      <a:endParaRPr lang="en-CA" sz="14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 </a:t>
                      </a:r>
                      <a:r>
                        <a:rPr lang="en-CA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aseline="0" dirty="0" smtClean="0"/>
                        <a:t>     </a:t>
                      </a:r>
                      <a:r>
                        <a:rPr lang="en-CA" dirty="0" smtClean="0"/>
                        <a:t>32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            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     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Ultrasonic Sensor - HC-SR04</a:t>
                      </a:r>
                      <a:endParaRPr lang="en-CA" sz="14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           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           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     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Motor Driver - L293DNE</a:t>
                      </a:r>
                      <a:endParaRPr lang="en-CA" sz="14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pPr algn="ctr"/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           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            4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    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Robot Car Chassis kit</a:t>
                      </a:r>
                      <a:endParaRPr lang="en-CA" sz="14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          20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           20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      Total</a:t>
                      </a:r>
                      <a:r>
                        <a:rPr lang="en-CA" baseline="0" dirty="0" smtClean="0"/>
                        <a:t> Cost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          60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61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480" y="1443897"/>
            <a:ext cx="8596668" cy="1587627"/>
          </a:xfrm>
        </p:spPr>
        <p:txBody>
          <a:bodyPr>
            <a:normAutofit/>
          </a:bodyPr>
          <a:lstStyle/>
          <a:p>
            <a:r>
              <a:rPr lang="en-US" dirty="0" smtClean="0"/>
              <a:t>Design Documents</a:t>
            </a:r>
          </a:p>
          <a:p>
            <a:r>
              <a:rPr lang="en-US" dirty="0" smtClean="0"/>
              <a:t>Simulation Reports</a:t>
            </a:r>
          </a:p>
          <a:p>
            <a:r>
              <a:rPr lang="en-US" dirty="0" smtClean="0"/>
              <a:t>Testing Reports</a:t>
            </a:r>
          </a:p>
          <a:p>
            <a:r>
              <a:rPr lang="en-US" dirty="0" smtClean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2577" y="3205421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8480" y="4322119"/>
            <a:ext cx="8596668" cy="158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Kamalpreet Grewal</a:t>
            </a:r>
          </a:p>
          <a:p>
            <a:r>
              <a:rPr lang="en-US" dirty="0" smtClean="0"/>
              <a:t>Jivanjot Singh Bajaj</a:t>
            </a:r>
          </a:p>
          <a:p>
            <a:r>
              <a:rPr lang="en-US" dirty="0" smtClean="0"/>
              <a:t>Ganesh Santhar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8480" y="3379318"/>
            <a:ext cx="8596668" cy="1003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Team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180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Visio</vt:lpstr>
      <vt:lpstr>Automatic Braking System</vt:lpstr>
      <vt:lpstr>Objective</vt:lpstr>
      <vt:lpstr>Project Description</vt:lpstr>
      <vt:lpstr>Requirements</vt:lpstr>
      <vt:lpstr>Architectural Design</vt:lpstr>
      <vt:lpstr>Task &amp; Schedule</vt:lpstr>
      <vt:lpstr>Implementation Methodology</vt:lpstr>
      <vt:lpstr>Estimation Value</vt:lpstr>
      <vt:lpstr>Deliverables </vt:lpstr>
    </vt:vector>
  </TitlesOfParts>
  <Company>ENCS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Automaic Braking System</dc:title>
  <dc:creator>Jivanjot Singh Bajaj</dc:creator>
  <cp:lastModifiedBy>Jivanjot Singh Bajaj</cp:lastModifiedBy>
  <cp:revision>16</cp:revision>
  <dcterms:created xsi:type="dcterms:W3CDTF">2016-09-18T17:10:05Z</dcterms:created>
  <dcterms:modified xsi:type="dcterms:W3CDTF">2016-09-18T19:16:36Z</dcterms:modified>
</cp:coreProperties>
</file>