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5492-647B-4471-9405-5B0B130839D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AA62-CB2E-49D4-BB7F-B03903A5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8" y="1371600"/>
            <a:ext cx="625299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048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Make your cakes!  BERRYDELI CAKES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88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Oh, Han Bee</dc:creator>
  <cp:lastModifiedBy>Oh, Han Bee</cp:lastModifiedBy>
  <cp:revision>2</cp:revision>
  <dcterms:created xsi:type="dcterms:W3CDTF">2018-04-21T16:35:49Z</dcterms:created>
  <dcterms:modified xsi:type="dcterms:W3CDTF">2018-04-21T17:17:54Z</dcterms:modified>
</cp:coreProperties>
</file>