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71" r:id="rId4"/>
    <p:sldId id="272" r:id="rId5"/>
    <p:sldId id="276" r:id="rId6"/>
    <p:sldId id="277" r:id="rId7"/>
    <p:sldId id="262" r:id="rId8"/>
    <p:sldId id="27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94" autoAdjust="0"/>
  </p:normalViewPr>
  <p:slideViewPr>
    <p:cSldViewPr>
      <p:cViewPr varScale="1">
        <p:scale>
          <a:sx n="48" d="100"/>
          <a:sy n="48" d="100"/>
        </p:scale>
        <p:origin x="67" y="8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Historical Data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Machine Learning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Interactive Web Visualizations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58482" y="1732013"/>
          <a:ext cx="972998" cy="1107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697" y="653425"/>
          <a:ext cx="1637956" cy="11465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Historical Data</a:t>
          </a:r>
        </a:p>
      </dsp:txBody>
      <dsp:txXfrm>
        <a:off x="56675" y="709403"/>
        <a:ext cx="1526000" cy="1034560"/>
      </dsp:txXfrm>
    </dsp:sp>
    <dsp:sp modelId="{B00BB2B3-43BF-4BBF-B8B9-75901CCFACA5}">
      <dsp:nvSpPr>
        <dsp:cNvPr id="0" name=""/>
        <dsp:cNvSpPr/>
      </dsp:nvSpPr>
      <dsp:spPr>
        <a:xfrm>
          <a:off x="1638653" y="762772"/>
          <a:ext cx="1191293" cy="92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1638653" y="762772"/>
        <a:ext cx="1191293" cy="926664"/>
      </dsp:txXfrm>
    </dsp:sp>
    <dsp:sp modelId="{CB65E7BF-26FC-4997-A604-64C56983E379}">
      <dsp:nvSpPr>
        <dsp:cNvPr id="0" name=""/>
        <dsp:cNvSpPr/>
      </dsp:nvSpPr>
      <dsp:spPr>
        <a:xfrm rot="5400000">
          <a:off x="1616522" y="3019929"/>
          <a:ext cx="972998" cy="1107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358737" y="1941341"/>
          <a:ext cx="1637956" cy="11465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</a:t>
          </a:r>
        </a:p>
      </dsp:txBody>
      <dsp:txXfrm>
        <a:off x="1414715" y="1997319"/>
        <a:ext cx="1526000" cy="1034560"/>
      </dsp:txXfrm>
    </dsp:sp>
    <dsp:sp modelId="{5812CCDB-7FE7-42D3-9D84-BC2F375234DF}">
      <dsp:nvSpPr>
        <dsp:cNvPr id="0" name=""/>
        <dsp:cNvSpPr/>
      </dsp:nvSpPr>
      <dsp:spPr>
        <a:xfrm>
          <a:off x="2996693" y="2050688"/>
          <a:ext cx="1191293" cy="92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996693" y="2050688"/>
        <a:ext cx="1191293" cy="926664"/>
      </dsp:txXfrm>
    </dsp:sp>
    <dsp:sp modelId="{AE7ECB50-F4B1-47FD-BE6E-79C06FC25BB6}">
      <dsp:nvSpPr>
        <dsp:cNvPr id="0" name=""/>
        <dsp:cNvSpPr/>
      </dsp:nvSpPr>
      <dsp:spPr>
        <a:xfrm>
          <a:off x="2716777" y="3229257"/>
          <a:ext cx="1637956" cy="11465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Web Visualizations</a:t>
          </a:r>
        </a:p>
      </dsp:txBody>
      <dsp:txXfrm>
        <a:off x="2772755" y="3285235"/>
        <a:ext cx="1526000" cy="1034560"/>
      </dsp:txXfrm>
    </dsp:sp>
    <dsp:sp modelId="{C48B2BD2-56D6-4525-B6C2-CBB8762E943A}">
      <dsp:nvSpPr>
        <dsp:cNvPr id="0" name=""/>
        <dsp:cNvSpPr/>
      </dsp:nvSpPr>
      <dsp:spPr>
        <a:xfrm>
          <a:off x="4354733" y="3338604"/>
          <a:ext cx="1191293" cy="92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4354733" y="3338604"/>
        <a:ext cx="1191293" cy="92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"/>
            <a:ext cx="9221788" cy="1981200"/>
          </a:xfrm>
        </p:spPr>
        <p:txBody>
          <a:bodyPr/>
          <a:lstStyle/>
          <a:p>
            <a:r>
              <a:rPr lang="en-US" dirty="0"/>
              <a:t>Our world is changing…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5A745-A5FF-4C8A-87AA-4E16FA3A7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"/>
            <a:ext cx="9221788" cy="1981200"/>
          </a:xfrm>
        </p:spPr>
        <p:txBody>
          <a:bodyPr/>
          <a:lstStyle/>
          <a:p>
            <a:r>
              <a:rPr lang="en-US" dirty="0"/>
              <a:t>Our world is changing…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3810000"/>
            <a:ext cx="10058398" cy="2362200"/>
          </a:xfrm>
        </p:spPr>
        <p:txBody>
          <a:bodyPr>
            <a:normAutofit/>
          </a:bodyPr>
          <a:lstStyle/>
          <a:p>
            <a:r>
              <a:rPr lang="en-US" sz="4400" dirty="0"/>
              <a:t>But how much this impacts our communities is debated, ignored, or deemed “unknowable.”</a:t>
            </a:r>
          </a:p>
        </p:txBody>
      </p:sp>
    </p:spTree>
    <p:extLst>
      <p:ext uri="{BB962C8B-B14F-4D97-AF65-F5344CB8AC3E}">
        <p14:creationId xmlns:p14="http://schemas.microsoft.com/office/powerpoint/2010/main" val="37685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219200"/>
            <a:ext cx="9753600" cy="132556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With the tools available to us today, we should be able to predict and visualize climate impact on community resources.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3429000"/>
            <a:ext cx="9753600" cy="2743200"/>
          </a:xfrm>
        </p:spPr>
        <p:txBody>
          <a:bodyPr/>
          <a:lstStyle/>
          <a:p>
            <a:r>
              <a:rPr lang="en-US" dirty="0"/>
              <a:t>Water availability</a:t>
            </a:r>
          </a:p>
          <a:p>
            <a:r>
              <a:rPr lang="en-US" dirty="0"/>
              <a:t>Changes in extreme weather frequency</a:t>
            </a:r>
          </a:p>
          <a:p>
            <a:r>
              <a:rPr lang="en-US" dirty="0"/>
              <a:t>Crop yields</a:t>
            </a:r>
          </a:p>
          <a:p>
            <a:r>
              <a:rPr lang="en-US" dirty="0"/>
              <a:t>Healthcare and wellness</a:t>
            </a:r>
          </a:p>
          <a:p>
            <a:r>
              <a:rPr lang="en-US" dirty="0"/>
              <a:t>Local wildlife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55416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plus a wealth of historical data can turn into an interactive visualization.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143B6-94E0-4426-9421-7A41E2E0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170850"/>
            <a:ext cx="9753600" cy="3659300"/>
          </a:xfr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554162"/>
          </a:xfrm>
        </p:spPr>
        <p:txBody>
          <a:bodyPr>
            <a:normAutofit fontScale="90000"/>
          </a:bodyPr>
          <a:lstStyle/>
          <a:p>
            <a:r>
              <a:rPr lang="en-US" dirty="0"/>
              <a:t>Taking Historic data correlating temperature increases with resource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143B6-94E0-4426-9421-7A41E2E0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170850"/>
            <a:ext cx="9753600" cy="3659300"/>
          </a:xfrm>
        </p:spPr>
      </p:pic>
    </p:spTree>
    <p:extLst>
      <p:ext uri="{BB962C8B-B14F-4D97-AF65-F5344CB8AC3E}">
        <p14:creationId xmlns:p14="http://schemas.microsoft.com/office/powerpoint/2010/main" val="33325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896212"/>
          </a:xfrm>
        </p:spPr>
        <p:txBody>
          <a:bodyPr>
            <a:normAutofit fontScale="90000"/>
          </a:bodyPr>
          <a:lstStyle/>
          <a:p>
            <a:r>
              <a:rPr lang="en-US" dirty="0"/>
              <a:t>And then taking those correlated trends to predict impact on each continent, in each country, and every community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143B6-94E0-4426-9421-7A41E2E0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170850"/>
            <a:ext cx="9753600" cy="3659300"/>
          </a:xfrm>
        </p:spPr>
      </p:pic>
    </p:spTree>
    <p:extLst>
      <p:ext uri="{BB962C8B-B14F-4D97-AF65-F5344CB8AC3E}">
        <p14:creationId xmlns:p14="http://schemas.microsoft.com/office/powerpoint/2010/main" val="27093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data, and these visual aids, we could: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BD2-F7F8-4DED-BE90-9702F2C3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343400"/>
          </a:xfrm>
        </p:spPr>
        <p:txBody>
          <a:bodyPr>
            <a:normAutofit/>
          </a:bodyPr>
          <a:lstStyle/>
          <a:p>
            <a:r>
              <a:rPr lang="en-US" sz="3200" dirty="0"/>
              <a:t>Enable non-profits and individual communities to be better prepared</a:t>
            </a:r>
          </a:p>
          <a:p>
            <a:r>
              <a:rPr lang="en-US" sz="3200" dirty="0"/>
              <a:t>Selectively focus on necessary infrastructure to mitigate climate change in areas predicted to be most negatively affected</a:t>
            </a:r>
          </a:p>
          <a:p>
            <a:r>
              <a:rPr lang="en-US" sz="3200" dirty="0"/>
              <a:t>Empower activists, individuals, and forward-thinking politicians and countries in their efforts to discuss and address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far did we get in this endeavor?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8860524"/>
              </p:ext>
            </p:extLst>
          </p:nvPr>
        </p:nvGraphicFramePr>
        <p:xfrm>
          <a:off x="6262688" y="1143000"/>
          <a:ext cx="554672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Ultimately, not far. But the knowledge gained in the process was worth the effort.</a:t>
            </a:r>
          </a:p>
          <a:p>
            <a:pPr marL="45720" indent="0">
              <a:buNone/>
            </a:pPr>
            <a:r>
              <a:rPr lang="en-US" dirty="0"/>
              <a:t>With each passing day, more relevant data is generated and more convincing visuals could be created.</a:t>
            </a:r>
          </a:p>
          <a:p>
            <a:pPr marL="45720" indent="0">
              <a:buNone/>
            </a:pPr>
            <a:r>
              <a:rPr lang="en-US" dirty="0"/>
              <a:t>We have the tools, we have the need, the next step is to put it all together.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38</TotalTime>
  <Words>238</Words>
  <Application>Microsoft Office PowerPoint</Application>
  <PresentationFormat>Custom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World Presentation 16x9</vt:lpstr>
      <vt:lpstr>Our world is changing…</vt:lpstr>
      <vt:lpstr>Our world is changing…</vt:lpstr>
      <vt:lpstr>With the tools available to us today, we should be able to predict and visualize climate impact on community resources.</vt:lpstr>
      <vt:lpstr>Machine learning plus a wealth of historical data can turn into an interactive visualization.</vt:lpstr>
      <vt:lpstr>Taking Historic data correlating temperature increases with resource trends</vt:lpstr>
      <vt:lpstr>And then taking those correlated trends to predict impact on each continent, in each country, and every community</vt:lpstr>
      <vt:lpstr>With this data, and these visual aids, we could:</vt:lpstr>
      <vt:lpstr>So how far did we get in this endeavor?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world is changing…</dc:title>
  <dc:creator>Jade</dc:creator>
  <cp:lastModifiedBy>Jade</cp:lastModifiedBy>
  <cp:revision>5</cp:revision>
  <dcterms:created xsi:type="dcterms:W3CDTF">2019-10-13T15:39:11Z</dcterms:created>
  <dcterms:modified xsi:type="dcterms:W3CDTF">2019-10-13T16:17:50Z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