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73051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 flipH="1" rot="10800000">
            <a:off x="0" y="6857999"/>
            <a:ext cx="9144000" cy="46036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CoA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James Iwamasa (PO)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Nickolas Bayt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Julius Mazer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Shirley Huang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Kenneth Bendo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Majid Reza Barghi (SM)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1014412"/>
            <a:ext cx="8229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Of Adventure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1-25-2017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Of Adventure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1: web2py as basic framework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Technology 2: Possibly JQuery for front-end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2: HTML5, Javascript, and Python.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3: Unity (C#).</a:t>
            </a:r>
          </a:p>
          <a:p>
            <a:pPr indent="-341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 flipH="1" rot="10800000">
            <a:off x="0" y="6857999"/>
            <a:ext cx="9144000" cy="46036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Questions/Comments?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57200" y="1046162"/>
            <a:ext cx="8229600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Of Adventure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192" name="Shape 192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Of Adventure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2286000"/>
            <a:ext cx="8229600" cy="3840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 based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users go on quests to get gold and loot. 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hire other users’ characters to help them out for harder quests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2286000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Rather than a full game in the classic sense, “playing” the game will be done mostly by navigating between pages.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52400" y="149225"/>
            <a:ext cx="668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Of Adventure</a:t>
            </a:r>
          </a:p>
        </p:txBody>
      </p:sp>
      <p:pic>
        <p:nvPicPr>
          <p:cNvPr descr="neopets_logo.png" id="108" name="Shape 108"/>
          <p:cNvPicPr preferRelativeResize="0"/>
          <p:nvPr/>
        </p:nvPicPr>
        <p:blipFill rotWithShape="1">
          <a:blip r:embed="rId4">
            <a:alphaModFix/>
          </a:blip>
          <a:srcRect b="29799" l="0" r="0" t="31945"/>
          <a:stretch/>
        </p:blipFill>
        <p:spPr>
          <a:xfrm rot="1">
            <a:off x="403300" y="4628213"/>
            <a:ext cx="3299749" cy="12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922425" y="4291350"/>
            <a:ext cx="1353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Like...</a:t>
            </a:r>
          </a:p>
        </p:txBody>
      </p:sp>
      <p:pic>
        <p:nvPicPr>
          <p:cNvPr descr="Open ..."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174" y="4811763"/>
            <a:ext cx="3510625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5383200" y="5565300"/>
            <a:ext cx="3760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...But for adventurers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149725" y="5016000"/>
            <a:ext cx="74958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Set up the basic website elements and some basic design elements.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user can create an account to keep track of their character and items.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user can go on quests to gain money and loot.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user can hire other users’ characters to help them on quests.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user can purchase and equip items to improve their character’s performance.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 Ideas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Make the questing experience more active and interesting.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Starting a quest opens up an embedded rpg-battle to make the questing experience more active and challenging.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0" name="Shape 130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Official unity logo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973" y="4079300"/>
            <a:ext cx="5330300" cy="193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 Ideas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Polish the design elements.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Users can post their own quests, paying other adventurers to bring them “special resources” that can’t be gained otherwise.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Users can use “special resources” to craft customized items that can’t be bought normally to better specialize their character for certain kinds of quests.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Users can trade items between each other to share crafted (or normal) items and help each other do quests that require a lot of specialization.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Game Flow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Shape 14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03375"/>
            <a:ext cx="8296274" cy="45227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1066800" y="3724275"/>
            <a:ext cx="2030412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Quest</a:t>
            </a:r>
          </a:p>
        </p:txBody>
      </p:sp>
      <p:sp>
        <p:nvSpPr>
          <p:cNvPr id="151" name="Shape 151"/>
          <p:cNvSpPr/>
          <p:nvPr/>
        </p:nvSpPr>
        <p:spPr>
          <a:xfrm>
            <a:off x="2109786" y="1736725"/>
            <a:ext cx="1687511" cy="920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1F"/>
              </a:buClr>
              <a:buSzPct val="25000"/>
              <a:buFont typeface="Arial"/>
              <a:buNone/>
            </a:pPr>
            <a:r>
              <a:rPr b="1" i="0" lang="en-US" sz="5400" u="none" cap="none" strike="noStrike">
                <a:solidFill>
                  <a:srgbClr val="F5F51F"/>
                </a:solidFill>
                <a:latin typeface="Arial"/>
                <a:ea typeface="Arial"/>
                <a:cs typeface="Arial"/>
                <a:sym typeface="Arial"/>
              </a:rPr>
              <a:t>Loot</a:t>
            </a:r>
          </a:p>
        </p:txBody>
      </p:sp>
      <p:cxnSp>
        <p:nvCxnSpPr>
          <p:cNvPr id="152" name="Shape 152"/>
          <p:cNvCxnSpPr/>
          <p:nvPr/>
        </p:nvCxnSpPr>
        <p:spPr>
          <a:xfrm flipH="1">
            <a:off x="3200399" y="3128961"/>
            <a:ext cx="914400" cy="381000"/>
          </a:xfrm>
          <a:prstGeom prst="straightConnector1">
            <a:avLst/>
          </a:prstGeom>
          <a:noFill/>
          <a:ln cap="flat" cmpd="sng" w="730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3352799" y="4465637"/>
            <a:ext cx="762000" cy="339724"/>
          </a:xfrm>
          <a:prstGeom prst="straightConnector1">
            <a:avLst/>
          </a:prstGeom>
          <a:noFill/>
          <a:ln cap="flat" cmpd="sng" w="730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 flipH="1" rot="10800000">
            <a:off x="2111375" y="2501900"/>
            <a:ext cx="327025" cy="396874"/>
          </a:xfrm>
          <a:prstGeom prst="straightConnector1">
            <a:avLst/>
          </a:prstGeom>
          <a:noFill/>
          <a:ln cap="flat" cmpd="sng" w="73025">
            <a:solidFill>
              <a:srgbClr val="9BBB59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3743962" y="2298375"/>
            <a:ext cx="431700" cy="275100"/>
          </a:xfrm>
          <a:prstGeom prst="straightConnector1">
            <a:avLst/>
          </a:prstGeom>
          <a:noFill/>
          <a:ln cap="flat" cmpd="sng" w="73025">
            <a:solidFill>
              <a:srgbClr val="9BBB59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Page Structure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84399"/>
            <a:ext cx="8293146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Of Adventure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1: Lack of web app experience.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2: Games are naturally physical asset heavy.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3: Game design complexity (balancing).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341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