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4"/>
  </p:notesMasterIdLst>
  <p:handoutMasterIdLst>
    <p:handoutMasterId r:id="rId35"/>
  </p:handoutMasterIdLst>
  <p:sldIdLst>
    <p:sldId id="447" r:id="rId6"/>
    <p:sldId id="453" r:id="rId7"/>
    <p:sldId id="458" r:id="rId8"/>
    <p:sldId id="364" r:id="rId9"/>
    <p:sldId id="479" r:id="rId10"/>
    <p:sldId id="451" r:id="rId11"/>
    <p:sldId id="456" r:id="rId12"/>
    <p:sldId id="459" r:id="rId13"/>
    <p:sldId id="464" r:id="rId14"/>
    <p:sldId id="460" r:id="rId15"/>
    <p:sldId id="480" r:id="rId16"/>
    <p:sldId id="474" r:id="rId17"/>
    <p:sldId id="487" r:id="rId18"/>
    <p:sldId id="481" r:id="rId19"/>
    <p:sldId id="472" r:id="rId20"/>
    <p:sldId id="473" r:id="rId21"/>
    <p:sldId id="482" r:id="rId22"/>
    <p:sldId id="476" r:id="rId23"/>
    <p:sldId id="483" r:id="rId24"/>
    <p:sldId id="488" r:id="rId25"/>
    <p:sldId id="489" r:id="rId26"/>
    <p:sldId id="484" r:id="rId27"/>
    <p:sldId id="475" r:id="rId28"/>
    <p:sldId id="477" r:id="rId29"/>
    <p:sldId id="485" r:id="rId30"/>
    <p:sldId id="478" r:id="rId31"/>
    <p:sldId id="486" r:id="rId32"/>
    <p:sldId id="413" r:id="rId3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1D0"/>
    <a:srgbClr val="00195A"/>
    <a:srgbClr val="FF0000"/>
    <a:srgbClr val="0F46A7"/>
    <a:srgbClr val="970A82"/>
    <a:srgbClr val="FF3399"/>
    <a:srgbClr val="FFFFFF"/>
    <a:srgbClr val="FEE3A1"/>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6D37F8-65D6-CB4E-9641-3945A964B367}" v="403" dt="2021-02-26T10:11:00.891"/>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5827" autoAdjust="0"/>
  </p:normalViewPr>
  <p:slideViewPr>
    <p:cSldViewPr snapToGrid="0" showGuides="1">
      <p:cViewPr varScale="1">
        <p:scale>
          <a:sx n="107" d="100"/>
          <a:sy n="107" d="100"/>
        </p:scale>
        <p:origin x="776" y="16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Syncher Pylon" userId="02392590-0b79-4f0b-b812-307b7e5a80a6" providerId="ADAL" clId="{E36D37F8-65D6-CB4E-9641-3945A964B367}"/>
    <pc:docChg chg="undo custSel addSld modSld sldOrd">
      <pc:chgData name="Peng, Syncher Pylon" userId="02392590-0b79-4f0b-b812-307b7e5a80a6" providerId="ADAL" clId="{E36D37F8-65D6-CB4E-9641-3945A964B367}" dt="2021-02-26T10:12:23.014" v="674" actId="1076"/>
      <pc:docMkLst>
        <pc:docMk/>
      </pc:docMkLst>
      <pc:sldChg chg="modSp mod">
        <pc:chgData name="Peng, Syncher Pylon" userId="02392590-0b79-4f0b-b812-307b7e5a80a6" providerId="ADAL" clId="{E36D37F8-65D6-CB4E-9641-3945A964B367}" dt="2021-02-26T01:57:44.462" v="33" actId="20577"/>
        <pc:sldMkLst>
          <pc:docMk/>
          <pc:sldMk cId="3602749482" sldId="364"/>
        </pc:sldMkLst>
        <pc:spChg chg="mod">
          <ac:chgData name="Peng, Syncher Pylon" userId="02392590-0b79-4f0b-b812-307b7e5a80a6" providerId="ADAL" clId="{E36D37F8-65D6-CB4E-9641-3945A964B367}" dt="2021-02-26T01:57:44.462" v="33" actId="20577"/>
          <ac:spMkLst>
            <pc:docMk/>
            <pc:sldMk cId="3602749482" sldId="364"/>
            <ac:spMk id="4" creationId="{25339262-931C-674A-90A9-EA6655D73E94}"/>
          </ac:spMkLst>
        </pc:spChg>
      </pc:sldChg>
      <pc:sldChg chg="modSp mod">
        <pc:chgData name="Peng, Syncher Pylon" userId="02392590-0b79-4f0b-b812-307b7e5a80a6" providerId="ADAL" clId="{E36D37F8-65D6-CB4E-9641-3945A964B367}" dt="2021-02-26T03:38:14.620" v="308" actId="20577"/>
        <pc:sldMkLst>
          <pc:docMk/>
          <pc:sldMk cId="1271430971" sldId="473"/>
        </pc:sldMkLst>
        <pc:spChg chg="mod">
          <ac:chgData name="Peng, Syncher Pylon" userId="02392590-0b79-4f0b-b812-307b7e5a80a6" providerId="ADAL" clId="{E36D37F8-65D6-CB4E-9641-3945A964B367}" dt="2021-02-26T03:38:14.620" v="308" actId="20577"/>
          <ac:spMkLst>
            <pc:docMk/>
            <pc:sldMk cId="1271430971" sldId="473"/>
            <ac:spMk id="4" creationId="{25339262-931C-674A-90A9-EA6655D73E94}"/>
          </ac:spMkLst>
        </pc:spChg>
      </pc:sldChg>
      <pc:sldChg chg="addSp delSp modSp mod modAnim">
        <pc:chgData name="Peng, Syncher Pylon" userId="02392590-0b79-4f0b-b812-307b7e5a80a6" providerId="ADAL" clId="{E36D37F8-65D6-CB4E-9641-3945A964B367}" dt="2021-02-26T03:16:59.570" v="47"/>
        <pc:sldMkLst>
          <pc:docMk/>
          <pc:sldMk cId="850776290" sldId="474"/>
        </pc:sldMkLst>
        <pc:spChg chg="add del">
          <ac:chgData name="Peng, Syncher Pylon" userId="02392590-0b79-4f0b-b812-307b7e5a80a6" providerId="ADAL" clId="{E36D37F8-65D6-CB4E-9641-3945A964B367}" dt="2021-02-26T03:15:32.714" v="38" actId="11529"/>
          <ac:spMkLst>
            <pc:docMk/>
            <pc:sldMk cId="850776290" sldId="474"/>
            <ac:spMk id="2" creationId="{11BB7B7D-3313-B04B-9833-666FD149BAEB}"/>
          </ac:spMkLst>
        </pc:spChg>
        <pc:picChg chg="mod">
          <ac:chgData name="Peng, Syncher Pylon" userId="02392590-0b79-4f0b-b812-307b7e5a80a6" providerId="ADAL" clId="{E36D37F8-65D6-CB4E-9641-3945A964B367}" dt="2021-02-26T03:15:30.773" v="37" actId="1076"/>
          <ac:picMkLst>
            <pc:docMk/>
            <pc:sldMk cId="850776290" sldId="474"/>
            <ac:picMk id="3" creationId="{870B26A1-93C1-044E-8FB0-5DF9B64A14C8}"/>
          </ac:picMkLst>
        </pc:picChg>
      </pc:sldChg>
      <pc:sldChg chg="addSp delSp modSp mod ord">
        <pc:chgData name="Peng, Syncher Pylon" userId="02392590-0b79-4f0b-b812-307b7e5a80a6" providerId="ADAL" clId="{E36D37F8-65D6-CB4E-9641-3945A964B367}" dt="2021-02-26T09:13:44.492" v="614" actId="20578"/>
        <pc:sldMkLst>
          <pc:docMk/>
          <pc:sldMk cId="47798121" sldId="476"/>
        </pc:sldMkLst>
        <pc:spChg chg="mod">
          <ac:chgData name="Peng, Syncher Pylon" userId="02392590-0b79-4f0b-b812-307b7e5a80a6" providerId="ADAL" clId="{E36D37F8-65D6-CB4E-9641-3945A964B367}" dt="2021-02-26T07:50:51.989" v="365" actId="207"/>
          <ac:spMkLst>
            <pc:docMk/>
            <pc:sldMk cId="47798121" sldId="476"/>
            <ac:spMk id="3" creationId="{1A9B921C-3578-894D-BDA4-6109043A2CB4}"/>
          </ac:spMkLst>
        </pc:spChg>
        <pc:spChg chg="mod">
          <ac:chgData name="Peng, Syncher Pylon" userId="02392590-0b79-4f0b-b812-307b7e5a80a6" providerId="ADAL" clId="{E36D37F8-65D6-CB4E-9641-3945A964B367}" dt="2021-02-26T09:03:23.485" v="606" actId="20577"/>
          <ac:spMkLst>
            <pc:docMk/>
            <pc:sldMk cId="47798121" sldId="476"/>
            <ac:spMk id="4" creationId="{25339262-931C-674A-90A9-EA6655D73E94}"/>
          </ac:spMkLst>
        </pc:spChg>
        <pc:picChg chg="del mod">
          <ac:chgData name="Peng, Syncher Pylon" userId="02392590-0b79-4f0b-b812-307b7e5a80a6" providerId="ADAL" clId="{E36D37F8-65D6-CB4E-9641-3945A964B367}" dt="2021-02-26T09:05:03.279" v="611" actId="478"/>
          <ac:picMkLst>
            <pc:docMk/>
            <pc:sldMk cId="47798121" sldId="476"/>
            <ac:picMk id="2" creationId="{ED36501E-7DCE-4844-916A-7A877A1F3139}"/>
          </ac:picMkLst>
        </pc:picChg>
        <pc:picChg chg="add">
          <ac:chgData name="Peng, Syncher Pylon" userId="02392590-0b79-4f0b-b812-307b7e5a80a6" providerId="ADAL" clId="{E36D37F8-65D6-CB4E-9641-3945A964B367}" dt="2021-02-26T09:08:50.477" v="612"/>
          <ac:picMkLst>
            <pc:docMk/>
            <pc:sldMk cId="47798121" sldId="476"/>
            <ac:picMk id="5" creationId="{C131A0C6-185C-8D4C-B2E3-56472921C133}"/>
          </ac:picMkLst>
        </pc:picChg>
      </pc:sldChg>
      <pc:sldChg chg="modSp mod">
        <pc:chgData name="Peng, Syncher Pylon" userId="02392590-0b79-4f0b-b812-307b7e5a80a6" providerId="ADAL" clId="{E36D37F8-65D6-CB4E-9641-3945A964B367}" dt="2021-02-26T08:23:05.794" v="546" actId="20577"/>
        <pc:sldMkLst>
          <pc:docMk/>
          <pc:sldMk cId="819769675" sldId="478"/>
        </pc:sldMkLst>
        <pc:spChg chg="mod">
          <ac:chgData name="Peng, Syncher Pylon" userId="02392590-0b79-4f0b-b812-307b7e5a80a6" providerId="ADAL" clId="{E36D37F8-65D6-CB4E-9641-3945A964B367}" dt="2021-02-26T08:23:05.794" v="546" actId="20577"/>
          <ac:spMkLst>
            <pc:docMk/>
            <pc:sldMk cId="819769675" sldId="478"/>
            <ac:spMk id="2" creationId="{32099B4D-11EA-974E-8D7D-F4D270731353}"/>
          </ac:spMkLst>
        </pc:spChg>
      </pc:sldChg>
      <pc:sldChg chg="delSp modSp mod">
        <pc:chgData name="Peng, Syncher Pylon" userId="02392590-0b79-4f0b-b812-307b7e5a80a6" providerId="ADAL" clId="{E36D37F8-65D6-CB4E-9641-3945A964B367}" dt="2021-02-26T03:38:09.220" v="306" actId="20577"/>
        <pc:sldMkLst>
          <pc:docMk/>
          <pc:sldMk cId="2728145805" sldId="481"/>
        </pc:sldMkLst>
        <pc:spChg chg="del mod">
          <ac:chgData name="Peng, Syncher Pylon" userId="02392590-0b79-4f0b-b812-307b7e5a80a6" providerId="ADAL" clId="{E36D37F8-65D6-CB4E-9641-3945A964B367}" dt="2021-02-26T03:35:50.825" v="293" actId="478"/>
          <ac:spMkLst>
            <pc:docMk/>
            <pc:sldMk cId="2728145805" sldId="481"/>
            <ac:spMk id="2" creationId="{425CA944-D98F-944F-9DA8-7BD8E994E8E4}"/>
          </ac:spMkLst>
        </pc:spChg>
        <pc:spChg chg="mod">
          <ac:chgData name="Peng, Syncher Pylon" userId="02392590-0b79-4f0b-b812-307b7e5a80a6" providerId="ADAL" clId="{E36D37F8-65D6-CB4E-9641-3945A964B367}" dt="2021-02-26T03:38:09.220" v="306" actId="20577"/>
          <ac:spMkLst>
            <pc:docMk/>
            <pc:sldMk cId="2728145805" sldId="481"/>
            <ac:spMk id="4" creationId="{25339262-931C-674A-90A9-EA6655D73E94}"/>
          </ac:spMkLst>
        </pc:spChg>
        <pc:spChg chg="mod">
          <ac:chgData name="Peng, Syncher Pylon" userId="02392590-0b79-4f0b-b812-307b7e5a80a6" providerId="ADAL" clId="{E36D37F8-65D6-CB4E-9641-3945A964B367}" dt="2021-02-26T03:37:57.244" v="294" actId="1076"/>
          <ac:spMkLst>
            <pc:docMk/>
            <pc:sldMk cId="2728145805" sldId="481"/>
            <ac:spMk id="12" creationId="{06D35D2B-98E3-724A-BCDA-974ACAC1990A}"/>
          </ac:spMkLst>
        </pc:spChg>
        <pc:spChg chg="mod">
          <ac:chgData name="Peng, Syncher Pylon" userId="02392590-0b79-4f0b-b812-307b7e5a80a6" providerId="ADAL" clId="{E36D37F8-65D6-CB4E-9641-3945A964B367}" dt="2021-02-26T03:37:57.244" v="294" actId="1076"/>
          <ac:spMkLst>
            <pc:docMk/>
            <pc:sldMk cId="2728145805" sldId="481"/>
            <ac:spMk id="19" creationId="{88FD7C90-7E26-E248-B9BB-7B295095FBF2}"/>
          </ac:spMkLst>
        </pc:spChg>
        <pc:spChg chg="mod">
          <ac:chgData name="Peng, Syncher Pylon" userId="02392590-0b79-4f0b-b812-307b7e5a80a6" providerId="ADAL" clId="{E36D37F8-65D6-CB4E-9641-3945A964B367}" dt="2021-02-26T03:37:57.244" v="294" actId="1076"/>
          <ac:spMkLst>
            <pc:docMk/>
            <pc:sldMk cId="2728145805" sldId="481"/>
            <ac:spMk id="21" creationId="{2E669A46-4E66-F248-AAB7-6C3C2C6A81AD}"/>
          </ac:spMkLst>
        </pc:spChg>
        <pc:spChg chg="mod">
          <ac:chgData name="Peng, Syncher Pylon" userId="02392590-0b79-4f0b-b812-307b7e5a80a6" providerId="ADAL" clId="{E36D37F8-65D6-CB4E-9641-3945A964B367}" dt="2021-02-26T03:37:57.244" v="294" actId="1076"/>
          <ac:spMkLst>
            <pc:docMk/>
            <pc:sldMk cId="2728145805" sldId="481"/>
            <ac:spMk id="23" creationId="{34981B84-8D2C-3F4B-AEC1-4C80168EB4FD}"/>
          </ac:spMkLst>
        </pc:spChg>
        <pc:spChg chg="mod">
          <ac:chgData name="Peng, Syncher Pylon" userId="02392590-0b79-4f0b-b812-307b7e5a80a6" providerId="ADAL" clId="{E36D37F8-65D6-CB4E-9641-3945A964B367}" dt="2021-02-26T03:37:57.244" v="294" actId="1076"/>
          <ac:spMkLst>
            <pc:docMk/>
            <pc:sldMk cId="2728145805" sldId="481"/>
            <ac:spMk id="24" creationId="{D65E84A0-8618-3B42-B8A6-ACFAEE40F419}"/>
          </ac:spMkLst>
        </pc:spChg>
        <pc:spChg chg="mod">
          <ac:chgData name="Peng, Syncher Pylon" userId="02392590-0b79-4f0b-b812-307b7e5a80a6" providerId="ADAL" clId="{E36D37F8-65D6-CB4E-9641-3945A964B367}" dt="2021-02-26T03:37:57.244" v="294" actId="1076"/>
          <ac:spMkLst>
            <pc:docMk/>
            <pc:sldMk cId="2728145805" sldId="481"/>
            <ac:spMk id="25" creationId="{CC254CBA-5077-B243-B3F9-03B9A08E7FB3}"/>
          </ac:spMkLst>
        </pc:spChg>
        <pc:picChg chg="mod">
          <ac:chgData name="Peng, Syncher Pylon" userId="02392590-0b79-4f0b-b812-307b7e5a80a6" providerId="ADAL" clId="{E36D37F8-65D6-CB4E-9641-3945A964B367}" dt="2021-02-26T03:37:57.244" v="294" actId="1076"/>
          <ac:picMkLst>
            <pc:docMk/>
            <pc:sldMk cId="2728145805" sldId="481"/>
            <ac:picMk id="6" creationId="{784BF859-239F-D147-829C-6A5712706300}"/>
          </ac:picMkLst>
        </pc:picChg>
        <pc:picChg chg="mod">
          <ac:chgData name="Peng, Syncher Pylon" userId="02392590-0b79-4f0b-b812-307b7e5a80a6" providerId="ADAL" clId="{E36D37F8-65D6-CB4E-9641-3945A964B367}" dt="2021-02-26T03:37:57.244" v="294" actId="1076"/>
          <ac:picMkLst>
            <pc:docMk/>
            <pc:sldMk cId="2728145805" sldId="481"/>
            <ac:picMk id="22" creationId="{F0A4ADAF-8337-0245-B7BA-5DEC73E2E781}"/>
          </ac:picMkLst>
        </pc:picChg>
      </pc:sldChg>
      <pc:sldChg chg="modSp mod">
        <pc:chgData name="Peng, Syncher Pylon" userId="02392590-0b79-4f0b-b812-307b7e5a80a6" providerId="ADAL" clId="{E36D37F8-65D6-CB4E-9641-3945A964B367}" dt="2021-02-26T09:02:22.838" v="593" actId="20577"/>
        <pc:sldMkLst>
          <pc:docMk/>
          <pc:sldMk cId="2487344734" sldId="482"/>
        </pc:sldMkLst>
        <pc:spChg chg="mod">
          <ac:chgData name="Peng, Syncher Pylon" userId="02392590-0b79-4f0b-b812-307b7e5a80a6" providerId="ADAL" clId="{E36D37F8-65D6-CB4E-9641-3945A964B367}" dt="2021-02-26T09:02:22.838" v="593" actId="20577"/>
          <ac:spMkLst>
            <pc:docMk/>
            <pc:sldMk cId="2487344734" sldId="482"/>
            <ac:spMk id="11" creationId="{00000000-0000-0000-0000-000000000000}"/>
          </ac:spMkLst>
        </pc:spChg>
      </pc:sldChg>
      <pc:sldChg chg="modSp mod">
        <pc:chgData name="Peng, Syncher Pylon" userId="02392590-0b79-4f0b-b812-307b7e5a80a6" providerId="ADAL" clId="{E36D37F8-65D6-CB4E-9641-3945A964B367}" dt="2021-02-26T10:12:23.014" v="674" actId="1076"/>
        <pc:sldMkLst>
          <pc:docMk/>
          <pc:sldMk cId="3874852257" sldId="483"/>
        </pc:sldMkLst>
        <pc:spChg chg="mod">
          <ac:chgData name="Peng, Syncher Pylon" userId="02392590-0b79-4f0b-b812-307b7e5a80a6" providerId="ADAL" clId="{E36D37F8-65D6-CB4E-9641-3945A964B367}" dt="2021-02-26T03:38:20.625" v="310" actId="20577"/>
          <ac:spMkLst>
            <pc:docMk/>
            <pc:sldMk cId="3874852257" sldId="483"/>
            <ac:spMk id="4" creationId="{25339262-931C-674A-90A9-EA6655D73E94}"/>
          </ac:spMkLst>
        </pc:spChg>
        <pc:spChg chg="mod">
          <ac:chgData name="Peng, Syncher Pylon" userId="02392590-0b79-4f0b-b812-307b7e5a80a6" providerId="ADAL" clId="{E36D37F8-65D6-CB4E-9641-3945A964B367}" dt="2021-02-26T10:11:40.774" v="669" actId="255"/>
          <ac:spMkLst>
            <pc:docMk/>
            <pc:sldMk cId="3874852257" sldId="483"/>
            <ac:spMk id="5" creationId="{6DD49102-4D0B-C04A-A19C-0A9CCE3DF43A}"/>
          </ac:spMkLst>
        </pc:spChg>
        <pc:spChg chg="mod">
          <ac:chgData name="Peng, Syncher Pylon" userId="02392590-0b79-4f0b-b812-307b7e5a80a6" providerId="ADAL" clId="{E36D37F8-65D6-CB4E-9641-3945A964B367}" dt="2021-02-26T10:12:23.014" v="674" actId="1076"/>
          <ac:spMkLst>
            <pc:docMk/>
            <pc:sldMk cId="3874852257" sldId="483"/>
            <ac:spMk id="8" creationId="{E99829D7-CA3B-1F4C-8454-B09D048CEE17}"/>
          </ac:spMkLst>
        </pc:spChg>
        <pc:spChg chg="mod">
          <ac:chgData name="Peng, Syncher Pylon" userId="02392590-0b79-4f0b-b812-307b7e5a80a6" providerId="ADAL" clId="{E36D37F8-65D6-CB4E-9641-3945A964B367}" dt="2021-02-26T10:12:13.285" v="673" actId="14100"/>
          <ac:spMkLst>
            <pc:docMk/>
            <pc:sldMk cId="3874852257" sldId="483"/>
            <ac:spMk id="12" creationId="{1E7C865A-551E-9645-A096-6F33AE2246EF}"/>
          </ac:spMkLst>
        </pc:spChg>
      </pc:sldChg>
      <pc:sldChg chg="addSp delSp modSp mod">
        <pc:chgData name="Peng, Syncher Pylon" userId="02392590-0b79-4f0b-b812-307b7e5a80a6" providerId="ADAL" clId="{E36D37F8-65D6-CB4E-9641-3945A964B367}" dt="2021-02-26T09:51:48.959" v="636" actId="1076"/>
        <pc:sldMkLst>
          <pc:docMk/>
          <pc:sldMk cId="2979028487" sldId="484"/>
        </pc:sldMkLst>
        <pc:spChg chg="add mod">
          <ac:chgData name="Peng, Syncher Pylon" userId="02392590-0b79-4f0b-b812-307b7e5a80a6" providerId="ADAL" clId="{E36D37F8-65D6-CB4E-9641-3945A964B367}" dt="2021-02-26T09:51:48.959" v="636" actId="1076"/>
          <ac:spMkLst>
            <pc:docMk/>
            <pc:sldMk cId="2979028487" sldId="484"/>
            <ac:spMk id="2" creationId="{21F5A721-C495-6F43-9BFB-1E0FBC783E9D}"/>
          </ac:spMkLst>
        </pc:spChg>
        <pc:spChg chg="mod">
          <ac:chgData name="Peng, Syncher Pylon" userId="02392590-0b79-4f0b-b812-307b7e5a80a6" providerId="ADAL" clId="{E36D37F8-65D6-CB4E-9641-3945A964B367}" dt="2021-02-26T09:03:28.202" v="608" actId="20577"/>
          <ac:spMkLst>
            <pc:docMk/>
            <pc:sldMk cId="2979028487" sldId="484"/>
            <ac:spMk id="4" creationId="{25339262-931C-674A-90A9-EA6655D73E94}"/>
          </ac:spMkLst>
        </pc:spChg>
        <pc:spChg chg="mod">
          <ac:chgData name="Peng, Syncher Pylon" userId="02392590-0b79-4f0b-b812-307b7e5a80a6" providerId="ADAL" clId="{E36D37F8-65D6-CB4E-9641-3945A964B367}" dt="2021-02-26T08:08:05.725" v="420" actId="1076"/>
          <ac:spMkLst>
            <pc:docMk/>
            <pc:sldMk cId="2979028487" sldId="484"/>
            <ac:spMk id="15" creationId="{1D2B732F-00EE-ED43-B0AB-8D35D9636497}"/>
          </ac:spMkLst>
        </pc:spChg>
        <pc:picChg chg="add mod">
          <ac:chgData name="Peng, Syncher Pylon" userId="02392590-0b79-4f0b-b812-307b7e5a80a6" providerId="ADAL" clId="{E36D37F8-65D6-CB4E-9641-3945A964B367}" dt="2021-02-26T08:07:49.915" v="418" actId="1076"/>
          <ac:picMkLst>
            <pc:docMk/>
            <pc:sldMk cId="2979028487" sldId="484"/>
            <ac:picMk id="3" creationId="{74CD6843-D679-6549-831D-A1B9D0EF1268}"/>
          </ac:picMkLst>
        </pc:picChg>
        <pc:picChg chg="del">
          <ac:chgData name="Peng, Syncher Pylon" userId="02392590-0b79-4f0b-b812-307b7e5a80a6" providerId="ADAL" clId="{E36D37F8-65D6-CB4E-9641-3945A964B367}" dt="2021-02-26T08:00:52.017" v="395" actId="478"/>
          <ac:picMkLst>
            <pc:docMk/>
            <pc:sldMk cId="2979028487" sldId="484"/>
            <ac:picMk id="12" creationId="{FAD212EE-F579-D94E-B93F-05CF6FAC373E}"/>
          </ac:picMkLst>
        </pc:picChg>
        <pc:picChg chg="del">
          <ac:chgData name="Peng, Syncher Pylon" userId="02392590-0b79-4f0b-b812-307b7e5a80a6" providerId="ADAL" clId="{E36D37F8-65D6-CB4E-9641-3945A964B367}" dt="2021-02-26T08:07:43.331" v="416" actId="478"/>
          <ac:picMkLst>
            <pc:docMk/>
            <pc:sldMk cId="2979028487" sldId="484"/>
            <ac:picMk id="13" creationId="{2B272AA3-54AD-7B4E-85D0-22453484D10B}"/>
          </ac:picMkLst>
        </pc:picChg>
      </pc:sldChg>
      <pc:sldChg chg="modSp mod">
        <pc:chgData name="Peng, Syncher Pylon" userId="02392590-0b79-4f0b-b812-307b7e5a80a6" providerId="ADAL" clId="{E36D37F8-65D6-CB4E-9641-3945A964B367}" dt="2021-02-26T10:09:40.090" v="660" actId="20577"/>
        <pc:sldMkLst>
          <pc:docMk/>
          <pc:sldMk cId="3511855043" sldId="485"/>
        </pc:sldMkLst>
        <pc:spChg chg="mod">
          <ac:chgData name="Peng, Syncher Pylon" userId="02392590-0b79-4f0b-b812-307b7e5a80a6" providerId="ADAL" clId="{E36D37F8-65D6-CB4E-9641-3945A964B367}" dt="2021-02-26T10:09:40.090" v="660" actId="20577"/>
          <ac:spMkLst>
            <pc:docMk/>
            <pc:sldMk cId="3511855043" sldId="485"/>
            <ac:spMk id="11" creationId="{00000000-0000-0000-0000-000000000000}"/>
          </ac:spMkLst>
        </pc:spChg>
      </pc:sldChg>
      <pc:sldChg chg="modSp add mod ord">
        <pc:chgData name="Peng, Syncher Pylon" userId="02392590-0b79-4f0b-b812-307b7e5a80a6" providerId="ADAL" clId="{E36D37F8-65D6-CB4E-9641-3945A964B367}" dt="2021-02-25T17:24:16.798" v="16" actId="20577"/>
        <pc:sldMkLst>
          <pc:docMk/>
          <pc:sldMk cId="2007014006" sldId="486"/>
        </pc:sldMkLst>
        <pc:spChg chg="mod">
          <ac:chgData name="Peng, Syncher Pylon" userId="02392590-0b79-4f0b-b812-307b7e5a80a6" providerId="ADAL" clId="{E36D37F8-65D6-CB4E-9641-3945A964B367}" dt="2021-02-25T17:24:16.798" v="16" actId="20577"/>
          <ac:spMkLst>
            <pc:docMk/>
            <pc:sldMk cId="2007014006" sldId="486"/>
            <ac:spMk id="11" creationId="{00000000-0000-0000-0000-000000000000}"/>
          </ac:spMkLst>
        </pc:spChg>
      </pc:sldChg>
      <pc:sldChg chg="addSp delSp modSp add mod ord">
        <pc:chgData name="Peng, Syncher Pylon" userId="02392590-0b79-4f0b-b812-307b7e5a80a6" providerId="ADAL" clId="{E36D37F8-65D6-CB4E-9641-3945A964B367}" dt="2021-02-26T10:07:18.649" v="649" actId="20577"/>
        <pc:sldMkLst>
          <pc:docMk/>
          <pc:sldMk cId="2927876958" sldId="487"/>
        </pc:sldMkLst>
        <pc:spChg chg="mod">
          <ac:chgData name="Peng, Syncher Pylon" userId="02392590-0b79-4f0b-b812-307b7e5a80a6" providerId="ADAL" clId="{E36D37F8-65D6-CB4E-9641-3945A964B367}" dt="2021-02-26T03:24:45.041" v="177" actId="1076"/>
          <ac:spMkLst>
            <pc:docMk/>
            <pc:sldMk cId="2927876958" sldId="487"/>
            <ac:spMk id="2" creationId="{425CA944-D98F-944F-9DA8-7BD8E994E8E4}"/>
          </ac:spMkLst>
        </pc:spChg>
        <pc:spChg chg="add mod">
          <ac:chgData name="Peng, Syncher Pylon" userId="02392590-0b79-4f0b-b812-307b7e5a80a6" providerId="ADAL" clId="{E36D37F8-65D6-CB4E-9641-3945A964B367}" dt="2021-02-26T03:27:01.388" v="286" actId="14100"/>
          <ac:spMkLst>
            <pc:docMk/>
            <pc:sldMk cId="2927876958" sldId="487"/>
            <ac:spMk id="3" creationId="{5AE7306D-FB36-604E-81AB-B98C0128983D}"/>
          </ac:spMkLst>
        </pc:spChg>
        <pc:spChg chg="mod">
          <ac:chgData name="Peng, Syncher Pylon" userId="02392590-0b79-4f0b-b812-307b7e5a80a6" providerId="ADAL" clId="{E36D37F8-65D6-CB4E-9641-3945A964B367}" dt="2021-02-26T10:07:18.649" v="649" actId="20577"/>
          <ac:spMkLst>
            <pc:docMk/>
            <pc:sldMk cId="2927876958" sldId="487"/>
            <ac:spMk id="4" creationId="{25339262-931C-674A-90A9-EA6655D73E94}"/>
          </ac:spMkLst>
        </pc:spChg>
        <pc:spChg chg="del">
          <ac:chgData name="Peng, Syncher Pylon" userId="02392590-0b79-4f0b-b812-307b7e5a80a6" providerId="ADAL" clId="{E36D37F8-65D6-CB4E-9641-3945A964B367}" dt="2021-02-26T03:24:34.993" v="174" actId="478"/>
          <ac:spMkLst>
            <pc:docMk/>
            <pc:sldMk cId="2927876958" sldId="487"/>
            <ac:spMk id="12" creationId="{06D35D2B-98E3-724A-BCDA-974ACAC1990A}"/>
          </ac:spMkLst>
        </pc:spChg>
        <pc:spChg chg="add del mod">
          <ac:chgData name="Peng, Syncher Pylon" userId="02392590-0b79-4f0b-b812-307b7e5a80a6" providerId="ADAL" clId="{E36D37F8-65D6-CB4E-9641-3945A964B367}" dt="2021-02-26T03:25:18.570" v="182" actId="478"/>
          <ac:spMkLst>
            <pc:docMk/>
            <pc:sldMk cId="2927876958" sldId="487"/>
            <ac:spMk id="13" creationId="{CAA47055-3C52-CC44-95E2-53025DE19959}"/>
          </ac:spMkLst>
        </pc:spChg>
        <pc:spChg chg="del">
          <ac:chgData name="Peng, Syncher Pylon" userId="02392590-0b79-4f0b-b812-307b7e5a80a6" providerId="ADAL" clId="{E36D37F8-65D6-CB4E-9641-3945A964B367}" dt="2021-02-26T03:24:34.993" v="174" actId="478"/>
          <ac:spMkLst>
            <pc:docMk/>
            <pc:sldMk cId="2927876958" sldId="487"/>
            <ac:spMk id="19" creationId="{88FD7C90-7E26-E248-B9BB-7B295095FBF2}"/>
          </ac:spMkLst>
        </pc:spChg>
        <pc:spChg chg="del">
          <ac:chgData name="Peng, Syncher Pylon" userId="02392590-0b79-4f0b-b812-307b7e5a80a6" providerId="ADAL" clId="{E36D37F8-65D6-CB4E-9641-3945A964B367}" dt="2021-02-26T03:24:34.993" v="174" actId="478"/>
          <ac:spMkLst>
            <pc:docMk/>
            <pc:sldMk cId="2927876958" sldId="487"/>
            <ac:spMk id="21" creationId="{2E669A46-4E66-F248-AAB7-6C3C2C6A81AD}"/>
          </ac:spMkLst>
        </pc:spChg>
        <pc:spChg chg="del">
          <ac:chgData name="Peng, Syncher Pylon" userId="02392590-0b79-4f0b-b812-307b7e5a80a6" providerId="ADAL" clId="{E36D37F8-65D6-CB4E-9641-3945A964B367}" dt="2021-02-26T03:24:34.993" v="174" actId="478"/>
          <ac:spMkLst>
            <pc:docMk/>
            <pc:sldMk cId="2927876958" sldId="487"/>
            <ac:spMk id="23" creationId="{34981B84-8D2C-3F4B-AEC1-4C80168EB4FD}"/>
          </ac:spMkLst>
        </pc:spChg>
        <pc:spChg chg="del">
          <ac:chgData name="Peng, Syncher Pylon" userId="02392590-0b79-4f0b-b812-307b7e5a80a6" providerId="ADAL" clId="{E36D37F8-65D6-CB4E-9641-3945A964B367}" dt="2021-02-26T03:24:34.993" v="174" actId="478"/>
          <ac:spMkLst>
            <pc:docMk/>
            <pc:sldMk cId="2927876958" sldId="487"/>
            <ac:spMk id="24" creationId="{D65E84A0-8618-3B42-B8A6-ACFAEE40F419}"/>
          </ac:spMkLst>
        </pc:spChg>
        <pc:spChg chg="del">
          <ac:chgData name="Peng, Syncher Pylon" userId="02392590-0b79-4f0b-b812-307b7e5a80a6" providerId="ADAL" clId="{E36D37F8-65D6-CB4E-9641-3945A964B367}" dt="2021-02-26T03:24:34.993" v="174" actId="478"/>
          <ac:spMkLst>
            <pc:docMk/>
            <pc:sldMk cId="2927876958" sldId="487"/>
            <ac:spMk id="25" creationId="{CC254CBA-5077-B243-B3F9-03B9A08E7FB3}"/>
          </ac:spMkLst>
        </pc:spChg>
        <pc:picChg chg="del">
          <ac:chgData name="Peng, Syncher Pylon" userId="02392590-0b79-4f0b-b812-307b7e5a80a6" providerId="ADAL" clId="{E36D37F8-65D6-CB4E-9641-3945A964B367}" dt="2021-02-26T03:24:34.993" v="174" actId="478"/>
          <ac:picMkLst>
            <pc:docMk/>
            <pc:sldMk cId="2927876958" sldId="487"/>
            <ac:picMk id="6" creationId="{784BF859-239F-D147-829C-6A5712706300}"/>
          </ac:picMkLst>
        </pc:picChg>
        <pc:picChg chg="del">
          <ac:chgData name="Peng, Syncher Pylon" userId="02392590-0b79-4f0b-b812-307b7e5a80a6" providerId="ADAL" clId="{E36D37F8-65D6-CB4E-9641-3945A964B367}" dt="2021-02-26T03:24:36.519" v="175" actId="478"/>
          <ac:picMkLst>
            <pc:docMk/>
            <pc:sldMk cId="2927876958" sldId="487"/>
            <ac:picMk id="22" creationId="{F0A4ADAF-8337-0245-B7BA-5DEC73E2E781}"/>
          </ac:picMkLst>
        </pc:picChg>
      </pc:sldChg>
      <pc:sldChg chg="addSp delSp modSp add mod ord delAnim modAnim">
        <pc:chgData name="Peng, Syncher Pylon" userId="02392590-0b79-4f0b-b812-307b7e5a80a6" providerId="ADAL" clId="{E36D37F8-65D6-CB4E-9641-3945A964B367}" dt="2021-02-26T10:11:03.637" v="667" actId="1076"/>
        <pc:sldMkLst>
          <pc:docMk/>
          <pc:sldMk cId="1042436855" sldId="488"/>
        </pc:sldMkLst>
        <pc:spChg chg="mod">
          <ac:chgData name="Peng, Syncher Pylon" userId="02392590-0b79-4f0b-b812-307b7e5a80a6" providerId="ADAL" clId="{E36D37F8-65D6-CB4E-9641-3945A964B367}" dt="2021-02-26T09:03:18.555" v="600" actId="20577"/>
          <ac:spMkLst>
            <pc:docMk/>
            <pc:sldMk cId="1042436855" sldId="488"/>
            <ac:spMk id="4" creationId="{25339262-931C-674A-90A9-EA6655D73E94}"/>
          </ac:spMkLst>
        </pc:spChg>
        <pc:picChg chg="del">
          <ac:chgData name="Peng, Syncher Pylon" userId="02392590-0b79-4f0b-b812-307b7e5a80a6" providerId="ADAL" clId="{E36D37F8-65D6-CB4E-9641-3945A964B367}" dt="2021-02-26T08:43:27.373" v="548" actId="478"/>
          <ac:picMkLst>
            <pc:docMk/>
            <pc:sldMk cId="1042436855" sldId="488"/>
            <ac:picMk id="2" creationId="{D95CB1F7-A83C-E441-BE11-F9FA3C09E5E6}"/>
          </ac:picMkLst>
        </pc:picChg>
        <pc:picChg chg="add del mod">
          <ac:chgData name="Peng, Syncher Pylon" userId="02392590-0b79-4f0b-b812-307b7e5a80a6" providerId="ADAL" clId="{E36D37F8-65D6-CB4E-9641-3945A964B367}" dt="2021-02-26T08:57:51.681" v="553" actId="478"/>
          <ac:picMkLst>
            <pc:docMk/>
            <pc:sldMk cId="1042436855" sldId="488"/>
            <ac:picMk id="3" creationId="{E20520A1-AA9D-DB4B-96F6-77E733270438}"/>
          </ac:picMkLst>
        </pc:picChg>
        <pc:picChg chg="add mod">
          <ac:chgData name="Peng, Syncher Pylon" userId="02392590-0b79-4f0b-b812-307b7e5a80a6" providerId="ADAL" clId="{E36D37F8-65D6-CB4E-9641-3945A964B367}" dt="2021-02-26T10:10:33.227" v="663" actId="1076"/>
          <ac:picMkLst>
            <pc:docMk/>
            <pc:sldMk cId="1042436855" sldId="488"/>
            <ac:picMk id="5" creationId="{B0EDE902-4B89-CD45-A0C3-5E52ABDD1B3C}"/>
          </ac:picMkLst>
        </pc:picChg>
        <pc:picChg chg="add del mod">
          <ac:chgData name="Peng, Syncher Pylon" userId="02392590-0b79-4f0b-b812-307b7e5a80a6" providerId="ADAL" clId="{E36D37F8-65D6-CB4E-9641-3945A964B367}" dt="2021-02-26T10:11:00.176" v="665" actId="478"/>
          <ac:picMkLst>
            <pc:docMk/>
            <pc:sldMk cId="1042436855" sldId="488"/>
            <ac:picMk id="6" creationId="{85F52779-FAEF-3B4C-A2AE-12BAC5D72831}"/>
          </ac:picMkLst>
        </pc:picChg>
        <pc:picChg chg="add mod">
          <ac:chgData name="Peng, Syncher Pylon" userId="02392590-0b79-4f0b-b812-307b7e5a80a6" providerId="ADAL" clId="{E36D37F8-65D6-CB4E-9641-3945A964B367}" dt="2021-02-26T10:11:03.637" v="667" actId="1076"/>
          <ac:picMkLst>
            <pc:docMk/>
            <pc:sldMk cId="1042436855" sldId="488"/>
            <ac:picMk id="7" creationId="{DFCAC835-D4C8-8A43-8F67-013FE1B2FB0D}"/>
          </ac:picMkLst>
        </pc:picChg>
      </pc:sldChg>
      <pc:sldChg chg="delSp modSp add mod">
        <pc:chgData name="Peng, Syncher Pylon" userId="02392590-0b79-4f0b-b812-307b7e5a80a6" providerId="ADAL" clId="{E36D37F8-65D6-CB4E-9641-3945A964B367}" dt="2021-02-26T09:26:40.260" v="628" actId="1076"/>
        <pc:sldMkLst>
          <pc:docMk/>
          <pc:sldMk cId="1765640273" sldId="489"/>
        </pc:sldMkLst>
        <pc:spChg chg="del">
          <ac:chgData name="Peng, Syncher Pylon" userId="02392590-0b79-4f0b-b812-307b7e5a80a6" providerId="ADAL" clId="{E36D37F8-65D6-CB4E-9641-3945A964B367}" dt="2021-02-26T09:09:08.517" v="613" actId="478"/>
          <ac:spMkLst>
            <pc:docMk/>
            <pc:sldMk cId="1765640273" sldId="489"/>
            <ac:spMk id="3" creationId="{1A9B921C-3578-894D-BDA4-6109043A2CB4}"/>
          </ac:spMkLst>
        </pc:spChg>
        <pc:picChg chg="mod">
          <ac:chgData name="Peng, Syncher Pylon" userId="02392590-0b79-4f0b-b812-307b7e5a80a6" providerId="ADAL" clId="{E36D37F8-65D6-CB4E-9641-3945A964B367}" dt="2021-02-26T09:26:40.260" v="628" actId="1076"/>
          <ac:picMkLst>
            <pc:docMk/>
            <pc:sldMk cId="1765640273" sldId="489"/>
            <ac:picMk id="2" creationId="{ED36501E-7DCE-4844-916A-7A877A1F313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BC1727-76A4-BF42-BE75-6FAB6B55C1BC}" type="doc">
      <dgm:prSet loTypeId="urn:microsoft.com/office/officeart/2008/layout/VerticalCurvedList" loCatId="" qsTypeId="urn:microsoft.com/office/officeart/2005/8/quickstyle/simple1" qsCatId="simple" csTypeId="urn:microsoft.com/office/officeart/2005/8/colors/colorful5" csCatId="colorful" phldr="1"/>
      <dgm:spPr/>
      <dgm:t>
        <a:bodyPr/>
        <a:lstStyle/>
        <a:p>
          <a:endParaRPr lang="en-US"/>
        </a:p>
      </dgm:t>
    </dgm:pt>
    <dgm:pt modelId="{BF503273-85DB-6D4E-882B-A5771D824583}">
      <dgm:prSet phldrT="[Text]"/>
      <dgm:spPr/>
      <dgm:t>
        <a:bodyPr/>
        <a:lstStyle/>
        <a:p>
          <a:r>
            <a:rPr lang="en-US" dirty="0" err="1"/>
            <a:t>变量的生命周期</a:t>
          </a:r>
          <a:endParaRPr lang="en-US" dirty="0"/>
        </a:p>
      </dgm:t>
    </dgm:pt>
    <dgm:pt modelId="{AA689114-4C1A-E24E-9662-9F30CEE98FEB}" type="parTrans" cxnId="{45EB842A-60CD-C548-9843-1041F169FE66}">
      <dgm:prSet/>
      <dgm:spPr/>
      <dgm:t>
        <a:bodyPr/>
        <a:lstStyle/>
        <a:p>
          <a:endParaRPr lang="en-US"/>
        </a:p>
      </dgm:t>
    </dgm:pt>
    <dgm:pt modelId="{7FD249AD-52ED-7C43-BED2-B5E6306A6211}" type="sibTrans" cxnId="{45EB842A-60CD-C548-9843-1041F169FE66}">
      <dgm:prSet/>
      <dgm:spPr/>
      <dgm:t>
        <a:bodyPr/>
        <a:lstStyle/>
        <a:p>
          <a:endParaRPr lang="en-US"/>
        </a:p>
      </dgm:t>
    </dgm:pt>
    <dgm:pt modelId="{BB74A798-0F64-BC47-B089-E934804C936D}">
      <dgm:prSet phldrT="[Text]"/>
      <dgm:spPr/>
      <dgm:t>
        <a:bodyPr/>
        <a:lstStyle/>
        <a:p>
          <a:r>
            <a:rPr lang="en-US" dirty="0" err="1"/>
            <a:t>闭包</a:t>
          </a:r>
          <a:endParaRPr lang="en-US" dirty="0"/>
        </a:p>
      </dgm:t>
    </dgm:pt>
    <dgm:pt modelId="{B5CC4876-A383-974A-9DDB-F74BD1BDE515}" type="parTrans" cxnId="{113C279E-0B2C-B743-AE68-C1DA65DAC4BD}">
      <dgm:prSet/>
      <dgm:spPr/>
      <dgm:t>
        <a:bodyPr/>
        <a:lstStyle/>
        <a:p>
          <a:endParaRPr lang="en-US"/>
        </a:p>
      </dgm:t>
    </dgm:pt>
    <dgm:pt modelId="{C4C345EC-AAB5-E845-A9E6-5DCF987C559E}" type="sibTrans" cxnId="{113C279E-0B2C-B743-AE68-C1DA65DAC4BD}">
      <dgm:prSet/>
      <dgm:spPr/>
      <dgm:t>
        <a:bodyPr/>
        <a:lstStyle/>
        <a:p>
          <a:endParaRPr lang="en-US"/>
        </a:p>
      </dgm:t>
    </dgm:pt>
    <dgm:pt modelId="{95D50EB6-B743-384C-AEAB-1CFE9E0F52FA}">
      <dgm:prSet phldrT="[Text]"/>
      <dgm:spPr/>
      <dgm:t>
        <a:bodyPr/>
        <a:lstStyle/>
        <a:p>
          <a:r>
            <a:rPr lang="en-US"/>
            <a:t>JavaScript </a:t>
          </a:r>
          <a:r>
            <a:rPr lang="en-US" err="1"/>
            <a:t>作用域特性</a:t>
          </a:r>
          <a:endParaRPr lang="en-US"/>
        </a:p>
      </dgm:t>
    </dgm:pt>
    <dgm:pt modelId="{64F6DFBA-02A3-064A-8AD3-389DC3B5B694}" type="parTrans" cxnId="{894CE412-9A2B-B64E-9228-FC0721466982}">
      <dgm:prSet/>
      <dgm:spPr/>
      <dgm:t>
        <a:bodyPr/>
        <a:lstStyle/>
        <a:p>
          <a:endParaRPr lang="en-US"/>
        </a:p>
      </dgm:t>
    </dgm:pt>
    <dgm:pt modelId="{7B6DB2FE-EBD6-0C47-A20C-BB76A1A2B20A}" type="sibTrans" cxnId="{894CE412-9A2B-B64E-9228-FC0721466982}">
      <dgm:prSet/>
      <dgm:spPr/>
      <dgm:t>
        <a:bodyPr/>
        <a:lstStyle/>
        <a:p>
          <a:endParaRPr lang="en-US"/>
        </a:p>
      </dgm:t>
    </dgm:pt>
    <dgm:pt modelId="{C08539AA-C093-B34C-A7E0-93CC4B606CE1}">
      <dgm:prSet phldrT="[Text]"/>
      <dgm:spPr/>
      <dgm:t>
        <a:bodyPr/>
        <a:lstStyle/>
        <a:p>
          <a:r>
            <a:rPr lang="en-US"/>
            <a:t>作用域的设计与实现</a:t>
          </a:r>
        </a:p>
      </dgm:t>
    </dgm:pt>
    <dgm:pt modelId="{F70FE3CB-1A07-BD4C-9395-5D75F18122F0}" type="sibTrans" cxnId="{3A59A3B9-0EAA-ED45-801B-AAD97C8B92D1}">
      <dgm:prSet/>
      <dgm:spPr/>
      <dgm:t>
        <a:bodyPr/>
        <a:lstStyle/>
        <a:p>
          <a:endParaRPr lang="en-US"/>
        </a:p>
      </dgm:t>
    </dgm:pt>
    <dgm:pt modelId="{F39F72B6-1FB3-2345-A12C-7D3A3BB45F86}" type="parTrans" cxnId="{3A59A3B9-0EAA-ED45-801B-AAD97C8B92D1}">
      <dgm:prSet/>
      <dgm:spPr/>
      <dgm:t>
        <a:bodyPr/>
        <a:lstStyle/>
        <a:p>
          <a:endParaRPr lang="en-US"/>
        </a:p>
      </dgm:t>
    </dgm:pt>
    <dgm:pt modelId="{8FFFEAB8-4259-174D-A839-3C927F1B6120}" type="pres">
      <dgm:prSet presAssocID="{C4BC1727-76A4-BF42-BE75-6FAB6B55C1BC}" presName="Name0" presStyleCnt="0">
        <dgm:presLayoutVars>
          <dgm:chMax val="7"/>
          <dgm:chPref val="7"/>
          <dgm:dir/>
        </dgm:presLayoutVars>
      </dgm:prSet>
      <dgm:spPr/>
    </dgm:pt>
    <dgm:pt modelId="{495541B2-8E56-CE44-A86F-CC172A307BBB}" type="pres">
      <dgm:prSet presAssocID="{C4BC1727-76A4-BF42-BE75-6FAB6B55C1BC}" presName="Name1" presStyleCnt="0"/>
      <dgm:spPr/>
    </dgm:pt>
    <dgm:pt modelId="{739EAB8E-687F-1042-AE6F-33BDDE9F3383}" type="pres">
      <dgm:prSet presAssocID="{C4BC1727-76A4-BF42-BE75-6FAB6B55C1BC}" presName="cycle" presStyleCnt="0"/>
      <dgm:spPr/>
    </dgm:pt>
    <dgm:pt modelId="{2CA2F58D-1DDB-4E46-9239-DCA1DA1EFCFD}" type="pres">
      <dgm:prSet presAssocID="{C4BC1727-76A4-BF42-BE75-6FAB6B55C1BC}" presName="srcNode" presStyleLbl="node1" presStyleIdx="0" presStyleCnt="4"/>
      <dgm:spPr/>
    </dgm:pt>
    <dgm:pt modelId="{740507EE-05AA-5346-B0CA-9738E5D2E471}" type="pres">
      <dgm:prSet presAssocID="{C4BC1727-76A4-BF42-BE75-6FAB6B55C1BC}" presName="conn" presStyleLbl="parChTrans1D2" presStyleIdx="0" presStyleCnt="1"/>
      <dgm:spPr/>
    </dgm:pt>
    <dgm:pt modelId="{ADF4B32C-C655-E642-92B6-E17FFA9C9A8B}" type="pres">
      <dgm:prSet presAssocID="{C4BC1727-76A4-BF42-BE75-6FAB6B55C1BC}" presName="extraNode" presStyleLbl="node1" presStyleIdx="0" presStyleCnt="4"/>
      <dgm:spPr/>
    </dgm:pt>
    <dgm:pt modelId="{58D6D9F9-7200-F043-9731-0B942932165F}" type="pres">
      <dgm:prSet presAssocID="{C4BC1727-76A4-BF42-BE75-6FAB6B55C1BC}" presName="dstNode" presStyleLbl="node1" presStyleIdx="0" presStyleCnt="4"/>
      <dgm:spPr/>
    </dgm:pt>
    <dgm:pt modelId="{9C7988D0-141F-B84A-89AF-78701085EE62}" type="pres">
      <dgm:prSet presAssocID="{95D50EB6-B743-384C-AEAB-1CFE9E0F52FA}" presName="text_1" presStyleLbl="node1" presStyleIdx="0" presStyleCnt="4">
        <dgm:presLayoutVars>
          <dgm:bulletEnabled val="1"/>
        </dgm:presLayoutVars>
      </dgm:prSet>
      <dgm:spPr/>
    </dgm:pt>
    <dgm:pt modelId="{04967B51-E52F-AC46-A2B6-DA8EF4E2D79A}" type="pres">
      <dgm:prSet presAssocID="{95D50EB6-B743-384C-AEAB-1CFE9E0F52FA}" presName="accent_1" presStyleCnt="0"/>
      <dgm:spPr/>
    </dgm:pt>
    <dgm:pt modelId="{1EEE0C0E-F628-AF48-84D2-295D6BABB6FF}" type="pres">
      <dgm:prSet presAssocID="{95D50EB6-B743-384C-AEAB-1CFE9E0F52FA}" presName="accentRepeatNode" presStyleLbl="solidFgAcc1" presStyleIdx="0" presStyleCnt="4"/>
      <dgm:spPr/>
    </dgm:pt>
    <dgm:pt modelId="{A1AF1816-E865-D347-995C-E98FE7E7032F}" type="pres">
      <dgm:prSet presAssocID="{BF503273-85DB-6D4E-882B-A5771D824583}" presName="text_2" presStyleLbl="node1" presStyleIdx="1" presStyleCnt="4">
        <dgm:presLayoutVars>
          <dgm:bulletEnabled val="1"/>
        </dgm:presLayoutVars>
      </dgm:prSet>
      <dgm:spPr/>
    </dgm:pt>
    <dgm:pt modelId="{7B440A35-1CF8-AE40-B9E9-A6E7071A0873}" type="pres">
      <dgm:prSet presAssocID="{BF503273-85DB-6D4E-882B-A5771D824583}" presName="accent_2" presStyleCnt="0"/>
      <dgm:spPr/>
    </dgm:pt>
    <dgm:pt modelId="{6173B397-3B8E-F642-B240-7089F66F7DEA}" type="pres">
      <dgm:prSet presAssocID="{BF503273-85DB-6D4E-882B-A5771D824583}" presName="accentRepeatNode" presStyleLbl="solidFgAcc1" presStyleIdx="1" presStyleCnt="4"/>
      <dgm:spPr/>
    </dgm:pt>
    <dgm:pt modelId="{443E5F14-1053-E54F-8F5C-88A700A9E329}" type="pres">
      <dgm:prSet presAssocID="{C08539AA-C093-B34C-A7E0-93CC4B606CE1}" presName="text_3" presStyleLbl="node1" presStyleIdx="2" presStyleCnt="4">
        <dgm:presLayoutVars>
          <dgm:bulletEnabled val="1"/>
        </dgm:presLayoutVars>
      </dgm:prSet>
      <dgm:spPr/>
    </dgm:pt>
    <dgm:pt modelId="{C2516ED0-C028-084C-9BAB-50130A16AB36}" type="pres">
      <dgm:prSet presAssocID="{C08539AA-C093-B34C-A7E0-93CC4B606CE1}" presName="accent_3" presStyleCnt="0"/>
      <dgm:spPr/>
    </dgm:pt>
    <dgm:pt modelId="{5B8D3E4C-D4E4-284B-9FD4-AED1A5A7340C}" type="pres">
      <dgm:prSet presAssocID="{C08539AA-C093-B34C-A7E0-93CC4B606CE1}" presName="accentRepeatNode" presStyleLbl="solidFgAcc1" presStyleIdx="2" presStyleCnt="4"/>
      <dgm:spPr/>
    </dgm:pt>
    <dgm:pt modelId="{F3168F15-AFD0-6C44-82E7-F3A5DC5A652C}" type="pres">
      <dgm:prSet presAssocID="{BB74A798-0F64-BC47-B089-E934804C936D}" presName="text_4" presStyleLbl="node1" presStyleIdx="3" presStyleCnt="4">
        <dgm:presLayoutVars>
          <dgm:bulletEnabled val="1"/>
        </dgm:presLayoutVars>
      </dgm:prSet>
      <dgm:spPr/>
    </dgm:pt>
    <dgm:pt modelId="{27DFA113-6291-8947-A36A-D631FB7B1AD2}" type="pres">
      <dgm:prSet presAssocID="{BB74A798-0F64-BC47-B089-E934804C936D}" presName="accent_4" presStyleCnt="0"/>
      <dgm:spPr/>
    </dgm:pt>
    <dgm:pt modelId="{0F29593E-8339-0C4D-9799-83015F4B030F}" type="pres">
      <dgm:prSet presAssocID="{BB74A798-0F64-BC47-B089-E934804C936D}" presName="accentRepeatNode" presStyleLbl="solidFgAcc1" presStyleIdx="3" presStyleCnt="4"/>
      <dgm:spPr/>
    </dgm:pt>
  </dgm:ptLst>
  <dgm:cxnLst>
    <dgm:cxn modelId="{894CE412-9A2B-B64E-9228-FC0721466982}" srcId="{C4BC1727-76A4-BF42-BE75-6FAB6B55C1BC}" destId="{95D50EB6-B743-384C-AEAB-1CFE9E0F52FA}" srcOrd="0" destOrd="0" parTransId="{64F6DFBA-02A3-064A-8AD3-389DC3B5B694}" sibTransId="{7B6DB2FE-EBD6-0C47-A20C-BB76A1A2B20A}"/>
    <dgm:cxn modelId="{45EB842A-60CD-C548-9843-1041F169FE66}" srcId="{C4BC1727-76A4-BF42-BE75-6FAB6B55C1BC}" destId="{BF503273-85DB-6D4E-882B-A5771D824583}" srcOrd="1" destOrd="0" parTransId="{AA689114-4C1A-E24E-9662-9F30CEE98FEB}" sibTransId="{7FD249AD-52ED-7C43-BED2-B5E6306A6211}"/>
    <dgm:cxn modelId="{9ED4783D-2004-A646-A28B-DADE3753DF79}" type="presOf" srcId="{C08539AA-C093-B34C-A7E0-93CC4B606CE1}" destId="{443E5F14-1053-E54F-8F5C-88A700A9E329}" srcOrd="0" destOrd="0" presId="urn:microsoft.com/office/officeart/2008/layout/VerticalCurvedList"/>
    <dgm:cxn modelId="{875E216B-D81E-8949-9282-C34188E78ADE}" type="presOf" srcId="{BF503273-85DB-6D4E-882B-A5771D824583}" destId="{A1AF1816-E865-D347-995C-E98FE7E7032F}" srcOrd="0" destOrd="0" presId="urn:microsoft.com/office/officeart/2008/layout/VerticalCurvedList"/>
    <dgm:cxn modelId="{113C279E-0B2C-B743-AE68-C1DA65DAC4BD}" srcId="{C4BC1727-76A4-BF42-BE75-6FAB6B55C1BC}" destId="{BB74A798-0F64-BC47-B089-E934804C936D}" srcOrd="3" destOrd="0" parTransId="{B5CC4876-A383-974A-9DDB-F74BD1BDE515}" sibTransId="{C4C345EC-AAB5-E845-A9E6-5DCF987C559E}"/>
    <dgm:cxn modelId="{EE9C09AB-84D3-C943-AA70-C0C6B7AF7E2C}" type="presOf" srcId="{7B6DB2FE-EBD6-0C47-A20C-BB76A1A2B20A}" destId="{740507EE-05AA-5346-B0CA-9738E5D2E471}" srcOrd="0" destOrd="0" presId="urn:microsoft.com/office/officeart/2008/layout/VerticalCurvedList"/>
    <dgm:cxn modelId="{A6B89DB0-DF07-BB47-8981-A52F6311DF2C}" type="presOf" srcId="{C4BC1727-76A4-BF42-BE75-6FAB6B55C1BC}" destId="{8FFFEAB8-4259-174D-A839-3C927F1B6120}" srcOrd="0" destOrd="0" presId="urn:microsoft.com/office/officeart/2008/layout/VerticalCurvedList"/>
    <dgm:cxn modelId="{3A59A3B9-0EAA-ED45-801B-AAD97C8B92D1}" srcId="{C4BC1727-76A4-BF42-BE75-6FAB6B55C1BC}" destId="{C08539AA-C093-B34C-A7E0-93CC4B606CE1}" srcOrd="2" destOrd="0" parTransId="{F39F72B6-1FB3-2345-A12C-7D3A3BB45F86}" sibTransId="{F70FE3CB-1A07-BD4C-9395-5D75F18122F0}"/>
    <dgm:cxn modelId="{78F357E2-AD40-E546-9F7F-A27F496474AA}" type="presOf" srcId="{BB74A798-0F64-BC47-B089-E934804C936D}" destId="{F3168F15-AFD0-6C44-82E7-F3A5DC5A652C}" srcOrd="0" destOrd="0" presId="urn:microsoft.com/office/officeart/2008/layout/VerticalCurvedList"/>
    <dgm:cxn modelId="{5DD88CFB-8F4A-6B46-948C-FA2D1A043D2F}" type="presOf" srcId="{95D50EB6-B743-384C-AEAB-1CFE9E0F52FA}" destId="{9C7988D0-141F-B84A-89AF-78701085EE62}" srcOrd="0" destOrd="0" presId="urn:microsoft.com/office/officeart/2008/layout/VerticalCurvedList"/>
    <dgm:cxn modelId="{45BB1885-5247-E24A-A14E-F224125D784A}" type="presParOf" srcId="{8FFFEAB8-4259-174D-A839-3C927F1B6120}" destId="{495541B2-8E56-CE44-A86F-CC172A307BBB}" srcOrd="0" destOrd="0" presId="urn:microsoft.com/office/officeart/2008/layout/VerticalCurvedList"/>
    <dgm:cxn modelId="{036E4D5A-28CF-A843-A089-03ADDDD64498}" type="presParOf" srcId="{495541B2-8E56-CE44-A86F-CC172A307BBB}" destId="{739EAB8E-687F-1042-AE6F-33BDDE9F3383}" srcOrd="0" destOrd="0" presId="urn:microsoft.com/office/officeart/2008/layout/VerticalCurvedList"/>
    <dgm:cxn modelId="{15403A99-C347-A549-9AFB-827D67615533}" type="presParOf" srcId="{739EAB8E-687F-1042-AE6F-33BDDE9F3383}" destId="{2CA2F58D-1DDB-4E46-9239-DCA1DA1EFCFD}" srcOrd="0" destOrd="0" presId="urn:microsoft.com/office/officeart/2008/layout/VerticalCurvedList"/>
    <dgm:cxn modelId="{500824DE-EC2C-CE41-9C94-81EDA00BFC44}" type="presParOf" srcId="{739EAB8E-687F-1042-AE6F-33BDDE9F3383}" destId="{740507EE-05AA-5346-B0CA-9738E5D2E471}" srcOrd="1" destOrd="0" presId="urn:microsoft.com/office/officeart/2008/layout/VerticalCurvedList"/>
    <dgm:cxn modelId="{87E75A11-C3AE-9341-9E45-7CBF55D6C34F}" type="presParOf" srcId="{739EAB8E-687F-1042-AE6F-33BDDE9F3383}" destId="{ADF4B32C-C655-E642-92B6-E17FFA9C9A8B}" srcOrd="2" destOrd="0" presId="urn:microsoft.com/office/officeart/2008/layout/VerticalCurvedList"/>
    <dgm:cxn modelId="{718A5675-AA5D-824C-A222-D0CAF0CEE60F}" type="presParOf" srcId="{739EAB8E-687F-1042-AE6F-33BDDE9F3383}" destId="{58D6D9F9-7200-F043-9731-0B942932165F}" srcOrd="3" destOrd="0" presId="urn:microsoft.com/office/officeart/2008/layout/VerticalCurvedList"/>
    <dgm:cxn modelId="{470DA711-B329-5748-8A73-E2498CC77817}" type="presParOf" srcId="{495541B2-8E56-CE44-A86F-CC172A307BBB}" destId="{9C7988D0-141F-B84A-89AF-78701085EE62}" srcOrd="1" destOrd="0" presId="urn:microsoft.com/office/officeart/2008/layout/VerticalCurvedList"/>
    <dgm:cxn modelId="{E62A248D-DD69-9640-8E89-109268AEC49D}" type="presParOf" srcId="{495541B2-8E56-CE44-A86F-CC172A307BBB}" destId="{04967B51-E52F-AC46-A2B6-DA8EF4E2D79A}" srcOrd="2" destOrd="0" presId="urn:microsoft.com/office/officeart/2008/layout/VerticalCurvedList"/>
    <dgm:cxn modelId="{0B121D3D-B588-4646-BA3C-71F2A2D7BD61}" type="presParOf" srcId="{04967B51-E52F-AC46-A2B6-DA8EF4E2D79A}" destId="{1EEE0C0E-F628-AF48-84D2-295D6BABB6FF}" srcOrd="0" destOrd="0" presId="urn:microsoft.com/office/officeart/2008/layout/VerticalCurvedList"/>
    <dgm:cxn modelId="{E9C9A3AF-0316-9745-9BB6-78F00FC70495}" type="presParOf" srcId="{495541B2-8E56-CE44-A86F-CC172A307BBB}" destId="{A1AF1816-E865-D347-995C-E98FE7E7032F}" srcOrd="3" destOrd="0" presId="urn:microsoft.com/office/officeart/2008/layout/VerticalCurvedList"/>
    <dgm:cxn modelId="{951255A0-D08D-D041-B280-3A7BA39DC0AB}" type="presParOf" srcId="{495541B2-8E56-CE44-A86F-CC172A307BBB}" destId="{7B440A35-1CF8-AE40-B9E9-A6E7071A0873}" srcOrd="4" destOrd="0" presId="urn:microsoft.com/office/officeart/2008/layout/VerticalCurvedList"/>
    <dgm:cxn modelId="{9DFBB96A-6C5F-234B-BDA0-D77C414C1546}" type="presParOf" srcId="{7B440A35-1CF8-AE40-B9E9-A6E7071A0873}" destId="{6173B397-3B8E-F642-B240-7089F66F7DEA}" srcOrd="0" destOrd="0" presId="urn:microsoft.com/office/officeart/2008/layout/VerticalCurvedList"/>
    <dgm:cxn modelId="{75CF39A2-17F4-7B49-BCE0-0AB911F175B9}" type="presParOf" srcId="{495541B2-8E56-CE44-A86F-CC172A307BBB}" destId="{443E5F14-1053-E54F-8F5C-88A700A9E329}" srcOrd="5" destOrd="0" presId="urn:microsoft.com/office/officeart/2008/layout/VerticalCurvedList"/>
    <dgm:cxn modelId="{5441E652-3DA1-D04A-A551-5D402A108F69}" type="presParOf" srcId="{495541B2-8E56-CE44-A86F-CC172A307BBB}" destId="{C2516ED0-C028-084C-9BAB-50130A16AB36}" srcOrd="6" destOrd="0" presId="urn:microsoft.com/office/officeart/2008/layout/VerticalCurvedList"/>
    <dgm:cxn modelId="{DAF7BAC7-EA25-9145-BACC-396E4E77BB59}" type="presParOf" srcId="{C2516ED0-C028-084C-9BAB-50130A16AB36}" destId="{5B8D3E4C-D4E4-284B-9FD4-AED1A5A7340C}" srcOrd="0" destOrd="0" presId="urn:microsoft.com/office/officeart/2008/layout/VerticalCurvedList"/>
    <dgm:cxn modelId="{BF80EA1D-1538-2347-A476-2797C0B5A710}" type="presParOf" srcId="{495541B2-8E56-CE44-A86F-CC172A307BBB}" destId="{F3168F15-AFD0-6C44-82E7-F3A5DC5A652C}" srcOrd="7" destOrd="0" presId="urn:microsoft.com/office/officeart/2008/layout/VerticalCurvedList"/>
    <dgm:cxn modelId="{FA094F22-EF3F-2548-9BD3-BC065567808D}" type="presParOf" srcId="{495541B2-8E56-CE44-A86F-CC172A307BBB}" destId="{27DFA113-6291-8947-A36A-D631FB7B1AD2}" srcOrd="8" destOrd="0" presId="urn:microsoft.com/office/officeart/2008/layout/VerticalCurvedList"/>
    <dgm:cxn modelId="{CC436F84-92F7-8547-A30A-7D03A39FD1A9}" type="presParOf" srcId="{27DFA113-6291-8947-A36A-D631FB7B1AD2}" destId="{0F29593E-8339-0C4D-9799-83015F4B030F}" srcOrd="0" destOrd="0" presId="urn:microsoft.com/office/officeart/2008/layout/VerticalCurve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50DC46-BE8C-0D43-8779-037B366482DC}" type="doc">
      <dgm:prSet loTypeId="urn:microsoft.com/office/officeart/2005/8/layout/cycle2" loCatId="" qsTypeId="urn:microsoft.com/office/officeart/2005/8/quickstyle/simple1" qsCatId="simple" csTypeId="urn:microsoft.com/office/officeart/2005/8/colors/accent3_5" csCatId="accent3" phldr="1"/>
      <dgm:spPr/>
      <dgm:t>
        <a:bodyPr/>
        <a:lstStyle/>
        <a:p>
          <a:endParaRPr lang="en-US"/>
        </a:p>
      </dgm:t>
    </dgm:pt>
    <dgm:pt modelId="{6D1FDB63-9765-224E-BC1B-8274FD1994D3}">
      <dgm:prSet phldrT="[Text]"/>
      <dgm:spPr/>
      <dgm:t>
        <a:bodyPr/>
        <a:lstStyle/>
        <a:p>
          <a:r>
            <a:rPr lang="en-US" dirty="0" err="1"/>
            <a:t>声明</a:t>
          </a:r>
          <a:endParaRPr lang="en-US" dirty="0"/>
        </a:p>
      </dgm:t>
    </dgm:pt>
    <dgm:pt modelId="{300915D2-067D-9647-AB52-8ED219D2ABBA}" type="parTrans" cxnId="{BD43AF31-F8FB-9946-B9F4-D87588910DC0}">
      <dgm:prSet/>
      <dgm:spPr/>
      <dgm:t>
        <a:bodyPr/>
        <a:lstStyle/>
        <a:p>
          <a:endParaRPr lang="en-US"/>
        </a:p>
      </dgm:t>
    </dgm:pt>
    <dgm:pt modelId="{0D8EE068-3738-0144-A7D1-2D7EA8754086}" type="sibTrans" cxnId="{BD43AF31-F8FB-9946-B9F4-D87588910DC0}">
      <dgm:prSet/>
      <dgm:spPr/>
      <dgm:t>
        <a:bodyPr/>
        <a:lstStyle/>
        <a:p>
          <a:endParaRPr lang="en-US"/>
        </a:p>
      </dgm:t>
    </dgm:pt>
    <dgm:pt modelId="{49AA1AAB-FD1D-6044-BD60-A9967F1E8E9F}">
      <dgm:prSet phldrT="[Text]"/>
      <dgm:spPr/>
      <dgm:t>
        <a:bodyPr/>
        <a:lstStyle/>
        <a:p>
          <a:r>
            <a:rPr lang="en-US" dirty="0" err="1"/>
            <a:t>初始化</a:t>
          </a:r>
          <a:endParaRPr lang="en-US" dirty="0"/>
        </a:p>
      </dgm:t>
    </dgm:pt>
    <dgm:pt modelId="{5DB81E5A-0C7F-E34D-9FA6-64CE293B60E3}" type="parTrans" cxnId="{7CC5669A-A580-B847-8AD8-0CE09B73281E}">
      <dgm:prSet/>
      <dgm:spPr/>
      <dgm:t>
        <a:bodyPr/>
        <a:lstStyle/>
        <a:p>
          <a:endParaRPr lang="en-US"/>
        </a:p>
      </dgm:t>
    </dgm:pt>
    <dgm:pt modelId="{372C09FE-7B93-E44B-937E-7E7DC071E082}" type="sibTrans" cxnId="{7CC5669A-A580-B847-8AD8-0CE09B73281E}">
      <dgm:prSet/>
      <dgm:spPr/>
      <dgm:t>
        <a:bodyPr/>
        <a:lstStyle/>
        <a:p>
          <a:endParaRPr lang="en-US"/>
        </a:p>
      </dgm:t>
    </dgm:pt>
    <dgm:pt modelId="{476CF9A6-AAEC-904D-A92B-366E7D0542A9}">
      <dgm:prSet phldrT="[Text]"/>
      <dgm:spPr/>
      <dgm:t>
        <a:bodyPr/>
        <a:lstStyle/>
        <a:p>
          <a:r>
            <a:rPr lang="en-US" dirty="0" err="1"/>
            <a:t>使用</a:t>
          </a:r>
          <a:endParaRPr lang="en-US" dirty="0"/>
        </a:p>
      </dgm:t>
    </dgm:pt>
    <dgm:pt modelId="{B70991B8-0B0E-0F4E-93CD-586FBFB4FE0E}" type="parTrans" cxnId="{144FECED-D922-BF41-98D2-E2358931ADB9}">
      <dgm:prSet/>
      <dgm:spPr/>
      <dgm:t>
        <a:bodyPr/>
        <a:lstStyle/>
        <a:p>
          <a:endParaRPr lang="en-US"/>
        </a:p>
      </dgm:t>
    </dgm:pt>
    <dgm:pt modelId="{E8870034-1925-894A-BEAF-8ED95C785C85}" type="sibTrans" cxnId="{144FECED-D922-BF41-98D2-E2358931ADB9}">
      <dgm:prSet/>
      <dgm:spPr/>
      <dgm:t>
        <a:bodyPr/>
        <a:lstStyle/>
        <a:p>
          <a:endParaRPr lang="en-US"/>
        </a:p>
      </dgm:t>
    </dgm:pt>
    <dgm:pt modelId="{BB7BE5F3-CB83-F849-84B3-78A43543C385}">
      <dgm:prSet phldrT="[Text]"/>
      <dgm:spPr/>
      <dgm:t>
        <a:bodyPr/>
        <a:lstStyle/>
        <a:p>
          <a:r>
            <a:rPr lang="en-US" dirty="0" err="1"/>
            <a:t>出作用域</a:t>
          </a:r>
          <a:endParaRPr lang="en-US" dirty="0"/>
        </a:p>
      </dgm:t>
    </dgm:pt>
    <dgm:pt modelId="{E798809E-177A-184F-936E-F8FF16439FA6}" type="parTrans" cxnId="{31AA518C-7C57-6D41-8241-C40EDA2FDEC6}">
      <dgm:prSet/>
      <dgm:spPr/>
      <dgm:t>
        <a:bodyPr/>
        <a:lstStyle/>
        <a:p>
          <a:endParaRPr lang="en-US"/>
        </a:p>
      </dgm:t>
    </dgm:pt>
    <dgm:pt modelId="{5E62A7F9-0ADD-5846-AF03-11D174DFD4D5}" type="sibTrans" cxnId="{31AA518C-7C57-6D41-8241-C40EDA2FDEC6}">
      <dgm:prSet/>
      <dgm:spPr/>
      <dgm:t>
        <a:bodyPr/>
        <a:lstStyle/>
        <a:p>
          <a:endParaRPr lang="en-US"/>
        </a:p>
      </dgm:t>
    </dgm:pt>
    <dgm:pt modelId="{5EE8031E-DF3C-C44F-927B-D766E2130231}">
      <dgm:prSet phldrT="[Text]"/>
      <dgm:spPr>
        <a:solidFill>
          <a:schemeClr val="accent5">
            <a:lumMod val="20000"/>
            <a:lumOff val="80000"/>
            <a:alpha val="50000"/>
          </a:schemeClr>
        </a:solidFill>
      </dgm:spPr>
      <dgm:t>
        <a:bodyPr/>
        <a:lstStyle/>
        <a:p>
          <a:r>
            <a:rPr lang="en-US" dirty="0" err="1">
              <a:solidFill>
                <a:schemeClr val="tx1"/>
              </a:solidFill>
            </a:rPr>
            <a:t>立即销毁</a:t>
          </a:r>
          <a:endParaRPr lang="en-US" dirty="0">
            <a:solidFill>
              <a:schemeClr val="tx1"/>
            </a:solidFill>
          </a:endParaRPr>
        </a:p>
      </dgm:t>
    </dgm:pt>
    <dgm:pt modelId="{B57E0311-3393-F347-B34F-A9911454EF87}" type="parTrans" cxnId="{5F73BE46-CBA3-DB4E-BD2C-8A99C95E21CD}">
      <dgm:prSet/>
      <dgm:spPr/>
      <dgm:t>
        <a:bodyPr/>
        <a:lstStyle/>
        <a:p>
          <a:endParaRPr lang="en-US"/>
        </a:p>
      </dgm:t>
    </dgm:pt>
    <dgm:pt modelId="{19C22741-1A71-084D-BCE8-CFAFAADA4CD2}" type="sibTrans" cxnId="{5F73BE46-CBA3-DB4E-BD2C-8A99C95E21CD}">
      <dgm:prSet/>
      <dgm:spPr/>
      <dgm:t>
        <a:bodyPr/>
        <a:lstStyle/>
        <a:p>
          <a:endParaRPr lang="en-US"/>
        </a:p>
      </dgm:t>
    </dgm:pt>
    <dgm:pt modelId="{9B832231-5337-7D4D-A74C-5214425751A7}" type="pres">
      <dgm:prSet presAssocID="{C450DC46-BE8C-0D43-8779-037B366482DC}" presName="cycle" presStyleCnt="0">
        <dgm:presLayoutVars>
          <dgm:dir/>
          <dgm:resizeHandles val="exact"/>
        </dgm:presLayoutVars>
      </dgm:prSet>
      <dgm:spPr/>
    </dgm:pt>
    <dgm:pt modelId="{14169261-9280-3248-9BA1-B0B0ABF90149}" type="pres">
      <dgm:prSet presAssocID="{6D1FDB63-9765-224E-BC1B-8274FD1994D3}" presName="node" presStyleLbl="node1" presStyleIdx="0" presStyleCnt="5">
        <dgm:presLayoutVars>
          <dgm:bulletEnabled val="1"/>
        </dgm:presLayoutVars>
      </dgm:prSet>
      <dgm:spPr/>
    </dgm:pt>
    <dgm:pt modelId="{6FC775C5-10F5-094B-BA7D-267FC7A2B797}" type="pres">
      <dgm:prSet presAssocID="{0D8EE068-3738-0144-A7D1-2D7EA8754086}" presName="sibTrans" presStyleLbl="sibTrans2D1" presStyleIdx="0" presStyleCnt="5"/>
      <dgm:spPr/>
    </dgm:pt>
    <dgm:pt modelId="{260FB8BB-5517-2B44-A511-D29135C205EF}" type="pres">
      <dgm:prSet presAssocID="{0D8EE068-3738-0144-A7D1-2D7EA8754086}" presName="connectorText" presStyleLbl="sibTrans2D1" presStyleIdx="0" presStyleCnt="5"/>
      <dgm:spPr/>
    </dgm:pt>
    <dgm:pt modelId="{B06E352E-D3F4-F549-8DDF-B12C867347CF}" type="pres">
      <dgm:prSet presAssocID="{49AA1AAB-FD1D-6044-BD60-A9967F1E8E9F}" presName="node" presStyleLbl="node1" presStyleIdx="1" presStyleCnt="5">
        <dgm:presLayoutVars>
          <dgm:bulletEnabled val="1"/>
        </dgm:presLayoutVars>
      </dgm:prSet>
      <dgm:spPr/>
    </dgm:pt>
    <dgm:pt modelId="{F8190B17-E722-BC44-9F91-905293B9D01C}" type="pres">
      <dgm:prSet presAssocID="{372C09FE-7B93-E44B-937E-7E7DC071E082}" presName="sibTrans" presStyleLbl="sibTrans2D1" presStyleIdx="1" presStyleCnt="5"/>
      <dgm:spPr/>
    </dgm:pt>
    <dgm:pt modelId="{B9B887D1-1C45-3C49-9CDD-743EFA7F81C5}" type="pres">
      <dgm:prSet presAssocID="{372C09FE-7B93-E44B-937E-7E7DC071E082}" presName="connectorText" presStyleLbl="sibTrans2D1" presStyleIdx="1" presStyleCnt="5"/>
      <dgm:spPr/>
    </dgm:pt>
    <dgm:pt modelId="{06AC73D7-261D-B142-B0B7-107691DD5D68}" type="pres">
      <dgm:prSet presAssocID="{476CF9A6-AAEC-904D-A92B-366E7D0542A9}" presName="node" presStyleLbl="node1" presStyleIdx="2" presStyleCnt="5">
        <dgm:presLayoutVars>
          <dgm:bulletEnabled val="1"/>
        </dgm:presLayoutVars>
      </dgm:prSet>
      <dgm:spPr/>
    </dgm:pt>
    <dgm:pt modelId="{8D59105D-00DE-AC4F-B5A3-2F45B172A493}" type="pres">
      <dgm:prSet presAssocID="{E8870034-1925-894A-BEAF-8ED95C785C85}" presName="sibTrans" presStyleLbl="sibTrans2D1" presStyleIdx="2" presStyleCnt="5"/>
      <dgm:spPr/>
    </dgm:pt>
    <dgm:pt modelId="{D37E491C-B380-3E4B-A3ED-F7A46DF5B6E2}" type="pres">
      <dgm:prSet presAssocID="{E8870034-1925-894A-BEAF-8ED95C785C85}" presName="connectorText" presStyleLbl="sibTrans2D1" presStyleIdx="2" presStyleCnt="5"/>
      <dgm:spPr/>
    </dgm:pt>
    <dgm:pt modelId="{8A2D7CD7-7934-514C-8FDB-5EE392214E79}" type="pres">
      <dgm:prSet presAssocID="{BB7BE5F3-CB83-F849-84B3-78A43543C385}" presName="node" presStyleLbl="node1" presStyleIdx="3" presStyleCnt="5">
        <dgm:presLayoutVars>
          <dgm:bulletEnabled val="1"/>
        </dgm:presLayoutVars>
      </dgm:prSet>
      <dgm:spPr/>
    </dgm:pt>
    <dgm:pt modelId="{10CB50A5-1BBE-7B49-BC7E-B93A5274E0DE}" type="pres">
      <dgm:prSet presAssocID="{5E62A7F9-0ADD-5846-AF03-11D174DFD4D5}" presName="sibTrans" presStyleLbl="sibTrans2D1" presStyleIdx="3" presStyleCnt="5"/>
      <dgm:spPr/>
    </dgm:pt>
    <dgm:pt modelId="{8CE26F53-4218-134B-B689-64D52C93826F}" type="pres">
      <dgm:prSet presAssocID="{5E62A7F9-0ADD-5846-AF03-11D174DFD4D5}" presName="connectorText" presStyleLbl="sibTrans2D1" presStyleIdx="3" presStyleCnt="5"/>
      <dgm:spPr/>
    </dgm:pt>
    <dgm:pt modelId="{56F7A8B9-BC77-D94E-BD97-DB9F2D2C121D}" type="pres">
      <dgm:prSet presAssocID="{5EE8031E-DF3C-C44F-927B-D766E2130231}" presName="node" presStyleLbl="node1" presStyleIdx="4" presStyleCnt="5">
        <dgm:presLayoutVars>
          <dgm:bulletEnabled val="1"/>
        </dgm:presLayoutVars>
      </dgm:prSet>
      <dgm:spPr/>
    </dgm:pt>
    <dgm:pt modelId="{12816BD3-2E19-E94E-9D77-090986CFABCB}" type="pres">
      <dgm:prSet presAssocID="{19C22741-1A71-084D-BCE8-CFAFAADA4CD2}" presName="sibTrans" presStyleLbl="sibTrans2D1" presStyleIdx="4" presStyleCnt="5"/>
      <dgm:spPr/>
    </dgm:pt>
    <dgm:pt modelId="{B3561822-4A17-ED40-994F-4E7572695599}" type="pres">
      <dgm:prSet presAssocID="{19C22741-1A71-084D-BCE8-CFAFAADA4CD2}" presName="connectorText" presStyleLbl="sibTrans2D1" presStyleIdx="4" presStyleCnt="5"/>
      <dgm:spPr/>
    </dgm:pt>
  </dgm:ptLst>
  <dgm:cxnLst>
    <dgm:cxn modelId="{5C771B0D-6B05-494D-A594-29BA3CBCF219}" type="presOf" srcId="{6D1FDB63-9765-224E-BC1B-8274FD1994D3}" destId="{14169261-9280-3248-9BA1-B0B0ABF90149}" srcOrd="0" destOrd="0" presId="urn:microsoft.com/office/officeart/2005/8/layout/cycle2"/>
    <dgm:cxn modelId="{24A0C013-6D94-F549-BE98-3F22427AC19B}" type="presOf" srcId="{372C09FE-7B93-E44B-937E-7E7DC071E082}" destId="{B9B887D1-1C45-3C49-9CDD-743EFA7F81C5}" srcOrd="1" destOrd="0" presId="urn:microsoft.com/office/officeart/2005/8/layout/cycle2"/>
    <dgm:cxn modelId="{BA28E014-0E10-3243-BEAE-579235ACDF38}" type="presOf" srcId="{476CF9A6-AAEC-904D-A92B-366E7D0542A9}" destId="{06AC73D7-261D-B142-B0B7-107691DD5D68}" srcOrd="0" destOrd="0" presId="urn:microsoft.com/office/officeart/2005/8/layout/cycle2"/>
    <dgm:cxn modelId="{7CA00A24-05F6-D04F-B9BA-91D472338E44}" type="presOf" srcId="{372C09FE-7B93-E44B-937E-7E7DC071E082}" destId="{F8190B17-E722-BC44-9F91-905293B9D01C}" srcOrd="0" destOrd="0" presId="urn:microsoft.com/office/officeart/2005/8/layout/cycle2"/>
    <dgm:cxn modelId="{BD43AF31-F8FB-9946-B9F4-D87588910DC0}" srcId="{C450DC46-BE8C-0D43-8779-037B366482DC}" destId="{6D1FDB63-9765-224E-BC1B-8274FD1994D3}" srcOrd="0" destOrd="0" parTransId="{300915D2-067D-9647-AB52-8ED219D2ABBA}" sibTransId="{0D8EE068-3738-0144-A7D1-2D7EA8754086}"/>
    <dgm:cxn modelId="{5F73BE46-CBA3-DB4E-BD2C-8A99C95E21CD}" srcId="{C450DC46-BE8C-0D43-8779-037B366482DC}" destId="{5EE8031E-DF3C-C44F-927B-D766E2130231}" srcOrd="4" destOrd="0" parTransId="{B57E0311-3393-F347-B34F-A9911454EF87}" sibTransId="{19C22741-1A71-084D-BCE8-CFAFAADA4CD2}"/>
    <dgm:cxn modelId="{DD6D2E4F-CCB0-7648-B013-47240677A136}" type="presOf" srcId="{0D8EE068-3738-0144-A7D1-2D7EA8754086}" destId="{260FB8BB-5517-2B44-A511-D29135C205EF}" srcOrd="1" destOrd="0" presId="urn:microsoft.com/office/officeart/2005/8/layout/cycle2"/>
    <dgm:cxn modelId="{11F4A54F-D3D5-5240-BE00-46D03CDBD7BB}" type="presOf" srcId="{0D8EE068-3738-0144-A7D1-2D7EA8754086}" destId="{6FC775C5-10F5-094B-BA7D-267FC7A2B797}" srcOrd="0" destOrd="0" presId="urn:microsoft.com/office/officeart/2005/8/layout/cycle2"/>
    <dgm:cxn modelId="{2425145D-9B9A-2D40-ACDB-C9340BEE3BB8}" type="presOf" srcId="{C450DC46-BE8C-0D43-8779-037B366482DC}" destId="{9B832231-5337-7D4D-A74C-5214425751A7}" srcOrd="0" destOrd="0" presId="urn:microsoft.com/office/officeart/2005/8/layout/cycle2"/>
    <dgm:cxn modelId="{8B9F7469-8A75-BA4C-B16B-BFFE47D1B99F}" type="presOf" srcId="{BB7BE5F3-CB83-F849-84B3-78A43543C385}" destId="{8A2D7CD7-7934-514C-8FDB-5EE392214E79}" srcOrd="0" destOrd="0" presId="urn:microsoft.com/office/officeart/2005/8/layout/cycle2"/>
    <dgm:cxn modelId="{8AAE136C-9B78-CD41-8D68-EFB76E9745BF}" type="presOf" srcId="{5E62A7F9-0ADD-5846-AF03-11D174DFD4D5}" destId="{8CE26F53-4218-134B-B689-64D52C93826F}" srcOrd="1" destOrd="0" presId="urn:microsoft.com/office/officeart/2005/8/layout/cycle2"/>
    <dgm:cxn modelId="{5DA4C26C-311B-D946-8817-BF3CF57799A0}" type="presOf" srcId="{49AA1AAB-FD1D-6044-BD60-A9967F1E8E9F}" destId="{B06E352E-D3F4-F549-8DDF-B12C867347CF}" srcOrd="0" destOrd="0" presId="urn:microsoft.com/office/officeart/2005/8/layout/cycle2"/>
    <dgm:cxn modelId="{62F55880-1A42-6141-A4D6-374CFBB501D7}" type="presOf" srcId="{5E62A7F9-0ADD-5846-AF03-11D174DFD4D5}" destId="{10CB50A5-1BBE-7B49-BC7E-B93A5274E0DE}" srcOrd="0" destOrd="0" presId="urn:microsoft.com/office/officeart/2005/8/layout/cycle2"/>
    <dgm:cxn modelId="{31AA518C-7C57-6D41-8241-C40EDA2FDEC6}" srcId="{C450DC46-BE8C-0D43-8779-037B366482DC}" destId="{BB7BE5F3-CB83-F849-84B3-78A43543C385}" srcOrd="3" destOrd="0" parTransId="{E798809E-177A-184F-936E-F8FF16439FA6}" sibTransId="{5E62A7F9-0ADD-5846-AF03-11D174DFD4D5}"/>
    <dgm:cxn modelId="{C3336D96-3F84-8C42-8618-1E3A189A4168}" type="presOf" srcId="{E8870034-1925-894A-BEAF-8ED95C785C85}" destId="{D37E491C-B380-3E4B-A3ED-F7A46DF5B6E2}" srcOrd="1" destOrd="0" presId="urn:microsoft.com/office/officeart/2005/8/layout/cycle2"/>
    <dgm:cxn modelId="{7CC5669A-A580-B847-8AD8-0CE09B73281E}" srcId="{C450DC46-BE8C-0D43-8779-037B366482DC}" destId="{49AA1AAB-FD1D-6044-BD60-A9967F1E8E9F}" srcOrd="1" destOrd="0" parTransId="{5DB81E5A-0C7F-E34D-9FA6-64CE293B60E3}" sibTransId="{372C09FE-7B93-E44B-937E-7E7DC071E082}"/>
    <dgm:cxn modelId="{FA9FF5CF-9BE7-AD4C-827C-1437F677D3CA}" type="presOf" srcId="{5EE8031E-DF3C-C44F-927B-D766E2130231}" destId="{56F7A8B9-BC77-D94E-BD97-DB9F2D2C121D}" srcOrd="0" destOrd="0" presId="urn:microsoft.com/office/officeart/2005/8/layout/cycle2"/>
    <dgm:cxn modelId="{B4DE2BD6-D80B-5F42-94A8-DC03B774A706}" type="presOf" srcId="{E8870034-1925-894A-BEAF-8ED95C785C85}" destId="{8D59105D-00DE-AC4F-B5A3-2F45B172A493}" srcOrd="0" destOrd="0" presId="urn:microsoft.com/office/officeart/2005/8/layout/cycle2"/>
    <dgm:cxn modelId="{3878FAEC-52C9-C840-86B0-D20FA55D75E8}" type="presOf" srcId="{19C22741-1A71-084D-BCE8-CFAFAADA4CD2}" destId="{B3561822-4A17-ED40-994F-4E7572695599}" srcOrd="1" destOrd="0" presId="urn:microsoft.com/office/officeart/2005/8/layout/cycle2"/>
    <dgm:cxn modelId="{144FECED-D922-BF41-98D2-E2358931ADB9}" srcId="{C450DC46-BE8C-0D43-8779-037B366482DC}" destId="{476CF9A6-AAEC-904D-A92B-366E7D0542A9}" srcOrd="2" destOrd="0" parTransId="{B70991B8-0B0E-0F4E-93CD-586FBFB4FE0E}" sibTransId="{E8870034-1925-894A-BEAF-8ED95C785C85}"/>
    <dgm:cxn modelId="{0DD771EE-0EBA-A243-9D5D-FF989A3AAC85}" type="presOf" srcId="{19C22741-1A71-084D-BCE8-CFAFAADA4CD2}" destId="{12816BD3-2E19-E94E-9D77-090986CFABCB}" srcOrd="0" destOrd="0" presId="urn:microsoft.com/office/officeart/2005/8/layout/cycle2"/>
    <dgm:cxn modelId="{8703DF6F-538F-0240-B89E-9FB44472BBFF}" type="presParOf" srcId="{9B832231-5337-7D4D-A74C-5214425751A7}" destId="{14169261-9280-3248-9BA1-B0B0ABF90149}" srcOrd="0" destOrd="0" presId="urn:microsoft.com/office/officeart/2005/8/layout/cycle2"/>
    <dgm:cxn modelId="{4EFD07BC-AEAD-8D4A-AE30-8E0853ABCE3D}" type="presParOf" srcId="{9B832231-5337-7D4D-A74C-5214425751A7}" destId="{6FC775C5-10F5-094B-BA7D-267FC7A2B797}" srcOrd="1" destOrd="0" presId="urn:microsoft.com/office/officeart/2005/8/layout/cycle2"/>
    <dgm:cxn modelId="{E42D17D8-7B76-9540-9243-CC8C51910959}" type="presParOf" srcId="{6FC775C5-10F5-094B-BA7D-267FC7A2B797}" destId="{260FB8BB-5517-2B44-A511-D29135C205EF}" srcOrd="0" destOrd="0" presId="urn:microsoft.com/office/officeart/2005/8/layout/cycle2"/>
    <dgm:cxn modelId="{F78E312B-D670-8D43-BE5F-4990F3CF8DFD}" type="presParOf" srcId="{9B832231-5337-7D4D-A74C-5214425751A7}" destId="{B06E352E-D3F4-F549-8DDF-B12C867347CF}" srcOrd="2" destOrd="0" presId="urn:microsoft.com/office/officeart/2005/8/layout/cycle2"/>
    <dgm:cxn modelId="{E60FB816-3003-D847-A971-C9E6051B5CAA}" type="presParOf" srcId="{9B832231-5337-7D4D-A74C-5214425751A7}" destId="{F8190B17-E722-BC44-9F91-905293B9D01C}" srcOrd="3" destOrd="0" presId="urn:microsoft.com/office/officeart/2005/8/layout/cycle2"/>
    <dgm:cxn modelId="{3A45F057-1235-F84C-AFE7-E69B3BA15164}" type="presParOf" srcId="{F8190B17-E722-BC44-9F91-905293B9D01C}" destId="{B9B887D1-1C45-3C49-9CDD-743EFA7F81C5}" srcOrd="0" destOrd="0" presId="urn:microsoft.com/office/officeart/2005/8/layout/cycle2"/>
    <dgm:cxn modelId="{3B51E16C-FDEC-FF49-A2B4-8AFEACB7E86A}" type="presParOf" srcId="{9B832231-5337-7D4D-A74C-5214425751A7}" destId="{06AC73D7-261D-B142-B0B7-107691DD5D68}" srcOrd="4" destOrd="0" presId="urn:microsoft.com/office/officeart/2005/8/layout/cycle2"/>
    <dgm:cxn modelId="{705D30EC-A261-2346-B1A8-9E2E6652DC63}" type="presParOf" srcId="{9B832231-5337-7D4D-A74C-5214425751A7}" destId="{8D59105D-00DE-AC4F-B5A3-2F45B172A493}" srcOrd="5" destOrd="0" presId="urn:microsoft.com/office/officeart/2005/8/layout/cycle2"/>
    <dgm:cxn modelId="{71D419FA-A303-184A-A7B7-4B002DF840BD}" type="presParOf" srcId="{8D59105D-00DE-AC4F-B5A3-2F45B172A493}" destId="{D37E491C-B380-3E4B-A3ED-F7A46DF5B6E2}" srcOrd="0" destOrd="0" presId="urn:microsoft.com/office/officeart/2005/8/layout/cycle2"/>
    <dgm:cxn modelId="{96387F54-E5D6-324D-AB55-7580AA752E09}" type="presParOf" srcId="{9B832231-5337-7D4D-A74C-5214425751A7}" destId="{8A2D7CD7-7934-514C-8FDB-5EE392214E79}" srcOrd="6" destOrd="0" presId="urn:microsoft.com/office/officeart/2005/8/layout/cycle2"/>
    <dgm:cxn modelId="{743A9C28-7742-2547-BFED-64C2305284FE}" type="presParOf" srcId="{9B832231-5337-7D4D-A74C-5214425751A7}" destId="{10CB50A5-1BBE-7B49-BC7E-B93A5274E0DE}" srcOrd="7" destOrd="0" presId="urn:microsoft.com/office/officeart/2005/8/layout/cycle2"/>
    <dgm:cxn modelId="{95D3BA6D-0289-044F-AF22-2E4F6F9FE8A9}" type="presParOf" srcId="{10CB50A5-1BBE-7B49-BC7E-B93A5274E0DE}" destId="{8CE26F53-4218-134B-B689-64D52C93826F}" srcOrd="0" destOrd="0" presId="urn:microsoft.com/office/officeart/2005/8/layout/cycle2"/>
    <dgm:cxn modelId="{0F458C8B-DEF0-E549-9FC1-89873FDD45CB}" type="presParOf" srcId="{9B832231-5337-7D4D-A74C-5214425751A7}" destId="{56F7A8B9-BC77-D94E-BD97-DB9F2D2C121D}" srcOrd="8" destOrd="0" presId="urn:microsoft.com/office/officeart/2005/8/layout/cycle2"/>
    <dgm:cxn modelId="{6B9D6B68-8516-9B43-A2B5-35CF2CBB67BA}" type="presParOf" srcId="{9B832231-5337-7D4D-A74C-5214425751A7}" destId="{12816BD3-2E19-E94E-9D77-090986CFABCB}" srcOrd="9" destOrd="0" presId="urn:microsoft.com/office/officeart/2005/8/layout/cycle2"/>
    <dgm:cxn modelId="{AEE09DE8-ECCA-0846-9A53-5C6401EE1CCB}" type="presParOf" srcId="{12816BD3-2E19-E94E-9D77-090986CFABCB}" destId="{B3561822-4A17-ED40-994F-4E757269559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50DC46-BE8C-0D43-8779-037B366482DC}" type="doc">
      <dgm:prSet loTypeId="urn:microsoft.com/office/officeart/2005/8/layout/cycle2" loCatId="" qsTypeId="urn:microsoft.com/office/officeart/2005/8/quickstyle/simple1" qsCatId="simple" csTypeId="urn:microsoft.com/office/officeart/2005/8/colors/accent3_5" csCatId="accent3" phldr="1"/>
      <dgm:spPr/>
      <dgm:t>
        <a:bodyPr/>
        <a:lstStyle/>
        <a:p>
          <a:endParaRPr lang="en-US"/>
        </a:p>
      </dgm:t>
    </dgm:pt>
    <dgm:pt modelId="{6D1FDB63-9765-224E-BC1B-8274FD1994D3}">
      <dgm:prSet phldrT="[Text]"/>
      <dgm:spPr/>
      <dgm:t>
        <a:bodyPr/>
        <a:lstStyle/>
        <a:p>
          <a:r>
            <a:rPr lang="en-US"/>
            <a:t>声明</a:t>
          </a:r>
        </a:p>
      </dgm:t>
    </dgm:pt>
    <dgm:pt modelId="{300915D2-067D-9647-AB52-8ED219D2ABBA}" type="parTrans" cxnId="{BD43AF31-F8FB-9946-B9F4-D87588910DC0}">
      <dgm:prSet/>
      <dgm:spPr/>
      <dgm:t>
        <a:bodyPr/>
        <a:lstStyle/>
        <a:p>
          <a:endParaRPr lang="en-US"/>
        </a:p>
      </dgm:t>
    </dgm:pt>
    <dgm:pt modelId="{0D8EE068-3738-0144-A7D1-2D7EA8754086}" type="sibTrans" cxnId="{BD43AF31-F8FB-9946-B9F4-D87588910DC0}">
      <dgm:prSet/>
      <dgm:spPr/>
      <dgm:t>
        <a:bodyPr/>
        <a:lstStyle/>
        <a:p>
          <a:endParaRPr lang="en-US"/>
        </a:p>
      </dgm:t>
    </dgm:pt>
    <dgm:pt modelId="{49AA1AAB-FD1D-6044-BD60-A9967F1E8E9F}">
      <dgm:prSet phldrT="[Text]"/>
      <dgm:spPr/>
      <dgm:t>
        <a:bodyPr/>
        <a:lstStyle/>
        <a:p>
          <a:r>
            <a:rPr lang="en-US" dirty="0" err="1"/>
            <a:t>初始化</a:t>
          </a:r>
          <a:endParaRPr lang="en-US" dirty="0"/>
        </a:p>
      </dgm:t>
    </dgm:pt>
    <dgm:pt modelId="{5DB81E5A-0C7F-E34D-9FA6-64CE293B60E3}" type="parTrans" cxnId="{7CC5669A-A580-B847-8AD8-0CE09B73281E}">
      <dgm:prSet/>
      <dgm:spPr/>
      <dgm:t>
        <a:bodyPr/>
        <a:lstStyle/>
        <a:p>
          <a:endParaRPr lang="en-US"/>
        </a:p>
      </dgm:t>
    </dgm:pt>
    <dgm:pt modelId="{372C09FE-7B93-E44B-937E-7E7DC071E082}" type="sibTrans" cxnId="{7CC5669A-A580-B847-8AD8-0CE09B73281E}">
      <dgm:prSet/>
      <dgm:spPr/>
      <dgm:t>
        <a:bodyPr/>
        <a:lstStyle/>
        <a:p>
          <a:endParaRPr lang="en-US"/>
        </a:p>
      </dgm:t>
    </dgm:pt>
    <dgm:pt modelId="{476CF9A6-AAEC-904D-A92B-366E7D0542A9}">
      <dgm:prSet phldrT="[Text]"/>
      <dgm:spPr/>
      <dgm:t>
        <a:bodyPr/>
        <a:lstStyle/>
        <a:p>
          <a:r>
            <a:rPr lang="en-US" dirty="0" err="1"/>
            <a:t>使用</a:t>
          </a:r>
          <a:endParaRPr lang="en-US" dirty="0"/>
        </a:p>
      </dgm:t>
    </dgm:pt>
    <dgm:pt modelId="{B70991B8-0B0E-0F4E-93CD-586FBFB4FE0E}" type="parTrans" cxnId="{144FECED-D922-BF41-98D2-E2358931ADB9}">
      <dgm:prSet/>
      <dgm:spPr/>
      <dgm:t>
        <a:bodyPr/>
        <a:lstStyle/>
        <a:p>
          <a:endParaRPr lang="en-US"/>
        </a:p>
      </dgm:t>
    </dgm:pt>
    <dgm:pt modelId="{E8870034-1925-894A-BEAF-8ED95C785C85}" type="sibTrans" cxnId="{144FECED-D922-BF41-98D2-E2358931ADB9}">
      <dgm:prSet/>
      <dgm:spPr/>
      <dgm:t>
        <a:bodyPr/>
        <a:lstStyle/>
        <a:p>
          <a:endParaRPr lang="en-US"/>
        </a:p>
      </dgm:t>
    </dgm:pt>
    <dgm:pt modelId="{BB7BE5F3-CB83-F849-84B3-78A43543C385}">
      <dgm:prSet phldrT="[Text]"/>
      <dgm:spPr/>
      <dgm:t>
        <a:bodyPr/>
        <a:lstStyle/>
        <a:p>
          <a:r>
            <a:rPr lang="en-US" dirty="0" err="1"/>
            <a:t>出作用域</a:t>
          </a:r>
          <a:endParaRPr lang="en-US" dirty="0"/>
        </a:p>
      </dgm:t>
    </dgm:pt>
    <dgm:pt modelId="{E798809E-177A-184F-936E-F8FF16439FA6}" type="parTrans" cxnId="{31AA518C-7C57-6D41-8241-C40EDA2FDEC6}">
      <dgm:prSet/>
      <dgm:spPr/>
      <dgm:t>
        <a:bodyPr/>
        <a:lstStyle/>
        <a:p>
          <a:endParaRPr lang="en-US"/>
        </a:p>
      </dgm:t>
    </dgm:pt>
    <dgm:pt modelId="{5E62A7F9-0ADD-5846-AF03-11D174DFD4D5}" type="sibTrans" cxnId="{31AA518C-7C57-6D41-8241-C40EDA2FDEC6}">
      <dgm:prSet/>
      <dgm:spPr/>
      <dgm:t>
        <a:bodyPr/>
        <a:lstStyle/>
        <a:p>
          <a:endParaRPr lang="en-US"/>
        </a:p>
      </dgm:t>
    </dgm:pt>
    <dgm:pt modelId="{5EE8031E-DF3C-C44F-927B-D766E2130231}">
      <dgm:prSet phldrT="[Text]"/>
      <dgm:spPr>
        <a:solidFill>
          <a:schemeClr val="accent5">
            <a:lumMod val="40000"/>
            <a:lumOff val="60000"/>
            <a:alpha val="50000"/>
          </a:schemeClr>
        </a:solidFill>
      </dgm:spPr>
      <dgm:t>
        <a:bodyPr/>
        <a:lstStyle/>
        <a:p>
          <a:r>
            <a:rPr lang="en-US" dirty="0" err="1">
              <a:solidFill>
                <a:schemeClr val="tx1"/>
              </a:solidFill>
            </a:rPr>
            <a:t>垃圾回收</a:t>
          </a:r>
          <a:endParaRPr lang="en-US" dirty="0">
            <a:solidFill>
              <a:schemeClr val="tx1"/>
            </a:solidFill>
          </a:endParaRPr>
        </a:p>
      </dgm:t>
    </dgm:pt>
    <dgm:pt modelId="{B57E0311-3393-F347-B34F-A9911454EF87}" type="parTrans" cxnId="{5F73BE46-CBA3-DB4E-BD2C-8A99C95E21CD}">
      <dgm:prSet/>
      <dgm:spPr/>
      <dgm:t>
        <a:bodyPr/>
        <a:lstStyle/>
        <a:p>
          <a:endParaRPr lang="en-US"/>
        </a:p>
      </dgm:t>
    </dgm:pt>
    <dgm:pt modelId="{19C22741-1A71-084D-BCE8-CFAFAADA4CD2}" type="sibTrans" cxnId="{5F73BE46-CBA3-DB4E-BD2C-8A99C95E21CD}">
      <dgm:prSet/>
      <dgm:spPr/>
      <dgm:t>
        <a:bodyPr/>
        <a:lstStyle/>
        <a:p>
          <a:endParaRPr lang="en-US"/>
        </a:p>
      </dgm:t>
    </dgm:pt>
    <dgm:pt modelId="{9B832231-5337-7D4D-A74C-5214425751A7}" type="pres">
      <dgm:prSet presAssocID="{C450DC46-BE8C-0D43-8779-037B366482DC}" presName="cycle" presStyleCnt="0">
        <dgm:presLayoutVars>
          <dgm:dir/>
          <dgm:resizeHandles val="exact"/>
        </dgm:presLayoutVars>
      </dgm:prSet>
      <dgm:spPr/>
    </dgm:pt>
    <dgm:pt modelId="{14169261-9280-3248-9BA1-B0B0ABF90149}" type="pres">
      <dgm:prSet presAssocID="{6D1FDB63-9765-224E-BC1B-8274FD1994D3}" presName="node" presStyleLbl="node1" presStyleIdx="0" presStyleCnt="5">
        <dgm:presLayoutVars>
          <dgm:bulletEnabled val="1"/>
        </dgm:presLayoutVars>
      </dgm:prSet>
      <dgm:spPr/>
    </dgm:pt>
    <dgm:pt modelId="{6FC775C5-10F5-094B-BA7D-267FC7A2B797}" type="pres">
      <dgm:prSet presAssocID="{0D8EE068-3738-0144-A7D1-2D7EA8754086}" presName="sibTrans" presStyleLbl="sibTrans2D1" presStyleIdx="0" presStyleCnt="5"/>
      <dgm:spPr/>
    </dgm:pt>
    <dgm:pt modelId="{260FB8BB-5517-2B44-A511-D29135C205EF}" type="pres">
      <dgm:prSet presAssocID="{0D8EE068-3738-0144-A7D1-2D7EA8754086}" presName="connectorText" presStyleLbl="sibTrans2D1" presStyleIdx="0" presStyleCnt="5"/>
      <dgm:spPr/>
    </dgm:pt>
    <dgm:pt modelId="{B06E352E-D3F4-F549-8DDF-B12C867347CF}" type="pres">
      <dgm:prSet presAssocID="{49AA1AAB-FD1D-6044-BD60-A9967F1E8E9F}" presName="node" presStyleLbl="node1" presStyleIdx="1" presStyleCnt="5">
        <dgm:presLayoutVars>
          <dgm:bulletEnabled val="1"/>
        </dgm:presLayoutVars>
      </dgm:prSet>
      <dgm:spPr/>
    </dgm:pt>
    <dgm:pt modelId="{F8190B17-E722-BC44-9F91-905293B9D01C}" type="pres">
      <dgm:prSet presAssocID="{372C09FE-7B93-E44B-937E-7E7DC071E082}" presName="sibTrans" presStyleLbl="sibTrans2D1" presStyleIdx="1" presStyleCnt="5"/>
      <dgm:spPr/>
    </dgm:pt>
    <dgm:pt modelId="{B9B887D1-1C45-3C49-9CDD-743EFA7F81C5}" type="pres">
      <dgm:prSet presAssocID="{372C09FE-7B93-E44B-937E-7E7DC071E082}" presName="connectorText" presStyleLbl="sibTrans2D1" presStyleIdx="1" presStyleCnt="5"/>
      <dgm:spPr/>
    </dgm:pt>
    <dgm:pt modelId="{06AC73D7-261D-B142-B0B7-107691DD5D68}" type="pres">
      <dgm:prSet presAssocID="{476CF9A6-AAEC-904D-A92B-366E7D0542A9}" presName="node" presStyleLbl="node1" presStyleIdx="2" presStyleCnt="5">
        <dgm:presLayoutVars>
          <dgm:bulletEnabled val="1"/>
        </dgm:presLayoutVars>
      </dgm:prSet>
      <dgm:spPr/>
    </dgm:pt>
    <dgm:pt modelId="{8D59105D-00DE-AC4F-B5A3-2F45B172A493}" type="pres">
      <dgm:prSet presAssocID="{E8870034-1925-894A-BEAF-8ED95C785C85}" presName="sibTrans" presStyleLbl="sibTrans2D1" presStyleIdx="2" presStyleCnt="5"/>
      <dgm:spPr/>
    </dgm:pt>
    <dgm:pt modelId="{D37E491C-B380-3E4B-A3ED-F7A46DF5B6E2}" type="pres">
      <dgm:prSet presAssocID="{E8870034-1925-894A-BEAF-8ED95C785C85}" presName="connectorText" presStyleLbl="sibTrans2D1" presStyleIdx="2" presStyleCnt="5"/>
      <dgm:spPr/>
    </dgm:pt>
    <dgm:pt modelId="{8A2D7CD7-7934-514C-8FDB-5EE392214E79}" type="pres">
      <dgm:prSet presAssocID="{BB7BE5F3-CB83-F849-84B3-78A43543C385}" presName="node" presStyleLbl="node1" presStyleIdx="3" presStyleCnt="5">
        <dgm:presLayoutVars>
          <dgm:bulletEnabled val="1"/>
        </dgm:presLayoutVars>
      </dgm:prSet>
      <dgm:spPr/>
    </dgm:pt>
    <dgm:pt modelId="{10CB50A5-1BBE-7B49-BC7E-B93A5274E0DE}" type="pres">
      <dgm:prSet presAssocID="{5E62A7F9-0ADD-5846-AF03-11D174DFD4D5}" presName="sibTrans" presStyleLbl="sibTrans2D1" presStyleIdx="3" presStyleCnt="5"/>
      <dgm:spPr/>
    </dgm:pt>
    <dgm:pt modelId="{8CE26F53-4218-134B-B689-64D52C93826F}" type="pres">
      <dgm:prSet presAssocID="{5E62A7F9-0ADD-5846-AF03-11D174DFD4D5}" presName="connectorText" presStyleLbl="sibTrans2D1" presStyleIdx="3" presStyleCnt="5"/>
      <dgm:spPr/>
    </dgm:pt>
    <dgm:pt modelId="{56F7A8B9-BC77-D94E-BD97-DB9F2D2C121D}" type="pres">
      <dgm:prSet presAssocID="{5EE8031E-DF3C-C44F-927B-D766E2130231}" presName="node" presStyleLbl="node1" presStyleIdx="4" presStyleCnt="5">
        <dgm:presLayoutVars>
          <dgm:bulletEnabled val="1"/>
        </dgm:presLayoutVars>
      </dgm:prSet>
      <dgm:spPr/>
    </dgm:pt>
    <dgm:pt modelId="{12816BD3-2E19-E94E-9D77-090986CFABCB}" type="pres">
      <dgm:prSet presAssocID="{19C22741-1A71-084D-BCE8-CFAFAADA4CD2}" presName="sibTrans" presStyleLbl="sibTrans2D1" presStyleIdx="4" presStyleCnt="5"/>
      <dgm:spPr/>
    </dgm:pt>
    <dgm:pt modelId="{B3561822-4A17-ED40-994F-4E7572695599}" type="pres">
      <dgm:prSet presAssocID="{19C22741-1A71-084D-BCE8-CFAFAADA4CD2}" presName="connectorText" presStyleLbl="sibTrans2D1" presStyleIdx="4" presStyleCnt="5"/>
      <dgm:spPr/>
    </dgm:pt>
  </dgm:ptLst>
  <dgm:cxnLst>
    <dgm:cxn modelId="{5C771B0D-6B05-494D-A594-29BA3CBCF219}" type="presOf" srcId="{6D1FDB63-9765-224E-BC1B-8274FD1994D3}" destId="{14169261-9280-3248-9BA1-B0B0ABF90149}" srcOrd="0" destOrd="0" presId="urn:microsoft.com/office/officeart/2005/8/layout/cycle2"/>
    <dgm:cxn modelId="{24A0C013-6D94-F549-BE98-3F22427AC19B}" type="presOf" srcId="{372C09FE-7B93-E44B-937E-7E7DC071E082}" destId="{B9B887D1-1C45-3C49-9CDD-743EFA7F81C5}" srcOrd="1" destOrd="0" presId="urn:microsoft.com/office/officeart/2005/8/layout/cycle2"/>
    <dgm:cxn modelId="{BA28E014-0E10-3243-BEAE-579235ACDF38}" type="presOf" srcId="{476CF9A6-AAEC-904D-A92B-366E7D0542A9}" destId="{06AC73D7-261D-B142-B0B7-107691DD5D68}" srcOrd="0" destOrd="0" presId="urn:microsoft.com/office/officeart/2005/8/layout/cycle2"/>
    <dgm:cxn modelId="{7CA00A24-05F6-D04F-B9BA-91D472338E44}" type="presOf" srcId="{372C09FE-7B93-E44B-937E-7E7DC071E082}" destId="{F8190B17-E722-BC44-9F91-905293B9D01C}" srcOrd="0" destOrd="0" presId="urn:microsoft.com/office/officeart/2005/8/layout/cycle2"/>
    <dgm:cxn modelId="{BD43AF31-F8FB-9946-B9F4-D87588910DC0}" srcId="{C450DC46-BE8C-0D43-8779-037B366482DC}" destId="{6D1FDB63-9765-224E-BC1B-8274FD1994D3}" srcOrd="0" destOrd="0" parTransId="{300915D2-067D-9647-AB52-8ED219D2ABBA}" sibTransId="{0D8EE068-3738-0144-A7D1-2D7EA8754086}"/>
    <dgm:cxn modelId="{5F73BE46-CBA3-DB4E-BD2C-8A99C95E21CD}" srcId="{C450DC46-BE8C-0D43-8779-037B366482DC}" destId="{5EE8031E-DF3C-C44F-927B-D766E2130231}" srcOrd="4" destOrd="0" parTransId="{B57E0311-3393-F347-B34F-A9911454EF87}" sibTransId="{19C22741-1A71-084D-BCE8-CFAFAADA4CD2}"/>
    <dgm:cxn modelId="{DD6D2E4F-CCB0-7648-B013-47240677A136}" type="presOf" srcId="{0D8EE068-3738-0144-A7D1-2D7EA8754086}" destId="{260FB8BB-5517-2B44-A511-D29135C205EF}" srcOrd="1" destOrd="0" presId="urn:microsoft.com/office/officeart/2005/8/layout/cycle2"/>
    <dgm:cxn modelId="{11F4A54F-D3D5-5240-BE00-46D03CDBD7BB}" type="presOf" srcId="{0D8EE068-3738-0144-A7D1-2D7EA8754086}" destId="{6FC775C5-10F5-094B-BA7D-267FC7A2B797}" srcOrd="0" destOrd="0" presId="urn:microsoft.com/office/officeart/2005/8/layout/cycle2"/>
    <dgm:cxn modelId="{2425145D-9B9A-2D40-ACDB-C9340BEE3BB8}" type="presOf" srcId="{C450DC46-BE8C-0D43-8779-037B366482DC}" destId="{9B832231-5337-7D4D-A74C-5214425751A7}" srcOrd="0" destOrd="0" presId="urn:microsoft.com/office/officeart/2005/8/layout/cycle2"/>
    <dgm:cxn modelId="{8B9F7469-8A75-BA4C-B16B-BFFE47D1B99F}" type="presOf" srcId="{BB7BE5F3-CB83-F849-84B3-78A43543C385}" destId="{8A2D7CD7-7934-514C-8FDB-5EE392214E79}" srcOrd="0" destOrd="0" presId="urn:microsoft.com/office/officeart/2005/8/layout/cycle2"/>
    <dgm:cxn modelId="{8AAE136C-9B78-CD41-8D68-EFB76E9745BF}" type="presOf" srcId="{5E62A7F9-0ADD-5846-AF03-11D174DFD4D5}" destId="{8CE26F53-4218-134B-B689-64D52C93826F}" srcOrd="1" destOrd="0" presId="urn:microsoft.com/office/officeart/2005/8/layout/cycle2"/>
    <dgm:cxn modelId="{5DA4C26C-311B-D946-8817-BF3CF57799A0}" type="presOf" srcId="{49AA1AAB-FD1D-6044-BD60-A9967F1E8E9F}" destId="{B06E352E-D3F4-F549-8DDF-B12C867347CF}" srcOrd="0" destOrd="0" presId="urn:microsoft.com/office/officeart/2005/8/layout/cycle2"/>
    <dgm:cxn modelId="{62F55880-1A42-6141-A4D6-374CFBB501D7}" type="presOf" srcId="{5E62A7F9-0ADD-5846-AF03-11D174DFD4D5}" destId="{10CB50A5-1BBE-7B49-BC7E-B93A5274E0DE}" srcOrd="0" destOrd="0" presId="urn:microsoft.com/office/officeart/2005/8/layout/cycle2"/>
    <dgm:cxn modelId="{31AA518C-7C57-6D41-8241-C40EDA2FDEC6}" srcId="{C450DC46-BE8C-0D43-8779-037B366482DC}" destId="{BB7BE5F3-CB83-F849-84B3-78A43543C385}" srcOrd="3" destOrd="0" parTransId="{E798809E-177A-184F-936E-F8FF16439FA6}" sibTransId="{5E62A7F9-0ADD-5846-AF03-11D174DFD4D5}"/>
    <dgm:cxn modelId="{C3336D96-3F84-8C42-8618-1E3A189A4168}" type="presOf" srcId="{E8870034-1925-894A-BEAF-8ED95C785C85}" destId="{D37E491C-B380-3E4B-A3ED-F7A46DF5B6E2}" srcOrd="1" destOrd="0" presId="urn:microsoft.com/office/officeart/2005/8/layout/cycle2"/>
    <dgm:cxn modelId="{7CC5669A-A580-B847-8AD8-0CE09B73281E}" srcId="{C450DC46-BE8C-0D43-8779-037B366482DC}" destId="{49AA1AAB-FD1D-6044-BD60-A9967F1E8E9F}" srcOrd="1" destOrd="0" parTransId="{5DB81E5A-0C7F-E34D-9FA6-64CE293B60E3}" sibTransId="{372C09FE-7B93-E44B-937E-7E7DC071E082}"/>
    <dgm:cxn modelId="{FA9FF5CF-9BE7-AD4C-827C-1437F677D3CA}" type="presOf" srcId="{5EE8031E-DF3C-C44F-927B-D766E2130231}" destId="{56F7A8B9-BC77-D94E-BD97-DB9F2D2C121D}" srcOrd="0" destOrd="0" presId="urn:microsoft.com/office/officeart/2005/8/layout/cycle2"/>
    <dgm:cxn modelId="{B4DE2BD6-D80B-5F42-94A8-DC03B774A706}" type="presOf" srcId="{E8870034-1925-894A-BEAF-8ED95C785C85}" destId="{8D59105D-00DE-AC4F-B5A3-2F45B172A493}" srcOrd="0" destOrd="0" presId="urn:microsoft.com/office/officeart/2005/8/layout/cycle2"/>
    <dgm:cxn modelId="{3878FAEC-52C9-C840-86B0-D20FA55D75E8}" type="presOf" srcId="{19C22741-1A71-084D-BCE8-CFAFAADA4CD2}" destId="{B3561822-4A17-ED40-994F-4E7572695599}" srcOrd="1" destOrd="0" presId="urn:microsoft.com/office/officeart/2005/8/layout/cycle2"/>
    <dgm:cxn modelId="{144FECED-D922-BF41-98D2-E2358931ADB9}" srcId="{C450DC46-BE8C-0D43-8779-037B366482DC}" destId="{476CF9A6-AAEC-904D-A92B-366E7D0542A9}" srcOrd="2" destOrd="0" parTransId="{B70991B8-0B0E-0F4E-93CD-586FBFB4FE0E}" sibTransId="{E8870034-1925-894A-BEAF-8ED95C785C85}"/>
    <dgm:cxn modelId="{0DD771EE-0EBA-A243-9D5D-FF989A3AAC85}" type="presOf" srcId="{19C22741-1A71-084D-BCE8-CFAFAADA4CD2}" destId="{12816BD3-2E19-E94E-9D77-090986CFABCB}" srcOrd="0" destOrd="0" presId="urn:microsoft.com/office/officeart/2005/8/layout/cycle2"/>
    <dgm:cxn modelId="{8703DF6F-538F-0240-B89E-9FB44472BBFF}" type="presParOf" srcId="{9B832231-5337-7D4D-A74C-5214425751A7}" destId="{14169261-9280-3248-9BA1-B0B0ABF90149}" srcOrd="0" destOrd="0" presId="urn:microsoft.com/office/officeart/2005/8/layout/cycle2"/>
    <dgm:cxn modelId="{4EFD07BC-AEAD-8D4A-AE30-8E0853ABCE3D}" type="presParOf" srcId="{9B832231-5337-7D4D-A74C-5214425751A7}" destId="{6FC775C5-10F5-094B-BA7D-267FC7A2B797}" srcOrd="1" destOrd="0" presId="urn:microsoft.com/office/officeart/2005/8/layout/cycle2"/>
    <dgm:cxn modelId="{E42D17D8-7B76-9540-9243-CC8C51910959}" type="presParOf" srcId="{6FC775C5-10F5-094B-BA7D-267FC7A2B797}" destId="{260FB8BB-5517-2B44-A511-D29135C205EF}" srcOrd="0" destOrd="0" presId="urn:microsoft.com/office/officeart/2005/8/layout/cycle2"/>
    <dgm:cxn modelId="{F78E312B-D670-8D43-BE5F-4990F3CF8DFD}" type="presParOf" srcId="{9B832231-5337-7D4D-A74C-5214425751A7}" destId="{B06E352E-D3F4-F549-8DDF-B12C867347CF}" srcOrd="2" destOrd="0" presId="urn:microsoft.com/office/officeart/2005/8/layout/cycle2"/>
    <dgm:cxn modelId="{E60FB816-3003-D847-A971-C9E6051B5CAA}" type="presParOf" srcId="{9B832231-5337-7D4D-A74C-5214425751A7}" destId="{F8190B17-E722-BC44-9F91-905293B9D01C}" srcOrd="3" destOrd="0" presId="urn:microsoft.com/office/officeart/2005/8/layout/cycle2"/>
    <dgm:cxn modelId="{3A45F057-1235-F84C-AFE7-E69B3BA15164}" type="presParOf" srcId="{F8190B17-E722-BC44-9F91-905293B9D01C}" destId="{B9B887D1-1C45-3C49-9CDD-743EFA7F81C5}" srcOrd="0" destOrd="0" presId="urn:microsoft.com/office/officeart/2005/8/layout/cycle2"/>
    <dgm:cxn modelId="{3B51E16C-FDEC-FF49-A2B4-8AFEACB7E86A}" type="presParOf" srcId="{9B832231-5337-7D4D-A74C-5214425751A7}" destId="{06AC73D7-261D-B142-B0B7-107691DD5D68}" srcOrd="4" destOrd="0" presId="urn:microsoft.com/office/officeart/2005/8/layout/cycle2"/>
    <dgm:cxn modelId="{705D30EC-A261-2346-B1A8-9E2E6652DC63}" type="presParOf" srcId="{9B832231-5337-7D4D-A74C-5214425751A7}" destId="{8D59105D-00DE-AC4F-B5A3-2F45B172A493}" srcOrd="5" destOrd="0" presId="urn:microsoft.com/office/officeart/2005/8/layout/cycle2"/>
    <dgm:cxn modelId="{71D419FA-A303-184A-A7B7-4B002DF840BD}" type="presParOf" srcId="{8D59105D-00DE-AC4F-B5A3-2F45B172A493}" destId="{D37E491C-B380-3E4B-A3ED-F7A46DF5B6E2}" srcOrd="0" destOrd="0" presId="urn:microsoft.com/office/officeart/2005/8/layout/cycle2"/>
    <dgm:cxn modelId="{96387F54-E5D6-324D-AB55-7580AA752E09}" type="presParOf" srcId="{9B832231-5337-7D4D-A74C-5214425751A7}" destId="{8A2D7CD7-7934-514C-8FDB-5EE392214E79}" srcOrd="6" destOrd="0" presId="urn:microsoft.com/office/officeart/2005/8/layout/cycle2"/>
    <dgm:cxn modelId="{743A9C28-7742-2547-BFED-64C2305284FE}" type="presParOf" srcId="{9B832231-5337-7D4D-A74C-5214425751A7}" destId="{10CB50A5-1BBE-7B49-BC7E-B93A5274E0DE}" srcOrd="7" destOrd="0" presId="urn:microsoft.com/office/officeart/2005/8/layout/cycle2"/>
    <dgm:cxn modelId="{95D3BA6D-0289-044F-AF22-2E4F6F9FE8A9}" type="presParOf" srcId="{10CB50A5-1BBE-7B49-BC7E-B93A5274E0DE}" destId="{8CE26F53-4218-134B-B689-64D52C93826F}" srcOrd="0" destOrd="0" presId="urn:microsoft.com/office/officeart/2005/8/layout/cycle2"/>
    <dgm:cxn modelId="{0F458C8B-DEF0-E549-9FC1-89873FDD45CB}" type="presParOf" srcId="{9B832231-5337-7D4D-A74C-5214425751A7}" destId="{56F7A8B9-BC77-D94E-BD97-DB9F2D2C121D}" srcOrd="8" destOrd="0" presId="urn:microsoft.com/office/officeart/2005/8/layout/cycle2"/>
    <dgm:cxn modelId="{6B9D6B68-8516-9B43-A2B5-35CF2CBB67BA}" type="presParOf" srcId="{9B832231-5337-7D4D-A74C-5214425751A7}" destId="{12816BD3-2E19-E94E-9D77-090986CFABCB}" srcOrd="9" destOrd="0" presId="urn:microsoft.com/office/officeart/2005/8/layout/cycle2"/>
    <dgm:cxn modelId="{AEE09DE8-ECCA-0846-9A53-5C6401EE1CCB}" type="presParOf" srcId="{12816BD3-2E19-E94E-9D77-090986CFABCB}" destId="{B3561822-4A17-ED40-994F-4E7572695599}"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507EE-05AA-5346-B0CA-9738E5D2E471}">
      <dsp:nvSpPr>
        <dsp:cNvPr id="0" name=""/>
        <dsp:cNvSpPr/>
      </dsp:nvSpPr>
      <dsp:spPr>
        <a:xfrm>
          <a:off x="-6128577" y="-937653"/>
          <a:ext cx="7295384" cy="7295384"/>
        </a:xfrm>
        <a:prstGeom prst="blockArc">
          <a:avLst>
            <a:gd name="adj1" fmla="val 18900000"/>
            <a:gd name="adj2" fmla="val 2700000"/>
            <a:gd name="adj3" fmla="val 296"/>
          </a:avLst>
        </a:pr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7988D0-141F-B84A-89AF-78701085EE62}">
      <dsp:nvSpPr>
        <dsp:cNvPr id="0" name=""/>
        <dsp:cNvSpPr/>
      </dsp:nvSpPr>
      <dsp:spPr>
        <a:xfrm>
          <a:off x="610661" y="416695"/>
          <a:ext cx="7442851" cy="833824"/>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84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a:t>JavaScript </a:t>
          </a:r>
          <a:r>
            <a:rPr lang="en-US" sz="3300" kern="1200" err="1"/>
            <a:t>作用域特性</a:t>
          </a:r>
          <a:endParaRPr lang="en-US" sz="3300" kern="1200"/>
        </a:p>
      </dsp:txBody>
      <dsp:txXfrm>
        <a:off x="610661" y="416695"/>
        <a:ext cx="7442851" cy="833824"/>
      </dsp:txXfrm>
    </dsp:sp>
    <dsp:sp modelId="{1EEE0C0E-F628-AF48-84D2-295D6BABB6FF}">
      <dsp:nvSpPr>
        <dsp:cNvPr id="0" name=""/>
        <dsp:cNvSpPr/>
      </dsp:nvSpPr>
      <dsp:spPr>
        <a:xfrm>
          <a:off x="89521" y="312467"/>
          <a:ext cx="1042280" cy="1042280"/>
        </a:xfrm>
        <a:prstGeom prst="ellipse">
          <a:avLst/>
        </a:prstGeom>
        <a:solidFill>
          <a:schemeClr val="lt1">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AF1816-E865-D347-995C-E98FE7E7032F}">
      <dsp:nvSpPr>
        <dsp:cNvPr id="0" name=""/>
        <dsp:cNvSpPr/>
      </dsp:nvSpPr>
      <dsp:spPr>
        <a:xfrm>
          <a:off x="1088712" y="1667649"/>
          <a:ext cx="6964800" cy="833824"/>
        </a:xfrm>
        <a:prstGeom prst="rect">
          <a:avLst/>
        </a:prstGeom>
        <a:solidFill>
          <a:schemeClr val="accent5">
            <a:hueOff val="5404294"/>
            <a:satOff val="-4669"/>
            <a:lumOff val="-548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84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dirty="0" err="1"/>
            <a:t>变量的生命周期</a:t>
          </a:r>
          <a:endParaRPr lang="en-US" sz="3300" kern="1200" dirty="0"/>
        </a:p>
      </dsp:txBody>
      <dsp:txXfrm>
        <a:off x="1088712" y="1667649"/>
        <a:ext cx="6964800" cy="833824"/>
      </dsp:txXfrm>
    </dsp:sp>
    <dsp:sp modelId="{6173B397-3B8E-F642-B240-7089F66F7DEA}">
      <dsp:nvSpPr>
        <dsp:cNvPr id="0" name=""/>
        <dsp:cNvSpPr/>
      </dsp:nvSpPr>
      <dsp:spPr>
        <a:xfrm>
          <a:off x="567571" y="1563421"/>
          <a:ext cx="1042280" cy="1042280"/>
        </a:xfrm>
        <a:prstGeom prst="ellipse">
          <a:avLst/>
        </a:prstGeom>
        <a:solidFill>
          <a:schemeClr val="lt1">
            <a:hueOff val="0"/>
            <a:satOff val="0"/>
            <a:lumOff val="0"/>
            <a:alphaOff val="0"/>
          </a:schemeClr>
        </a:solidFill>
        <a:ln w="19050" cap="flat" cmpd="sng" algn="ctr">
          <a:solidFill>
            <a:schemeClr val="accent5">
              <a:hueOff val="5404294"/>
              <a:satOff val="-4669"/>
              <a:lumOff val="-5489"/>
              <a:alphaOff val="0"/>
            </a:schemeClr>
          </a:solidFill>
          <a:prstDash val="solid"/>
        </a:ln>
        <a:effectLst/>
      </dsp:spPr>
      <dsp:style>
        <a:lnRef idx="2">
          <a:scrgbClr r="0" g="0" b="0"/>
        </a:lnRef>
        <a:fillRef idx="1">
          <a:scrgbClr r="0" g="0" b="0"/>
        </a:fillRef>
        <a:effectRef idx="0">
          <a:scrgbClr r="0" g="0" b="0"/>
        </a:effectRef>
        <a:fontRef idx="minor"/>
      </dsp:style>
    </dsp:sp>
    <dsp:sp modelId="{443E5F14-1053-E54F-8F5C-88A700A9E329}">
      <dsp:nvSpPr>
        <dsp:cNvPr id="0" name=""/>
        <dsp:cNvSpPr/>
      </dsp:nvSpPr>
      <dsp:spPr>
        <a:xfrm>
          <a:off x="1088712" y="2918603"/>
          <a:ext cx="6964800" cy="833824"/>
        </a:xfrm>
        <a:prstGeom prst="rect">
          <a:avLst/>
        </a:prstGeom>
        <a:solidFill>
          <a:schemeClr val="accent5">
            <a:hueOff val="10808588"/>
            <a:satOff val="-9337"/>
            <a:lumOff val="-1097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84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a:t>作用域的设计与实现</a:t>
          </a:r>
        </a:p>
      </dsp:txBody>
      <dsp:txXfrm>
        <a:off x="1088712" y="2918603"/>
        <a:ext cx="6964800" cy="833824"/>
      </dsp:txXfrm>
    </dsp:sp>
    <dsp:sp modelId="{5B8D3E4C-D4E4-284B-9FD4-AED1A5A7340C}">
      <dsp:nvSpPr>
        <dsp:cNvPr id="0" name=""/>
        <dsp:cNvSpPr/>
      </dsp:nvSpPr>
      <dsp:spPr>
        <a:xfrm>
          <a:off x="567571" y="2814375"/>
          <a:ext cx="1042280" cy="1042280"/>
        </a:xfrm>
        <a:prstGeom prst="ellipse">
          <a:avLst/>
        </a:prstGeom>
        <a:solidFill>
          <a:schemeClr val="lt1">
            <a:hueOff val="0"/>
            <a:satOff val="0"/>
            <a:lumOff val="0"/>
            <a:alphaOff val="0"/>
          </a:schemeClr>
        </a:solidFill>
        <a:ln w="19050" cap="flat" cmpd="sng" algn="ctr">
          <a:solidFill>
            <a:schemeClr val="accent5">
              <a:hueOff val="10808588"/>
              <a:satOff val="-9337"/>
              <a:lumOff val="-10979"/>
              <a:alphaOff val="0"/>
            </a:schemeClr>
          </a:solidFill>
          <a:prstDash val="solid"/>
        </a:ln>
        <a:effectLst/>
      </dsp:spPr>
      <dsp:style>
        <a:lnRef idx="2">
          <a:scrgbClr r="0" g="0" b="0"/>
        </a:lnRef>
        <a:fillRef idx="1">
          <a:scrgbClr r="0" g="0" b="0"/>
        </a:fillRef>
        <a:effectRef idx="0">
          <a:scrgbClr r="0" g="0" b="0"/>
        </a:effectRef>
        <a:fontRef idx="minor"/>
      </dsp:style>
    </dsp:sp>
    <dsp:sp modelId="{F3168F15-AFD0-6C44-82E7-F3A5DC5A652C}">
      <dsp:nvSpPr>
        <dsp:cNvPr id="0" name=""/>
        <dsp:cNvSpPr/>
      </dsp:nvSpPr>
      <dsp:spPr>
        <a:xfrm>
          <a:off x="610661" y="4169557"/>
          <a:ext cx="7442851" cy="833824"/>
        </a:xfrm>
        <a:prstGeom prst="rect">
          <a:avLst/>
        </a:prstGeom>
        <a:solidFill>
          <a:schemeClr val="accent5">
            <a:hueOff val="16212881"/>
            <a:satOff val="-14006"/>
            <a:lumOff val="-1646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84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dirty="0" err="1"/>
            <a:t>闭包</a:t>
          </a:r>
          <a:endParaRPr lang="en-US" sz="3300" kern="1200" dirty="0"/>
        </a:p>
      </dsp:txBody>
      <dsp:txXfrm>
        <a:off x="610661" y="4169557"/>
        <a:ext cx="7442851" cy="833824"/>
      </dsp:txXfrm>
    </dsp:sp>
    <dsp:sp modelId="{0F29593E-8339-0C4D-9799-83015F4B030F}">
      <dsp:nvSpPr>
        <dsp:cNvPr id="0" name=""/>
        <dsp:cNvSpPr/>
      </dsp:nvSpPr>
      <dsp:spPr>
        <a:xfrm>
          <a:off x="89521" y="4065329"/>
          <a:ext cx="1042280" cy="1042280"/>
        </a:xfrm>
        <a:prstGeom prst="ellipse">
          <a:avLst/>
        </a:prstGeom>
        <a:solidFill>
          <a:schemeClr val="lt1">
            <a:hueOff val="0"/>
            <a:satOff val="0"/>
            <a:lumOff val="0"/>
            <a:alphaOff val="0"/>
          </a:schemeClr>
        </a:solidFill>
        <a:ln w="19050" cap="flat" cmpd="sng" algn="ctr">
          <a:solidFill>
            <a:schemeClr val="accent5">
              <a:hueOff val="16212881"/>
              <a:satOff val="-14006"/>
              <a:lumOff val="-1646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69261-9280-3248-9BA1-B0B0ABF90149}">
      <dsp:nvSpPr>
        <dsp:cNvPr id="0" name=""/>
        <dsp:cNvSpPr/>
      </dsp:nvSpPr>
      <dsp:spPr>
        <a:xfrm>
          <a:off x="1679692" y="21"/>
          <a:ext cx="1346511" cy="1346511"/>
        </a:xfrm>
        <a:prstGeom prst="ellipse">
          <a:avLst/>
        </a:prstGeom>
        <a:solidFill>
          <a:schemeClr val="accent3">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t>声明</a:t>
          </a:r>
          <a:endParaRPr lang="en-US" sz="2200" kern="1200" dirty="0"/>
        </a:p>
      </dsp:txBody>
      <dsp:txXfrm>
        <a:off x="1876884" y="197213"/>
        <a:ext cx="952127" cy="952127"/>
      </dsp:txXfrm>
    </dsp:sp>
    <dsp:sp modelId="{6FC775C5-10F5-094B-BA7D-267FC7A2B797}">
      <dsp:nvSpPr>
        <dsp:cNvPr id="0" name=""/>
        <dsp:cNvSpPr/>
      </dsp:nvSpPr>
      <dsp:spPr>
        <a:xfrm rot="2160000">
          <a:off x="2983650" y="1034322"/>
          <a:ext cx="357960" cy="45444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993905" y="1093650"/>
        <a:ext cx="250572" cy="272669"/>
      </dsp:txXfrm>
    </dsp:sp>
    <dsp:sp modelId="{B06E352E-D3F4-F549-8DDF-B12C867347CF}">
      <dsp:nvSpPr>
        <dsp:cNvPr id="0" name=""/>
        <dsp:cNvSpPr/>
      </dsp:nvSpPr>
      <dsp:spPr>
        <a:xfrm>
          <a:off x="3315450" y="1188468"/>
          <a:ext cx="1346511" cy="1346511"/>
        </a:xfrm>
        <a:prstGeom prst="ellipse">
          <a:avLst/>
        </a:prstGeom>
        <a:solidFill>
          <a:schemeClr val="accent3">
            <a:alpha val="90000"/>
            <a:hueOff val="0"/>
            <a:satOff val="0"/>
            <a:lumOff val="0"/>
            <a:alphaOff val="-1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t>初始化</a:t>
          </a:r>
          <a:endParaRPr lang="en-US" sz="2200" kern="1200" dirty="0"/>
        </a:p>
      </dsp:txBody>
      <dsp:txXfrm>
        <a:off x="3512642" y="1385660"/>
        <a:ext cx="952127" cy="952127"/>
      </dsp:txXfrm>
    </dsp:sp>
    <dsp:sp modelId="{F8190B17-E722-BC44-9F91-905293B9D01C}">
      <dsp:nvSpPr>
        <dsp:cNvPr id="0" name=""/>
        <dsp:cNvSpPr/>
      </dsp:nvSpPr>
      <dsp:spPr>
        <a:xfrm rot="6480000">
          <a:off x="3500454" y="2586339"/>
          <a:ext cx="357960" cy="454447"/>
        </a:xfrm>
        <a:prstGeom prst="rightArrow">
          <a:avLst>
            <a:gd name="adj1" fmla="val 60000"/>
            <a:gd name="adj2" fmla="val 50000"/>
          </a:avLst>
        </a:prstGeom>
        <a:solidFill>
          <a:schemeClr val="accent3">
            <a:shade val="90000"/>
            <a:hueOff val="197087"/>
            <a:satOff val="-11708"/>
            <a:lumOff val="1081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3570740" y="2626162"/>
        <a:ext cx="250572" cy="272669"/>
      </dsp:txXfrm>
    </dsp:sp>
    <dsp:sp modelId="{06AC73D7-261D-B142-B0B7-107691DD5D68}">
      <dsp:nvSpPr>
        <dsp:cNvPr id="0" name=""/>
        <dsp:cNvSpPr/>
      </dsp:nvSpPr>
      <dsp:spPr>
        <a:xfrm>
          <a:off x="2690646" y="3111417"/>
          <a:ext cx="1346511" cy="1346511"/>
        </a:xfrm>
        <a:prstGeom prst="ellipse">
          <a:avLst/>
        </a:prstGeom>
        <a:solidFill>
          <a:schemeClr val="accent3">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t>使用</a:t>
          </a:r>
          <a:endParaRPr lang="en-US" sz="2200" kern="1200" dirty="0"/>
        </a:p>
      </dsp:txBody>
      <dsp:txXfrm>
        <a:off x="2887838" y="3308609"/>
        <a:ext cx="952127" cy="952127"/>
      </dsp:txXfrm>
    </dsp:sp>
    <dsp:sp modelId="{8D59105D-00DE-AC4F-B5A3-2F45B172A493}">
      <dsp:nvSpPr>
        <dsp:cNvPr id="0" name=""/>
        <dsp:cNvSpPr/>
      </dsp:nvSpPr>
      <dsp:spPr>
        <a:xfrm rot="10800000">
          <a:off x="2184098" y="3557449"/>
          <a:ext cx="357960" cy="454447"/>
        </a:xfrm>
        <a:prstGeom prst="rightArrow">
          <a:avLst>
            <a:gd name="adj1" fmla="val 60000"/>
            <a:gd name="adj2" fmla="val 50000"/>
          </a:avLst>
        </a:prstGeom>
        <a:solidFill>
          <a:schemeClr val="accent3">
            <a:shade val="90000"/>
            <a:hueOff val="394173"/>
            <a:satOff val="-23417"/>
            <a:lumOff val="216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2291486" y="3648338"/>
        <a:ext cx="250572" cy="272669"/>
      </dsp:txXfrm>
    </dsp:sp>
    <dsp:sp modelId="{8A2D7CD7-7934-514C-8FDB-5EE392214E79}">
      <dsp:nvSpPr>
        <dsp:cNvPr id="0" name=""/>
        <dsp:cNvSpPr/>
      </dsp:nvSpPr>
      <dsp:spPr>
        <a:xfrm>
          <a:off x="668738" y="3111417"/>
          <a:ext cx="1346511" cy="1346511"/>
        </a:xfrm>
        <a:prstGeom prst="ellipse">
          <a:avLst/>
        </a:prstGeom>
        <a:solidFill>
          <a:schemeClr val="accent3">
            <a:alpha val="90000"/>
            <a:hueOff val="0"/>
            <a:satOff val="0"/>
            <a:lumOff val="0"/>
            <a:alphaOff val="-3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t>出作用域</a:t>
          </a:r>
          <a:endParaRPr lang="en-US" sz="2200" kern="1200" dirty="0"/>
        </a:p>
      </dsp:txBody>
      <dsp:txXfrm>
        <a:off x="865930" y="3308609"/>
        <a:ext cx="952127" cy="952127"/>
      </dsp:txXfrm>
    </dsp:sp>
    <dsp:sp modelId="{10CB50A5-1BBE-7B49-BC7E-B93A5274E0DE}">
      <dsp:nvSpPr>
        <dsp:cNvPr id="0" name=""/>
        <dsp:cNvSpPr/>
      </dsp:nvSpPr>
      <dsp:spPr>
        <a:xfrm rot="15120000">
          <a:off x="853742" y="2605610"/>
          <a:ext cx="357960" cy="454447"/>
        </a:xfrm>
        <a:prstGeom prst="rightArrow">
          <a:avLst>
            <a:gd name="adj1" fmla="val 60000"/>
            <a:gd name="adj2" fmla="val 50000"/>
          </a:avLst>
        </a:prstGeom>
        <a:solidFill>
          <a:schemeClr val="accent3">
            <a:shade val="90000"/>
            <a:hueOff val="591260"/>
            <a:satOff val="-35125"/>
            <a:lumOff val="324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924028" y="2747565"/>
        <a:ext cx="250572" cy="272669"/>
      </dsp:txXfrm>
    </dsp:sp>
    <dsp:sp modelId="{56F7A8B9-BC77-D94E-BD97-DB9F2D2C121D}">
      <dsp:nvSpPr>
        <dsp:cNvPr id="0" name=""/>
        <dsp:cNvSpPr/>
      </dsp:nvSpPr>
      <dsp:spPr>
        <a:xfrm>
          <a:off x="43934" y="1188468"/>
          <a:ext cx="1346511" cy="1346511"/>
        </a:xfrm>
        <a:prstGeom prst="ellipse">
          <a:avLst/>
        </a:prstGeom>
        <a:solidFill>
          <a:schemeClr val="accent5">
            <a:lumMod val="20000"/>
            <a:lumOff val="80000"/>
            <a:alpha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solidFill>
                <a:schemeClr val="tx1"/>
              </a:solidFill>
            </a:rPr>
            <a:t>立即销毁</a:t>
          </a:r>
          <a:endParaRPr lang="en-US" sz="2200" kern="1200" dirty="0">
            <a:solidFill>
              <a:schemeClr val="tx1"/>
            </a:solidFill>
          </a:endParaRPr>
        </a:p>
      </dsp:txBody>
      <dsp:txXfrm>
        <a:off x="241126" y="1385660"/>
        <a:ext cx="952127" cy="952127"/>
      </dsp:txXfrm>
    </dsp:sp>
    <dsp:sp modelId="{12816BD3-2E19-E94E-9D77-090986CFABCB}">
      <dsp:nvSpPr>
        <dsp:cNvPr id="0" name=""/>
        <dsp:cNvSpPr/>
      </dsp:nvSpPr>
      <dsp:spPr>
        <a:xfrm rot="19440000">
          <a:off x="1347893" y="1046231"/>
          <a:ext cx="357960" cy="454447"/>
        </a:xfrm>
        <a:prstGeom prst="rightArrow">
          <a:avLst>
            <a:gd name="adj1" fmla="val 60000"/>
            <a:gd name="adj2" fmla="val 50000"/>
          </a:avLst>
        </a:prstGeom>
        <a:solidFill>
          <a:schemeClr val="accent3">
            <a:shade val="90000"/>
            <a:hueOff val="788347"/>
            <a:satOff val="-46833"/>
            <a:lumOff val="4324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358148" y="1168681"/>
        <a:ext cx="250572" cy="272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69261-9280-3248-9BA1-B0B0ABF90149}">
      <dsp:nvSpPr>
        <dsp:cNvPr id="0" name=""/>
        <dsp:cNvSpPr/>
      </dsp:nvSpPr>
      <dsp:spPr>
        <a:xfrm>
          <a:off x="1679692" y="21"/>
          <a:ext cx="1346511" cy="1346511"/>
        </a:xfrm>
        <a:prstGeom prst="ellipse">
          <a:avLst/>
        </a:prstGeom>
        <a:solidFill>
          <a:schemeClr val="accent3">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a:t>声明</a:t>
          </a:r>
        </a:p>
      </dsp:txBody>
      <dsp:txXfrm>
        <a:off x="1876884" y="197213"/>
        <a:ext cx="952127" cy="952127"/>
      </dsp:txXfrm>
    </dsp:sp>
    <dsp:sp modelId="{6FC775C5-10F5-094B-BA7D-267FC7A2B797}">
      <dsp:nvSpPr>
        <dsp:cNvPr id="0" name=""/>
        <dsp:cNvSpPr/>
      </dsp:nvSpPr>
      <dsp:spPr>
        <a:xfrm rot="2160000">
          <a:off x="2983650" y="1034322"/>
          <a:ext cx="357960" cy="45444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993905" y="1093650"/>
        <a:ext cx="250572" cy="272669"/>
      </dsp:txXfrm>
    </dsp:sp>
    <dsp:sp modelId="{B06E352E-D3F4-F549-8DDF-B12C867347CF}">
      <dsp:nvSpPr>
        <dsp:cNvPr id="0" name=""/>
        <dsp:cNvSpPr/>
      </dsp:nvSpPr>
      <dsp:spPr>
        <a:xfrm>
          <a:off x="3315450" y="1188468"/>
          <a:ext cx="1346511" cy="1346511"/>
        </a:xfrm>
        <a:prstGeom prst="ellipse">
          <a:avLst/>
        </a:prstGeom>
        <a:solidFill>
          <a:schemeClr val="accent3">
            <a:alpha val="90000"/>
            <a:hueOff val="0"/>
            <a:satOff val="0"/>
            <a:lumOff val="0"/>
            <a:alphaOff val="-1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t>初始化</a:t>
          </a:r>
          <a:endParaRPr lang="en-US" sz="2200" kern="1200" dirty="0"/>
        </a:p>
      </dsp:txBody>
      <dsp:txXfrm>
        <a:off x="3512642" y="1385660"/>
        <a:ext cx="952127" cy="952127"/>
      </dsp:txXfrm>
    </dsp:sp>
    <dsp:sp modelId="{F8190B17-E722-BC44-9F91-905293B9D01C}">
      <dsp:nvSpPr>
        <dsp:cNvPr id="0" name=""/>
        <dsp:cNvSpPr/>
      </dsp:nvSpPr>
      <dsp:spPr>
        <a:xfrm rot="6480000">
          <a:off x="3500454" y="2586339"/>
          <a:ext cx="357960" cy="454447"/>
        </a:xfrm>
        <a:prstGeom prst="rightArrow">
          <a:avLst>
            <a:gd name="adj1" fmla="val 60000"/>
            <a:gd name="adj2" fmla="val 50000"/>
          </a:avLst>
        </a:prstGeom>
        <a:solidFill>
          <a:schemeClr val="accent3">
            <a:shade val="90000"/>
            <a:hueOff val="197087"/>
            <a:satOff val="-11708"/>
            <a:lumOff val="1081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3570740" y="2626162"/>
        <a:ext cx="250572" cy="272669"/>
      </dsp:txXfrm>
    </dsp:sp>
    <dsp:sp modelId="{06AC73D7-261D-B142-B0B7-107691DD5D68}">
      <dsp:nvSpPr>
        <dsp:cNvPr id="0" name=""/>
        <dsp:cNvSpPr/>
      </dsp:nvSpPr>
      <dsp:spPr>
        <a:xfrm>
          <a:off x="2690646" y="3111417"/>
          <a:ext cx="1346511" cy="1346511"/>
        </a:xfrm>
        <a:prstGeom prst="ellipse">
          <a:avLst/>
        </a:prstGeom>
        <a:solidFill>
          <a:schemeClr val="accent3">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t>使用</a:t>
          </a:r>
          <a:endParaRPr lang="en-US" sz="2200" kern="1200" dirty="0"/>
        </a:p>
      </dsp:txBody>
      <dsp:txXfrm>
        <a:off x="2887838" y="3308609"/>
        <a:ext cx="952127" cy="952127"/>
      </dsp:txXfrm>
    </dsp:sp>
    <dsp:sp modelId="{8D59105D-00DE-AC4F-B5A3-2F45B172A493}">
      <dsp:nvSpPr>
        <dsp:cNvPr id="0" name=""/>
        <dsp:cNvSpPr/>
      </dsp:nvSpPr>
      <dsp:spPr>
        <a:xfrm rot="10800000">
          <a:off x="2184098" y="3557449"/>
          <a:ext cx="357960" cy="454447"/>
        </a:xfrm>
        <a:prstGeom prst="rightArrow">
          <a:avLst>
            <a:gd name="adj1" fmla="val 60000"/>
            <a:gd name="adj2" fmla="val 50000"/>
          </a:avLst>
        </a:prstGeom>
        <a:solidFill>
          <a:schemeClr val="accent3">
            <a:shade val="90000"/>
            <a:hueOff val="394173"/>
            <a:satOff val="-23417"/>
            <a:lumOff val="216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2291486" y="3648338"/>
        <a:ext cx="250572" cy="272669"/>
      </dsp:txXfrm>
    </dsp:sp>
    <dsp:sp modelId="{8A2D7CD7-7934-514C-8FDB-5EE392214E79}">
      <dsp:nvSpPr>
        <dsp:cNvPr id="0" name=""/>
        <dsp:cNvSpPr/>
      </dsp:nvSpPr>
      <dsp:spPr>
        <a:xfrm>
          <a:off x="668738" y="3111417"/>
          <a:ext cx="1346511" cy="1346511"/>
        </a:xfrm>
        <a:prstGeom prst="ellipse">
          <a:avLst/>
        </a:prstGeom>
        <a:solidFill>
          <a:schemeClr val="accent3">
            <a:alpha val="90000"/>
            <a:hueOff val="0"/>
            <a:satOff val="0"/>
            <a:lumOff val="0"/>
            <a:alphaOff val="-3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t>出作用域</a:t>
          </a:r>
          <a:endParaRPr lang="en-US" sz="2200" kern="1200" dirty="0"/>
        </a:p>
      </dsp:txBody>
      <dsp:txXfrm>
        <a:off x="865930" y="3308609"/>
        <a:ext cx="952127" cy="952127"/>
      </dsp:txXfrm>
    </dsp:sp>
    <dsp:sp modelId="{10CB50A5-1BBE-7B49-BC7E-B93A5274E0DE}">
      <dsp:nvSpPr>
        <dsp:cNvPr id="0" name=""/>
        <dsp:cNvSpPr/>
      </dsp:nvSpPr>
      <dsp:spPr>
        <a:xfrm rot="15120000">
          <a:off x="853742" y="2605610"/>
          <a:ext cx="357960" cy="454447"/>
        </a:xfrm>
        <a:prstGeom prst="rightArrow">
          <a:avLst>
            <a:gd name="adj1" fmla="val 60000"/>
            <a:gd name="adj2" fmla="val 50000"/>
          </a:avLst>
        </a:prstGeom>
        <a:solidFill>
          <a:schemeClr val="accent3">
            <a:shade val="90000"/>
            <a:hueOff val="591260"/>
            <a:satOff val="-35125"/>
            <a:lumOff val="324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924028" y="2747565"/>
        <a:ext cx="250572" cy="272669"/>
      </dsp:txXfrm>
    </dsp:sp>
    <dsp:sp modelId="{56F7A8B9-BC77-D94E-BD97-DB9F2D2C121D}">
      <dsp:nvSpPr>
        <dsp:cNvPr id="0" name=""/>
        <dsp:cNvSpPr/>
      </dsp:nvSpPr>
      <dsp:spPr>
        <a:xfrm>
          <a:off x="43934" y="1188468"/>
          <a:ext cx="1346511" cy="1346511"/>
        </a:xfrm>
        <a:prstGeom prst="ellipse">
          <a:avLst/>
        </a:prstGeom>
        <a:solidFill>
          <a:schemeClr val="accent5">
            <a:lumMod val="40000"/>
            <a:lumOff val="60000"/>
            <a:alpha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solidFill>
                <a:schemeClr val="tx1"/>
              </a:solidFill>
            </a:rPr>
            <a:t>垃圾回收</a:t>
          </a:r>
          <a:endParaRPr lang="en-US" sz="2200" kern="1200" dirty="0">
            <a:solidFill>
              <a:schemeClr val="tx1"/>
            </a:solidFill>
          </a:endParaRPr>
        </a:p>
      </dsp:txBody>
      <dsp:txXfrm>
        <a:off x="241126" y="1385660"/>
        <a:ext cx="952127" cy="952127"/>
      </dsp:txXfrm>
    </dsp:sp>
    <dsp:sp modelId="{12816BD3-2E19-E94E-9D77-090986CFABCB}">
      <dsp:nvSpPr>
        <dsp:cNvPr id="0" name=""/>
        <dsp:cNvSpPr/>
      </dsp:nvSpPr>
      <dsp:spPr>
        <a:xfrm rot="19440000">
          <a:off x="1347893" y="1046231"/>
          <a:ext cx="357960" cy="454447"/>
        </a:xfrm>
        <a:prstGeom prst="rightArrow">
          <a:avLst>
            <a:gd name="adj1" fmla="val 60000"/>
            <a:gd name="adj2" fmla="val 50000"/>
          </a:avLst>
        </a:prstGeom>
        <a:solidFill>
          <a:schemeClr val="accent3">
            <a:shade val="90000"/>
            <a:hueOff val="788347"/>
            <a:satOff val="-46833"/>
            <a:lumOff val="4324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358148" y="1168681"/>
        <a:ext cx="250572" cy="27266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a:p>
        </p:txBody>
      </p:sp>
    </p:spTree>
    <p:extLst>
      <p:ext uri="{BB962C8B-B14F-4D97-AF65-F5344CB8AC3E}">
        <p14:creationId xmlns:p14="http://schemas.microsoft.com/office/powerpoint/2010/main" val="2461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a:p>
        </p:txBody>
      </p:sp>
    </p:spTree>
    <p:extLst>
      <p:ext uri="{BB962C8B-B14F-4D97-AF65-F5344CB8AC3E}">
        <p14:creationId xmlns:p14="http://schemas.microsoft.com/office/powerpoint/2010/main" val="327191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a:p>
        </p:txBody>
      </p:sp>
    </p:spTree>
    <p:extLst>
      <p:ext uri="{BB962C8B-B14F-4D97-AF65-F5344CB8AC3E}">
        <p14:creationId xmlns:p14="http://schemas.microsoft.com/office/powerpoint/2010/main" val="401641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a:p>
        </p:txBody>
      </p:sp>
    </p:spTree>
    <p:extLst>
      <p:ext uri="{BB962C8B-B14F-4D97-AF65-F5344CB8AC3E}">
        <p14:creationId xmlns:p14="http://schemas.microsoft.com/office/powerpoint/2010/main" val="954553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a:p>
        </p:txBody>
      </p:sp>
    </p:spTree>
    <p:extLst>
      <p:ext uri="{BB962C8B-B14F-4D97-AF65-F5344CB8AC3E}">
        <p14:creationId xmlns:p14="http://schemas.microsoft.com/office/powerpoint/2010/main" val="342540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AST</a:t>
            </a:r>
            <a:r>
              <a:rPr lang="zh-CN" altLang="en-US" dirty="0"/>
              <a:t> 有什么特点</a:t>
            </a:r>
            <a:r>
              <a:rPr lang="en-US" altLang="zh-CN" dirty="0"/>
              <a:t>?</a:t>
            </a:r>
            <a:r>
              <a:rPr lang="zh-CN" altLang="en-US" dirty="0"/>
              <a:t> 有了 </a:t>
            </a:r>
            <a:r>
              <a:rPr lang="en-US" altLang="zh-CN" dirty="0"/>
              <a:t>AST</a:t>
            </a:r>
            <a:r>
              <a:rPr lang="zh-CN" altLang="en-US" dirty="0"/>
              <a:t> 我们可以做什么</a:t>
            </a:r>
            <a:r>
              <a:rPr lang="en-US" altLang="zh-CN" dirty="0"/>
              <a:t>?</a:t>
            </a:r>
            <a:endParaRPr lang="en-CN"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13</a:t>
            </a:fld>
            <a:endParaRPr lang="de-DE"/>
          </a:p>
        </p:txBody>
      </p:sp>
    </p:spTree>
    <p:extLst>
      <p:ext uri="{BB962C8B-B14F-4D97-AF65-F5344CB8AC3E}">
        <p14:creationId xmlns:p14="http://schemas.microsoft.com/office/powerpoint/2010/main" val="2226898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AST</a:t>
            </a:r>
            <a:r>
              <a:rPr lang="zh-CN" altLang="en-US" dirty="0"/>
              <a:t> 有什么特点</a:t>
            </a:r>
            <a:r>
              <a:rPr lang="en-US" altLang="zh-CN" dirty="0"/>
              <a:t>?</a:t>
            </a:r>
            <a:r>
              <a:rPr lang="zh-CN" altLang="en-US" dirty="0"/>
              <a:t> 有了 </a:t>
            </a:r>
            <a:r>
              <a:rPr lang="en-US" altLang="zh-CN" dirty="0"/>
              <a:t>AST</a:t>
            </a:r>
            <a:r>
              <a:rPr lang="zh-CN" altLang="en-US" dirty="0"/>
              <a:t> 我们可以做什么</a:t>
            </a:r>
            <a:r>
              <a:rPr lang="en-US" altLang="zh-CN" dirty="0"/>
              <a:t>?</a:t>
            </a:r>
            <a:endParaRPr lang="en-CN"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14</a:t>
            </a:fld>
            <a:endParaRPr lang="de-DE"/>
          </a:p>
        </p:txBody>
      </p:sp>
    </p:spTree>
    <p:extLst>
      <p:ext uri="{BB962C8B-B14F-4D97-AF65-F5344CB8AC3E}">
        <p14:creationId xmlns:p14="http://schemas.microsoft.com/office/powerpoint/2010/main" val="3720295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a:p>
        </p:txBody>
      </p:sp>
    </p:spTree>
    <p:extLst>
      <p:ext uri="{BB962C8B-B14F-4D97-AF65-F5344CB8AC3E}">
        <p14:creationId xmlns:p14="http://schemas.microsoft.com/office/powerpoint/2010/main" val="1197975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s://0x400.com/" TargetMode="External"/><Relationship Id="rId2" Type="http://schemas.openxmlformats.org/officeDocument/2006/relationships/hyperlink" Target="mailto:Syncviip@gmail.com" TargetMode="Externa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0320A7E-E088-B24B-A11E-63A085374285}"/>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sp>
        <p:nvSpPr>
          <p:cNvPr id="35" name="Speaker"/>
          <p:cNvSpPr>
            <a:spLocks noGrp="1"/>
          </p:cNvSpPr>
          <p:nvPr>
            <p:ph type="subTitle" idx="1"/>
          </p:nvPr>
        </p:nvSpPr>
        <p:spPr bwMode="gray">
          <a:xfrm>
            <a:off x="288000" y="5130489"/>
            <a:ext cx="10899174" cy="430887"/>
          </a:xfrm>
        </p:spPr>
        <p:txBody>
          <a:bodyPr/>
          <a:lstStyle/>
          <a:p>
            <a:r>
              <a:rPr lang="en-US" dirty="0"/>
              <a:t>Pylon, SAP Labs Xi’an</a:t>
            </a:r>
          </a:p>
          <a:p>
            <a:pPr lvl="0"/>
            <a:r>
              <a:rPr lang="en-US" dirty="0"/>
              <a:t>Jan. 26, 2021</a:t>
            </a:r>
          </a:p>
        </p:txBody>
      </p:sp>
      <p:sp>
        <p:nvSpPr>
          <p:cNvPr id="8" name="Presentation Title"/>
          <p:cNvSpPr>
            <a:spLocks noGrp="1"/>
          </p:cNvSpPr>
          <p:nvPr>
            <p:ph type="title"/>
          </p:nvPr>
        </p:nvSpPr>
        <p:spPr bwMode="gray">
          <a:xfrm>
            <a:off x="288000" y="4024430"/>
            <a:ext cx="10899174" cy="997196"/>
          </a:xfrm>
          <a:ln>
            <a:solidFill>
              <a:schemeClr val="accent1"/>
            </a:solidFill>
          </a:ln>
        </p:spPr>
        <p:txBody>
          <a:bodyPr/>
          <a:lstStyle/>
          <a:p>
            <a:r>
              <a:rPr lang="en-US" dirty="0" err="1"/>
              <a:t>作用域</a:t>
            </a:r>
            <a:r>
              <a:rPr lang="en-US" dirty="0"/>
              <a:t>(Scope) </a:t>
            </a:r>
            <a:r>
              <a:rPr lang="en-US" dirty="0" err="1">
                <a:solidFill>
                  <a:schemeClr val="accent1"/>
                </a:solidFill>
              </a:rPr>
              <a:t>和</a:t>
            </a:r>
            <a:r>
              <a:rPr lang="en-US" dirty="0"/>
              <a:t> </a:t>
            </a:r>
            <a:r>
              <a:rPr lang="en-US" dirty="0" err="1"/>
              <a:t>闭包</a:t>
            </a:r>
            <a:r>
              <a:rPr lang="en-US" altLang="zh-CN" dirty="0"/>
              <a:t>(Closure)</a:t>
            </a:r>
            <a:endParaRPr lang="de-DE" dirty="0"/>
          </a:p>
        </p:txBody>
      </p:sp>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solidFill>
                  <a:schemeClr val="accent1"/>
                </a:solidFill>
              </a:rPr>
              <a:t>0x02: </a:t>
            </a:r>
            <a:r>
              <a:rPr lang="en-US" dirty="0"/>
              <a:t>作用域的设计与实现</a:t>
            </a:r>
          </a:p>
        </p:txBody>
      </p:sp>
    </p:spTree>
    <p:extLst>
      <p:ext uri="{BB962C8B-B14F-4D97-AF65-F5344CB8AC3E}">
        <p14:creationId xmlns:p14="http://schemas.microsoft.com/office/powerpoint/2010/main" val="217725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a:xfrm>
            <a:off x="490393" y="2408760"/>
            <a:ext cx="11214388" cy="2040480"/>
          </a:xfrm>
        </p:spPr>
        <p:txBody>
          <a:bodyPr>
            <a:scene3d>
              <a:camera prst="orthographicFront"/>
              <a:lightRig rig="harsh" dir="t"/>
            </a:scene3d>
            <a:sp3d extrusionH="57150" prstMaterial="matte">
              <a:bevelT w="63500" h="12700" prst="angle"/>
              <a:contourClr>
                <a:schemeClr val="bg1">
                  <a:lumMod val="65000"/>
                </a:schemeClr>
              </a:contourClr>
            </a:sp3d>
          </a:bodyPr>
          <a:lstStyle/>
          <a:p>
            <a:pPr lvl="0"/>
            <a:r>
              <a:rPr lang="en-US" dirty="0">
                <a:ln/>
                <a:solidFill>
                  <a:schemeClr val="accent3"/>
                </a:solidFill>
              </a:rPr>
              <a:t>JavaScript </a:t>
            </a:r>
            <a:r>
              <a:rPr lang="en-US" dirty="0" err="1">
                <a:ln/>
                <a:solidFill>
                  <a:schemeClr val="accent3"/>
                </a:solidFill>
              </a:rPr>
              <a:t>的执行过程是怎样的</a:t>
            </a:r>
            <a:r>
              <a:rPr lang="en-US" altLang="zh-CN" dirty="0">
                <a:ln/>
                <a:solidFill>
                  <a:schemeClr val="accent3"/>
                </a:solidFill>
              </a:rPr>
              <a:t>?</a:t>
            </a:r>
            <a:endParaRPr lang="en-US" dirty="0">
              <a:ln/>
              <a:solidFill>
                <a:schemeClr val="accent3"/>
              </a:solidFill>
            </a:endParaRPr>
          </a:p>
        </p:txBody>
      </p:sp>
    </p:spTree>
    <p:extLst>
      <p:ext uri="{BB962C8B-B14F-4D97-AF65-F5344CB8AC3E}">
        <p14:creationId xmlns:p14="http://schemas.microsoft.com/office/powerpoint/2010/main" val="2412876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PH" dirty="0">
                <a:solidFill>
                  <a:schemeClr val="tx1">
                    <a:lumMod val="75000"/>
                    <a:lumOff val="25000"/>
                  </a:schemeClr>
                </a:solidFill>
                <a:latin typeface="+mn-lt"/>
              </a:rPr>
              <a:t>2.0 JavaScript </a:t>
            </a:r>
            <a:r>
              <a:rPr lang="en-PH" dirty="0" err="1">
                <a:solidFill>
                  <a:schemeClr val="tx1">
                    <a:lumMod val="75000"/>
                    <a:lumOff val="25000"/>
                  </a:schemeClr>
                </a:solidFill>
                <a:latin typeface="+mn-lt"/>
              </a:rPr>
              <a:t>执行过程</a:t>
            </a:r>
            <a:endParaRPr lang="en-PH" dirty="0">
              <a:solidFill>
                <a:schemeClr val="tx1">
                  <a:lumMod val="75000"/>
                  <a:lumOff val="25000"/>
                </a:schemeClr>
              </a:solidFill>
              <a:latin typeface="+mn-lt"/>
            </a:endParaRPr>
          </a:p>
        </p:txBody>
      </p:sp>
      <p:pic>
        <p:nvPicPr>
          <p:cNvPr id="3" name="Picture 2">
            <a:extLst>
              <a:ext uri="{FF2B5EF4-FFF2-40B4-BE49-F238E27FC236}">
                <a16:creationId xmlns:a16="http://schemas.microsoft.com/office/drawing/2014/main" id="{870B26A1-93C1-044E-8FB0-5DF9B64A14C8}"/>
              </a:ext>
            </a:extLst>
          </p:cNvPr>
          <p:cNvPicPr>
            <a:picLocks noChangeAspect="1"/>
          </p:cNvPicPr>
          <p:nvPr/>
        </p:nvPicPr>
        <p:blipFill>
          <a:blip r:embed="rId2"/>
          <a:srcRect/>
          <a:stretch/>
        </p:blipFill>
        <p:spPr>
          <a:xfrm>
            <a:off x="1512337" y="1037340"/>
            <a:ext cx="9170499" cy="5256570"/>
          </a:xfrm>
          <a:prstGeom prst="rect">
            <a:avLst/>
          </a:prstGeom>
        </p:spPr>
      </p:pic>
      <p:sp>
        <p:nvSpPr>
          <p:cNvPr id="5" name="TextBox 4">
            <a:extLst>
              <a:ext uri="{FF2B5EF4-FFF2-40B4-BE49-F238E27FC236}">
                <a16:creationId xmlns:a16="http://schemas.microsoft.com/office/drawing/2014/main" id="{AB301B9A-575F-2C4B-9C5C-9EDEA1A68C3A}"/>
              </a:ext>
            </a:extLst>
          </p:cNvPr>
          <p:cNvSpPr txBox="1"/>
          <p:nvPr/>
        </p:nvSpPr>
        <p:spPr>
          <a:xfrm>
            <a:off x="5669280" y="6293910"/>
            <a:ext cx="257762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a:t>
            </a:r>
            <a:r>
              <a:rPr lang="en-CN" sz="1800" kern="0" dirty="0">
                <a:ea typeface="Arial Unicode MS" pitchFamily="34" charset="-128"/>
                <a:cs typeface="Arial Unicode MS" pitchFamily="34" charset="-128"/>
              </a:rPr>
              <a:t>ic From: 朱力旻</a:t>
            </a:r>
            <a:r>
              <a:rPr lang="zh-CN" altLang="en-US" sz="1800" kern="0" dirty="0">
                <a:ea typeface="Arial Unicode MS" pitchFamily="34" charset="-128"/>
                <a:cs typeface="Arial Unicode MS" pitchFamily="34" charset="-128"/>
              </a:rPr>
              <a:t> </a:t>
            </a:r>
            <a:r>
              <a:rPr lang="en-US" altLang="zh-CN" sz="1800" kern="0" dirty="0" err="1">
                <a:ea typeface="Arial Unicode MS" pitchFamily="34" charset="-128"/>
                <a:cs typeface="Arial Unicode MS" pitchFamily="34" charset="-128"/>
              </a:rPr>
              <a:t>liminzhu</a:t>
            </a:r>
            <a:endParaRPr lang="en-CN" sz="1800" kern="0" dirty="0">
              <a:ea typeface="Arial Unicode MS" pitchFamily="34" charset="-128"/>
              <a:cs typeface="Arial Unicode MS" pitchFamily="34" charset="-128"/>
            </a:endParaRPr>
          </a:p>
        </p:txBody>
      </p:sp>
      <p:sp>
        <p:nvSpPr>
          <p:cNvPr id="7" name="Rounded Rectangle 6">
            <a:extLst>
              <a:ext uri="{FF2B5EF4-FFF2-40B4-BE49-F238E27FC236}">
                <a16:creationId xmlns:a16="http://schemas.microsoft.com/office/drawing/2014/main" id="{9660934C-E42F-0641-ADEE-8F324ECCAC2D}"/>
              </a:ext>
            </a:extLst>
          </p:cNvPr>
          <p:cNvSpPr/>
          <p:nvPr/>
        </p:nvSpPr>
        <p:spPr bwMode="gray">
          <a:xfrm>
            <a:off x="2885704" y="3194462"/>
            <a:ext cx="2624447" cy="1448790"/>
          </a:xfrm>
          <a:prstGeom prst="roundRect">
            <a:avLst/>
          </a:prstGeom>
          <a:noFill/>
          <a:ln w="34925" algn="ctr">
            <a:solidFill>
              <a:srgbClr val="FF0000"/>
            </a:solidFill>
            <a:prstDash val="sysDot"/>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5077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PH" dirty="0">
                <a:solidFill>
                  <a:schemeClr val="tx1">
                    <a:lumMod val="75000"/>
                    <a:lumOff val="25000"/>
                  </a:schemeClr>
                </a:solidFill>
                <a:latin typeface="+mn-lt"/>
              </a:rPr>
              <a:t>2.</a:t>
            </a:r>
            <a:r>
              <a:rPr lang="en-US" altLang="zh-CN" dirty="0">
                <a:solidFill>
                  <a:schemeClr val="tx1">
                    <a:lumMod val="75000"/>
                    <a:lumOff val="25000"/>
                  </a:schemeClr>
                </a:solidFill>
                <a:latin typeface="+mn-lt"/>
              </a:rPr>
              <a:t>1 Language</a:t>
            </a:r>
            <a:endParaRPr lang="en-PH" dirty="0">
              <a:solidFill>
                <a:schemeClr val="tx1">
                  <a:lumMod val="75000"/>
                  <a:lumOff val="25000"/>
                </a:schemeClr>
              </a:solidFill>
              <a:latin typeface="+mn-lt"/>
            </a:endParaRPr>
          </a:p>
        </p:txBody>
      </p:sp>
      <p:sp>
        <p:nvSpPr>
          <p:cNvPr id="2" name="Rectangle 1">
            <a:extLst>
              <a:ext uri="{FF2B5EF4-FFF2-40B4-BE49-F238E27FC236}">
                <a16:creationId xmlns:a16="http://schemas.microsoft.com/office/drawing/2014/main" id="{425CA944-D98F-944F-9DA8-7BD8E994E8E4}"/>
              </a:ext>
            </a:extLst>
          </p:cNvPr>
          <p:cNvSpPr/>
          <p:nvPr/>
        </p:nvSpPr>
        <p:spPr bwMode="gray">
          <a:xfrm>
            <a:off x="709661" y="1385668"/>
            <a:ext cx="10775852" cy="1892103"/>
          </a:xfrm>
          <a:prstGeom prst="rect">
            <a:avLst/>
          </a:prstGeom>
          <a:noFill/>
          <a:ln w="25400" algn="ctr">
            <a:solidFill>
              <a:schemeClr val="tx1"/>
            </a:solidFill>
            <a:miter lim="800000"/>
            <a:headEnd/>
            <a:tailEnd/>
          </a:ln>
        </p:spPr>
        <p:txBody>
          <a:bodyPr lIns="90000" tIns="72000" rIns="90000" bIns="72000" rtlCol="0" anchor="ctr"/>
          <a:lstStyle/>
          <a:p>
            <a:r>
              <a:rPr lang="en-US" dirty="0"/>
              <a:t>&gt;&gt; A language is a set of valid sentences, a sentence is made up of phrases, and a phrase is made up of subphrases and vocabulary symbols. </a:t>
            </a:r>
          </a:p>
          <a:p>
            <a:r>
              <a:rPr lang="en-US" dirty="0"/>
              <a:t>&gt;&gt; A grammar is just a set of rules, each one expressing the structure of a phrase.</a:t>
            </a:r>
          </a:p>
          <a:p>
            <a:pPr algn="r"/>
            <a:r>
              <a:rPr lang="en-US" dirty="0"/>
              <a:t>From: &lt;The Definitive ANTRL4 Reference&gt; </a:t>
            </a:r>
          </a:p>
          <a:p>
            <a:endParaRPr lang="en-US" dirty="0"/>
          </a:p>
        </p:txBody>
      </p:sp>
      <p:sp>
        <p:nvSpPr>
          <p:cNvPr id="3" name="Rectangle 2">
            <a:extLst>
              <a:ext uri="{FF2B5EF4-FFF2-40B4-BE49-F238E27FC236}">
                <a16:creationId xmlns:a16="http://schemas.microsoft.com/office/drawing/2014/main" id="{5AE7306D-FB36-604E-81AB-B98C0128983D}"/>
              </a:ext>
            </a:extLst>
          </p:cNvPr>
          <p:cNvSpPr/>
          <p:nvPr/>
        </p:nvSpPr>
        <p:spPr bwMode="gray">
          <a:xfrm>
            <a:off x="709661" y="4375053"/>
            <a:ext cx="10775852" cy="900332"/>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CN" sz="1800" kern="0" dirty="0">
                <a:ea typeface="Arial Unicode MS" pitchFamily="34" charset="-128"/>
                <a:cs typeface="Arial Unicode MS" pitchFamily="34" charset="-128"/>
              </a:rPr>
              <a:t>语言</a:t>
            </a:r>
            <a:r>
              <a:rPr lang="zh-CN" altLang="en-US" sz="1800" kern="0" dirty="0">
                <a:ea typeface="Arial Unicode MS" pitchFamily="34" charset="-128"/>
                <a:cs typeface="Arial Unicode MS" pitchFamily="34" charset="-128"/>
              </a:rPr>
              <a:t> </a:t>
            </a:r>
            <a:r>
              <a:rPr lang="en-US" altLang="zh-CN" sz="1800" kern="0" dirty="0">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 词语</a:t>
            </a:r>
            <a:r>
              <a:rPr lang="en-US" altLang="zh-CN" sz="1800" kern="0" dirty="0">
                <a:ea typeface="Arial Unicode MS" pitchFamily="34" charset="-128"/>
                <a:cs typeface="Arial Unicode MS" pitchFamily="34" charset="-128"/>
              </a:rPr>
              <a:t>(Tokens) + </a:t>
            </a:r>
            <a:r>
              <a:rPr lang="zh-CN" altLang="en-US" sz="1800" kern="0" dirty="0">
                <a:ea typeface="Arial Unicode MS" pitchFamily="34" charset="-128"/>
                <a:cs typeface="Arial Unicode MS" pitchFamily="34" charset="-128"/>
              </a:rPr>
              <a:t>语法</a:t>
            </a:r>
            <a:r>
              <a:rPr lang="en-US" altLang="zh-CN" sz="1800" kern="0" dirty="0">
                <a:ea typeface="Arial Unicode MS" pitchFamily="34" charset="-128"/>
                <a:cs typeface="Arial Unicode MS" pitchFamily="34" charset="-128"/>
              </a:rPr>
              <a:t>(Grammar)</a:t>
            </a: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27876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PH" dirty="0">
                <a:solidFill>
                  <a:schemeClr val="tx1">
                    <a:lumMod val="75000"/>
                    <a:lumOff val="25000"/>
                  </a:schemeClr>
                </a:solidFill>
                <a:latin typeface="+mn-lt"/>
              </a:rPr>
              <a:t>2.</a:t>
            </a:r>
            <a:r>
              <a:rPr lang="en-US" dirty="0">
                <a:solidFill>
                  <a:schemeClr val="tx1">
                    <a:lumMod val="75000"/>
                    <a:lumOff val="25000"/>
                  </a:schemeClr>
                </a:solidFill>
                <a:latin typeface="+mn-lt"/>
              </a:rPr>
              <a:t>2</a:t>
            </a:r>
            <a:r>
              <a:rPr lang="zh-CN" altLang="en-US" dirty="0">
                <a:solidFill>
                  <a:schemeClr val="tx1">
                    <a:lumMod val="75000"/>
                    <a:lumOff val="25000"/>
                  </a:schemeClr>
                </a:solidFill>
                <a:latin typeface="+mn-lt"/>
              </a:rPr>
              <a:t> </a:t>
            </a:r>
            <a:r>
              <a:rPr lang="en-US" altLang="zh-CN" dirty="0">
                <a:solidFill>
                  <a:schemeClr val="tx1">
                    <a:lumMod val="75000"/>
                    <a:lumOff val="25000"/>
                  </a:schemeClr>
                </a:solidFill>
                <a:latin typeface="+mn-lt"/>
              </a:rPr>
              <a:t>Demo</a:t>
            </a:r>
            <a:endParaRPr lang="en-PH" dirty="0">
              <a:solidFill>
                <a:schemeClr val="tx1">
                  <a:lumMod val="75000"/>
                  <a:lumOff val="25000"/>
                </a:schemeClr>
              </a:solidFill>
              <a:latin typeface="+mn-lt"/>
            </a:endParaRPr>
          </a:p>
        </p:txBody>
      </p:sp>
      <p:pic>
        <p:nvPicPr>
          <p:cNvPr id="6" name="Picture 5">
            <a:extLst>
              <a:ext uri="{FF2B5EF4-FFF2-40B4-BE49-F238E27FC236}">
                <a16:creationId xmlns:a16="http://schemas.microsoft.com/office/drawing/2014/main" id="{784BF859-239F-D147-829C-6A5712706300}"/>
              </a:ext>
            </a:extLst>
          </p:cNvPr>
          <p:cNvPicPr>
            <a:picLocks noChangeAspect="1"/>
          </p:cNvPicPr>
          <p:nvPr/>
        </p:nvPicPr>
        <p:blipFill>
          <a:blip r:embed="rId3"/>
          <a:stretch>
            <a:fillRect/>
          </a:stretch>
        </p:blipFill>
        <p:spPr>
          <a:xfrm>
            <a:off x="2842814" y="1455867"/>
            <a:ext cx="4157761" cy="4359800"/>
          </a:xfrm>
          <a:prstGeom prst="rect">
            <a:avLst/>
          </a:prstGeom>
        </p:spPr>
      </p:pic>
      <p:sp>
        <p:nvSpPr>
          <p:cNvPr id="12" name="Rectangle 11">
            <a:extLst>
              <a:ext uri="{FF2B5EF4-FFF2-40B4-BE49-F238E27FC236}">
                <a16:creationId xmlns:a16="http://schemas.microsoft.com/office/drawing/2014/main" id="{06D35D2B-98E3-724A-BCDA-974ACAC1990A}"/>
              </a:ext>
            </a:extLst>
          </p:cNvPr>
          <p:cNvSpPr/>
          <p:nvPr/>
        </p:nvSpPr>
        <p:spPr bwMode="gray">
          <a:xfrm>
            <a:off x="728163" y="1631121"/>
            <a:ext cx="507601" cy="4009292"/>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3</a:t>
            </a: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ight Arrow 18">
            <a:extLst>
              <a:ext uri="{FF2B5EF4-FFF2-40B4-BE49-F238E27FC236}">
                <a16:creationId xmlns:a16="http://schemas.microsoft.com/office/drawing/2014/main" id="{88FD7C90-7E26-E248-B9BB-7B295095FBF2}"/>
              </a:ext>
            </a:extLst>
          </p:cNvPr>
          <p:cNvSpPr/>
          <p:nvPr/>
        </p:nvSpPr>
        <p:spPr bwMode="gray">
          <a:xfrm>
            <a:off x="1474915" y="3502125"/>
            <a:ext cx="1222491" cy="277000"/>
          </a:xfrm>
          <a:prstGeom prst="rightArrow">
            <a:avLst/>
          </a:prstGeom>
          <a:solidFill>
            <a:schemeClr val="accent3">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TextBox 20">
            <a:extLst>
              <a:ext uri="{FF2B5EF4-FFF2-40B4-BE49-F238E27FC236}">
                <a16:creationId xmlns:a16="http://schemas.microsoft.com/office/drawing/2014/main" id="{2E669A46-4E66-F248-AAB7-6C3C2C6A81AD}"/>
              </a:ext>
            </a:extLst>
          </p:cNvPr>
          <p:cNvSpPr txBox="1"/>
          <p:nvPr/>
        </p:nvSpPr>
        <p:spPr>
          <a:xfrm>
            <a:off x="1714300" y="3225124"/>
            <a:ext cx="69249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dirty="0">
                <a:solidFill>
                  <a:srgbClr val="FF0000"/>
                </a:solidFill>
                <a:ea typeface="Arial Unicode MS" pitchFamily="34" charset="-128"/>
                <a:cs typeface="Arial Unicode MS" pitchFamily="34" charset="-128"/>
              </a:rPr>
              <a:t>源代码</a:t>
            </a:r>
          </a:p>
        </p:txBody>
      </p:sp>
      <p:pic>
        <p:nvPicPr>
          <p:cNvPr id="22" name="Picture 21">
            <a:extLst>
              <a:ext uri="{FF2B5EF4-FFF2-40B4-BE49-F238E27FC236}">
                <a16:creationId xmlns:a16="http://schemas.microsoft.com/office/drawing/2014/main" id="{F0A4ADAF-8337-0245-B7BA-5DEC73E2E781}"/>
              </a:ext>
            </a:extLst>
          </p:cNvPr>
          <p:cNvPicPr>
            <a:picLocks noChangeAspect="1"/>
          </p:cNvPicPr>
          <p:nvPr/>
        </p:nvPicPr>
        <p:blipFill>
          <a:blip r:embed="rId4"/>
          <a:stretch>
            <a:fillRect/>
          </a:stretch>
        </p:blipFill>
        <p:spPr>
          <a:xfrm>
            <a:off x="8380070" y="2528594"/>
            <a:ext cx="3637003" cy="2105053"/>
          </a:xfrm>
          <a:prstGeom prst="rect">
            <a:avLst/>
          </a:prstGeom>
        </p:spPr>
      </p:pic>
      <p:sp>
        <p:nvSpPr>
          <p:cNvPr id="23" name="Right Arrow 22">
            <a:extLst>
              <a:ext uri="{FF2B5EF4-FFF2-40B4-BE49-F238E27FC236}">
                <a16:creationId xmlns:a16="http://schemas.microsoft.com/office/drawing/2014/main" id="{34981B84-8D2C-3F4B-AEC1-4C80168EB4FD}"/>
              </a:ext>
            </a:extLst>
          </p:cNvPr>
          <p:cNvSpPr/>
          <p:nvPr/>
        </p:nvSpPr>
        <p:spPr bwMode="gray">
          <a:xfrm>
            <a:off x="7085489" y="3497267"/>
            <a:ext cx="1222491" cy="277000"/>
          </a:xfrm>
          <a:prstGeom prst="rightArrow">
            <a:avLst/>
          </a:prstGeom>
          <a:solidFill>
            <a:schemeClr val="accent3">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extBox 23">
            <a:extLst>
              <a:ext uri="{FF2B5EF4-FFF2-40B4-BE49-F238E27FC236}">
                <a16:creationId xmlns:a16="http://schemas.microsoft.com/office/drawing/2014/main" id="{D65E84A0-8618-3B42-B8A6-ACFAEE40F419}"/>
              </a:ext>
            </a:extLst>
          </p:cNvPr>
          <p:cNvSpPr txBox="1"/>
          <p:nvPr/>
        </p:nvSpPr>
        <p:spPr>
          <a:xfrm>
            <a:off x="7350486" y="3225124"/>
            <a:ext cx="67967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dirty="0">
                <a:solidFill>
                  <a:srgbClr val="FF0000"/>
                </a:solidFill>
                <a:ea typeface="Arial Unicode MS" pitchFamily="34" charset="-128"/>
                <a:cs typeface="Arial Unicode MS" pitchFamily="34" charset="-128"/>
              </a:rPr>
              <a:t>Parser</a:t>
            </a:r>
          </a:p>
        </p:txBody>
      </p:sp>
      <p:sp>
        <p:nvSpPr>
          <p:cNvPr id="25" name="TextBox 24">
            <a:extLst>
              <a:ext uri="{FF2B5EF4-FFF2-40B4-BE49-F238E27FC236}">
                <a16:creationId xmlns:a16="http://schemas.microsoft.com/office/drawing/2014/main" id="{CC254CBA-5077-B243-B3F9-03B9A08E7FB3}"/>
              </a:ext>
            </a:extLst>
          </p:cNvPr>
          <p:cNvSpPr txBox="1"/>
          <p:nvPr/>
        </p:nvSpPr>
        <p:spPr>
          <a:xfrm>
            <a:off x="9831124" y="5007367"/>
            <a:ext cx="664809"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2400" kern="0" dirty="0">
                <a:solidFill>
                  <a:srgbClr val="FF0000"/>
                </a:solidFill>
                <a:ea typeface="Arial Unicode MS" pitchFamily="34" charset="-128"/>
                <a:cs typeface="Arial Unicode MS" pitchFamily="34" charset="-128"/>
              </a:rPr>
              <a:t>AST</a:t>
            </a:r>
          </a:p>
        </p:txBody>
      </p:sp>
    </p:spTree>
    <p:extLst>
      <p:ext uri="{BB962C8B-B14F-4D97-AF65-F5344CB8AC3E}">
        <p14:creationId xmlns:p14="http://schemas.microsoft.com/office/powerpoint/2010/main" val="2728145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a:xfrm>
            <a:off x="490393" y="2408760"/>
            <a:ext cx="11214388" cy="2040480"/>
          </a:xfrm>
        </p:spPr>
        <p:txBody>
          <a:bodyPr>
            <a:scene3d>
              <a:camera prst="orthographicFront"/>
              <a:lightRig rig="harsh" dir="t"/>
            </a:scene3d>
            <a:sp3d extrusionH="57150" prstMaterial="matte">
              <a:bevelT w="63500" h="12700" prst="angle"/>
              <a:contourClr>
                <a:schemeClr val="bg1">
                  <a:lumMod val="65000"/>
                </a:schemeClr>
              </a:contourClr>
            </a:sp3d>
          </a:bodyPr>
          <a:lstStyle/>
          <a:p>
            <a:pPr lvl="0"/>
            <a:r>
              <a:rPr lang="en-CN" dirty="0">
                <a:ln/>
                <a:solidFill>
                  <a:schemeClr val="accent3"/>
                </a:solidFill>
              </a:rPr>
              <a:t>变量的作用域在</a:t>
            </a:r>
            <a:r>
              <a:rPr lang="en-CN" dirty="0">
                <a:ln/>
                <a:solidFill>
                  <a:srgbClr val="FF0000"/>
                </a:solidFill>
              </a:rPr>
              <a:t>编译时</a:t>
            </a:r>
            <a:r>
              <a:rPr lang="en-CN" dirty="0">
                <a:ln/>
                <a:solidFill>
                  <a:schemeClr val="accent3"/>
                </a:solidFill>
              </a:rPr>
              <a:t>决定还是</a:t>
            </a:r>
            <a:r>
              <a:rPr lang="en-CN" dirty="0">
                <a:ln/>
                <a:solidFill>
                  <a:srgbClr val="FF0000"/>
                </a:solidFill>
              </a:rPr>
              <a:t>运行时</a:t>
            </a:r>
            <a:r>
              <a:rPr lang="en-CN" dirty="0">
                <a:ln/>
                <a:solidFill>
                  <a:schemeClr val="accent3"/>
                </a:solidFill>
              </a:rPr>
              <a:t>决定</a:t>
            </a:r>
            <a:r>
              <a:rPr lang="en-US" altLang="zh-CN" dirty="0">
                <a:ln/>
                <a:solidFill>
                  <a:schemeClr val="accent3"/>
                </a:solidFill>
              </a:rPr>
              <a:t>?</a:t>
            </a:r>
            <a:endParaRPr lang="en-US" dirty="0">
              <a:ln/>
              <a:solidFill>
                <a:schemeClr val="accent3"/>
              </a:solidFill>
            </a:endParaRPr>
          </a:p>
        </p:txBody>
      </p:sp>
    </p:spTree>
    <p:extLst>
      <p:ext uri="{BB962C8B-B14F-4D97-AF65-F5344CB8AC3E}">
        <p14:creationId xmlns:p14="http://schemas.microsoft.com/office/powerpoint/2010/main" val="750325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PH" dirty="0">
                <a:solidFill>
                  <a:schemeClr val="tx1">
                    <a:lumMod val="75000"/>
                    <a:lumOff val="25000"/>
                  </a:schemeClr>
                </a:solidFill>
                <a:latin typeface="+mn-lt"/>
              </a:rPr>
              <a:t>2.</a:t>
            </a:r>
            <a:r>
              <a:rPr lang="en-US" dirty="0">
                <a:solidFill>
                  <a:schemeClr val="tx1">
                    <a:lumMod val="75000"/>
                    <a:lumOff val="25000"/>
                  </a:schemeClr>
                </a:solidFill>
                <a:latin typeface="+mn-lt"/>
              </a:rPr>
              <a:t>3</a:t>
            </a:r>
            <a:r>
              <a:rPr lang="en-PH" dirty="0">
                <a:solidFill>
                  <a:schemeClr val="tx1">
                    <a:lumMod val="75000"/>
                    <a:lumOff val="25000"/>
                  </a:schemeClr>
                </a:solidFill>
                <a:latin typeface="+mn-lt"/>
              </a:rPr>
              <a:t> </a:t>
            </a:r>
            <a:r>
              <a:rPr lang="en-PH" dirty="0" err="1">
                <a:solidFill>
                  <a:schemeClr val="tx1">
                    <a:lumMod val="75000"/>
                    <a:lumOff val="25000"/>
                  </a:schemeClr>
                </a:solidFill>
                <a:latin typeface="+mn-lt"/>
              </a:rPr>
              <a:t>静态作用域</a:t>
            </a:r>
            <a:endParaRPr lang="en-PH" dirty="0">
              <a:solidFill>
                <a:schemeClr val="tx1">
                  <a:lumMod val="75000"/>
                  <a:lumOff val="25000"/>
                </a:schemeClr>
              </a:solidFill>
              <a:latin typeface="+mn-lt"/>
            </a:endParaRPr>
          </a:p>
        </p:txBody>
      </p:sp>
      <p:pic>
        <p:nvPicPr>
          <p:cNvPr id="2" name="Picture 1">
            <a:extLst>
              <a:ext uri="{FF2B5EF4-FFF2-40B4-BE49-F238E27FC236}">
                <a16:creationId xmlns:a16="http://schemas.microsoft.com/office/drawing/2014/main" id="{D95CB1F7-A83C-E441-BE11-F9FA3C09E5E6}"/>
              </a:ext>
            </a:extLst>
          </p:cNvPr>
          <p:cNvPicPr>
            <a:picLocks noChangeAspect="1"/>
          </p:cNvPicPr>
          <p:nvPr/>
        </p:nvPicPr>
        <p:blipFill>
          <a:blip r:embed="rId2"/>
          <a:stretch>
            <a:fillRect/>
          </a:stretch>
        </p:blipFill>
        <p:spPr>
          <a:xfrm>
            <a:off x="2154346" y="1515860"/>
            <a:ext cx="7886481" cy="3826280"/>
          </a:xfrm>
          <a:prstGeom prst="rect">
            <a:avLst/>
          </a:prstGeom>
        </p:spPr>
      </p:pic>
    </p:spTree>
    <p:extLst>
      <p:ext uri="{BB962C8B-B14F-4D97-AF65-F5344CB8AC3E}">
        <p14:creationId xmlns:p14="http://schemas.microsoft.com/office/powerpoint/2010/main" val="1271430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a:xfrm>
            <a:off x="490393" y="2408760"/>
            <a:ext cx="11214388" cy="2040480"/>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lvl="0"/>
            <a:r>
              <a:rPr lang="en-CN" dirty="0">
                <a:ln/>
                <a:solidFill>
                  <a:schemeClr val="accent3"/>
                </a:solidFill>
              </a:rPr>
              <a:t>编译器如何实现静态作用域</a:t>
            </a:r>
            <a:r>
              <a:rPr lang="en-US" altLang="zh-CN" dirty="0">
                <a:ln/>
                <a:solidFill>
                  <a:schemeClr val="accent3"/>
                </a:solidFill>
              </a:rPr>
              <a:t>?</a:t>
            </a:r>
            <a:endParaRPr lang="en-US" dirty="0">
              <a:ln/>
              <a:solidFill>
                <a:schemeClr val="accent3"/>
              </a:solidFill>
            </a:endParaRPr>
          </a:p>
        </p:txBody>
      </p:sp>
    </p:spTree>
    <p:extLst>
      <p:ext uri="{BB962C8B-B14F-4D97-AF65-F5344CB8AC3E}">
        <p14:creationId xmlns:p14="http://schemas.microsoft.com/office/powerpoint/2010/main" val="2487344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PH" dirty="0">
                <a:solidFill>
                  <a:schemeClr val="tx1">
                    <a:lumMod val="75000"/>
                    <a:lumOff val="25000"/>
                  </a:schemeClr>
                </a:solidFill>
                <a:latin typeface="+mn-lt"/>
              </a:rPr>
              <a:t>2.</a:t>
            </a:r>
            <a:r>
              <a:rPr lang="en-US" altLang="zh-CN" dirty="0">
                <a:solidFill>
                  <a:schemeClr val="tx1">
                    <a:lumMod val="75000"/>
                    <a:lumOff val="25000"/>
                  </a:schemeClr>
                </a:solidFill>
                <a:latin typeface="+mn-lt"/>
              </a:rPr>
              <a:t>6</a:t>
            </a:r>
            <a:r>
              <a:rPr lang="en-PH" dirty="0">
                <a:solidFill>
                  <a:schemeClr val="tx1">
                    <a:lumMod val="75000"/>
                    <a:lumOff val="25000"/>
                  </a:schemeClr>
                </a:solidFill>
                <a:latin typeface="+mn-lt"/>
              </a:rPr>
              <a:t> </a:t>
            </a:r>
            <a:r>
              <a:rPr lang="en-PH" dirty="0" err="1">
                <a:solidFill>
                  <a:schemeClr val="tx1">
                    <a:lumMod val="75000"/>
                    <a:lumOff val="25000"/>
                  </a:schemeClr>
                </a:solidFill>
                <a:latin typeface="+mn-lt"/>
              </a:rPr>
              <a:t>执行上下文的设计</a:t>
            </a:r>
            <a:endParaRPr lang="en-PH" dirty="0">
              <a:solidFill>
                <a:schemeClr val="tx1">
                  <a:lumMod val="75000"/>
                  <a:lumOff val="25000"/>
                </a:schemeClr>
              </a:solidFill>
              <a:latin typeface="+mn-lt"/>
            </a:endParaRPr>
          </a:p>
        </p:txBody>
      </p:sp>
      <p:sp>
        <p:nvSpPr>
          <p:cNvPr id="3" name="TextBox 2">
            <a:extLst>
              <a:ext uri="{FF2B5EF4-FFF2-40B4-BE49-F238E27FC236}">
                <a16:creationId xmlns:a16="http://schemas.microsoft.com/office/drawing/2014/main" id="{1A9B921C-3578-894D-BDA4-6109043A2CB4}"/>
              </a:ext>
            </a:extLst>
          </p:cNvPr>
          <p:cNvSpPr txBox="1"/>
          <p:nvPr/>
        </p:nvSpPr>
        <p:spPr>
          <a:xfrm>
            <a:off x="844062" y="947024"/>
            <a:ext cx="10733708" cy="110799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ja-JP" altLang="en-US" sz="1800" kern="0">
                <a:ea typeface="Arial Unicode MS" pitchFamily="34" charset="-128"/>
                <a:cs typeface="Arial Unicode MS" pitchFamily="34" charset="-128"/>
              </a:rPr>
              <a:t>代码执行时</a:t>
            </a:r>
            <a:r>
              <a:rPr lang="en-US" altLang="zh-CN" sz="1800" kern="0" dirty="0">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 每</a:t>
            </a:r>
            <a:r>
              <a:rPr lang="ja-JP" altLang="en-US" sz="1800" kern="0">
                <a:ea typeface="Arial Unicode MS" pitchFamily="34" charset="-128"/>
                <a:cs typeface="Arial Unicode MS" pitchFamily="34" charset="-128"/>
              </a:rPr>
              <a:t>进入一个作用域，就往栈里压入一个数据结构，这个数据结构叫做</a:t>
            </a:r>
            <a:r>
              <a:rPr lang="ja-JP" altLang="en-US" sz="1800" kern="0">
                <a:solidFill>
                  <a:srgbClr val="FF0000"/>
                </a:solidFill>
                <a:ea typeface="Arial Unicode MS" pitchFamily="34" charset="-128"/>
                <a:cs typeface="Arial Unicode MS" pitchFamily="34" charset="-128"/>
              </a:rPr>
              <a:t>栈桢（</a:t>
            </a:r>
            <a:r>
              <a:rPr lang="en-US" sz="1800" kern="0" dirty="0">
                <a:solidFill>
                  <a:srgbClr val="FF0000"/>
                </a:solidFill>
                <a:ea typeface="Arial Unicode MS" pitchFamily="34" charset="-128"/>
                <a:cs typeface="Arial Unicode MS" pitchFamily="34" charset="-128"/>
              </a:rPr>
              <a:t>Stack Frame ）</a:t>
            </a:r>
            <a:r>
              <a:rPr lang="en-US" altLang="zh-CN" sz="1800" kern="0" dirty="0">
                <a:solidFill>
                  <a:srgbClr val="FF0000"/>
                </a:solidFill>
                <a:ea typeface="Arial Unicode MS" pitchFamily="34" charset="-128"/>
                <a:cs typeface="Arial Unicode MS" pitchFamily="34" charset="-128"/>
              </a:rPr>
              <a:t>.</a:t>
            </a:r>
            <a:endParaRPr lang="en-US" sz="1800" kern="0" dirty="0">
              <a:solidFill>
                <a:srgbClr val="FF0000"/>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也就是我们所说的</a:t>
            </a:r>
            <a:r>
              <a:rPr lang="en-US" sz="1800" kern="0" dirty="0" err="1">
                <a:solidFill>
                  <a:srgbClr val="FF0000"/>
                </a:solidFill>
                <a:ea typeface="Arial Unicode MS" pitchFamily="34" charset="-128"/>
                <a:cs typeface="Arial Unicode MS" pitchFamily="34" charset="-128"/>
              </a:rPr>
              <a:t>执行上下文</a:t>
            </a:r>
            <a:r>
              <a:rPr lang="en-US" altLang="zh-CN" sz="1800" kern="0" dirty="0">
                <a:solidFill>
                  <a:srgbClr val="FF0000"/>
                </a:solidFill>
                <a:ea typeface="Arial Unicode MS" pitchFamily="34" charset="-128"/>
                <a:cs typeface="Arial Unicode MS" pitchFamily="34" charset="-128"/>
              </a:rPr>
              <a:t>.</a:t>
            </a:r>
            <a:endParaRPr lang="en-US" sz="1800" kern="0" dirty="0">
              <a:solidFill>
                <a:srgbClr val="FF0000"/>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CN" sz="1800" kern="0" dirty="0" err="1">
              <a:solidFill>
                <a:srgbClr val="FF0000"/>
              </a:solidFill>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C131A0C6-185C-8D4C-B2E3-56472921C133}"/>
              </a:ext>
            </a:extLst>
          </p:cNvPr>
          <p:cNvPicPr>
            <a:picLocks noChangeAspect="1"/>
          </p:cNvPicPr>
          <p:nvPr/>
        </p:nvPicPr>
        <p:blipFill>
          <a:blip r:embed="rId2"/>
          <a:stretch>
            <a:fillRect/>
          </a:stretch>
        </p:blipFill>
        <p:spPr>
          <a:xfrm>
            <a:off x="3233737" y="2279650"/>
            <a:ext cx="5727700" cy="2298700"/>
          </a:xfrm>
          <a:prstGeom prst="rect">
            <a:avLst/>
          </a:prstGeom>
        </p:spPr>
      </p:pic>
    </p:spTree>
    <p:extLst>
      <p:ext uri="{BB962C8B-B14F-4D97-AF65-F5344CB8AC3E}">
        <p14:creationId xmlns:p14="http://schemas.microsoft.com/office/powerpoint/2010/main" val="47798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PH" dirty="0">
                <a:solidFill>
                  <a:schemeClr val="tx1">
                    <a:lumMod val="75000"/>
                    <a:lumOff val="25000"/>
                  </a:schemeClr>
                </a:solidFill>
                <a:latin typeface="+mn-lt"/>
              </a:rPr>
              <a:t>2.</a:t>
            </a:r>
            <a:r>
              <a:rPr lang="en-US" dirty="0">
                <a:solidFill>
                  <a:schemeClr val="tx1">
                    <a:lumMod val="75000"/>
                    <a:lumOff val="25000"/>
                  </a:schemeClr>
                </a:solidFill>
                <a:latin typeface="+mn-lt"/>
              </a:rPr>
              <a:t>4</a:t>
            </a:r>
            <a:r>
              <a:rPr lang="zh-CN" altLang="en-US" dirty="0">
                <a:solidFill>
                  <a:schemeClr val="tx1">
                    <a:lumMod val="75000"/>
                    <a:lumOff val="25000"/>
                  </a:schemeClr>
                </a:solidFill>
                <a:latin typeface="+mn-lt"/>
              </a:rPr>
              <a:t> </a:t>
            </a:r>
            <a:r>
              <a:rPr lang="en-US" altLang="zh-CN" dirty="0">
                <a:solidFill>
                  <a:schemeClr val="tx1">
                    <a:lumMod val="75000"/>
                    <a:lumOff val="25000"/>
                  </a:schemeClr>
                </a:solidFill>
                <a:latin typeface="+mn-lt"/>
              </a:rPr>
              <a:t>if </a:t>
            </a:r>
            <a:r>
              <a:rPr lang="zh-CN" altLang="en-US" dirty="0">
                <a:solidFill>
                  <a:schemeClr val="tx1">
                    <a:lumMod val="75000"/>
                    <a:lumOff val="25000"/>
                  </a:schemeClr>
                </a:solidFill>
                <a:latin typeface="+mn-lt"/>
              </a:rPr>
              <a:t>语句的 </a:t>
            </a:r>
            <a:r>
              <a:rPr lang="en-US" altLang="zh-CN" dirty="0">
                <a:solidFill>
                  <a:schemeClr val="tx1">
                    <a:lumMod val="75000"/>
                    <a:lumOff val="25000"/>
                  </a:schemeClr>
                </a:solidFill>
                <a:latin typeface="+mn-lt"/>
              </a:rPr>
              <a:t>AST</a:t>
            </a:r>
            <a:endParaRPr lang="en-PH" dirty="0">
              <a:solidFill>
                <a:schemeClr val="tx1">
                  <a:lumMod val="75000"/>
                  <a:lumOff val="25000"/>
                </a:schemeClr>
              </a:solidFill>
              <a:latin typeface="+mn-lt"/>
            </a:endParaRPr>
          </a:p>
        </p:txBody>
      </p:sp>
      <p:sp>
        <p:nvSpPr>
          <p:cNvPr id="5" name="Rectangle 4">
            <a:extLst>
              <a:ext uri="{FF2B5EF4-FFF2-40B4-BE49-F238E27FC236}">
                <a16:creationId xmlns:a16="http://schemas.microsoft.com/office/drawing/2014/main" id="{6DD49102-4D0B-C04A-A19C-0A9CCE3DF43A}"/>
              </a:ext>
            </a:extLst>
          </p:cNvPr>
          <p:cNvSpPr/>
          <p:nvPr/>
        </p:nvSpPr>
        <p:spPr>
          <a:xfrm>
            <a:off x="209833" y="3600828"/>
            <a:ext cx="2762295" cy="307777"/>
          </a:xfrm>
          <a:prstGeom prst="rect">
            <a:avLst/>
          </a:prstGeom>
        </p:spPr>
        <p:txBody>
          <a:bodyPr wrap="none">
            <a:spAutoFit/>
          </a:bodyPr>
          <a:lstStyle/>
          <a:p>
            <a:r>
              <a:rPr lang="en-CN" sz="1400" dirty="0">
                <a:latin typeface="Monaco" pitchFamily="2" charset="77"/>
              </a:rPr>
              <a:t>if (true) { let a = 1; }</a:t>
            </a:r>
          </a:p>
        </p:txBody>
      </p:sp>
      <p:sp>
        <p:nvSpPr>
          <p:cNvPr id="8" name="Rectangle 7">
            <a:extLst>
              <a:ext uri="{FF2B5EF4-FFF2-40B4-BE49-F238E27FC236}">
                <a16:creationId xmlns:a16="http://schemas.microsoft.com/office/drawing/2014/main" id="{E99829D7-CA3B-1F4C-8454-B09D048CEE17}"/>
              </a:ext>
            </a:extLst>
          </p:cNvPr>
          <p:cNvSpPr/>
          <p:nvPr/>
        </p:nvSpPr>
        <p:spPr bwMode="gray">
          <a:xfrm>
            <a:off x="236033" y="3352380"/>
            <a:ext cx="2663996" cy="751114"/>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7BCC4614-91F0-8945-9CF5-ABF23F1F7DE9}"/>
              </a:ext>
            </a:extLst>
          </p:cNvPr>
          <p:cNvPicPr>
            <a:picLocks noChangeAspect="1"/>
          </p:cNvPicPr>
          <p:nvPr/>
        </p:nvPicPr>
        <p:blipFill rotWithShape="1">
          <a:blip r:embed="rId2"/>
          <a:srcRect t="24820"/>
          <a:stretch/>
        </p:blipFill>
        <p:spPr>
          <a:xfrm>
            <a:off x="3703416" y="1150033"/>
            <a:ext cx="8097864" cy="5155809"/>
          </a:xfrm>
          <a:prstGeom prst="rect">
            <a:avLst/>
          </a:prstGeom>
        </p:spPr>
      </p:pic>
      <p:sp>
        <p:nvSpPr>
          <p:cNvPr id="12" name="Right Arrow 11">
            <a:extLst>
              <a:ext uri="{FF2B5EF4-FFF2-40B4-BE49-F238E27FC236}">
                <a16:creationId xmlns:a16="http://schemas.microsoft.com/office/drawing/2014/main" id="{1E7C865A-551E-9645-A096-6F33AE2246EF}"/>
              </a:ext>
            </a:extLst>
          </p:cNvPr>
          <p:cNvSpPr/>
          <p:nvPr/>
        </p:nvSpPr>
        <p:spPr bwMode="gray">
          <a:xfrm>
            <a:off x="2972128" y="3648808"/>
            <a:ext cx="731288" cy="302455"/>
          </a:xfrm>
          <a:prstGeom prst="rightArrow">
            <a:avLst/>
          </a:prstGeom>
          <a:solidFill>
            <a:schemeClr val="accent3">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7485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83A7445-87B2-1343-9F28-C89B26228D1F}"/>
              </a:ext>
            </a:extLst>
          </p:cNvPr>
          <p:cNvGraphicFramePr/>
          <p:nvPr>
            <p:extLst>
              <p:ext uri="{D42A27DB-BD31-4B8C-83A1-F6EECF244321}">
                <p14:modId xmlns:p14="http://schemas.microsoft.com/office/powerpoint/2010/main" val="3407114345"/>
              </p:ext>
            </p:extLst>
          </p:nvPr>
        </p:nvGraphicFramePr>
        <p:xfrm>
          <a:off x="2032529" y="718961"/>
          <a:ext cx="8130117" cy="5420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0" name="Title 1">
            <a:extLst>
              <a:ext uri="{FF2B5EF4-FFF2-40B4-BE49-F238E27FC236}">
                <a16:creationId xmlns:a16="http://schemas.microsoft.com/office/drawing/2014/main" id="{3CF8293F-B437-3C42-9C61-244ACAF525EA}"/>
              </a:ext>
            </a:extLst>
          </p:cNvPr>
          <p:cNvSpPr txBox="1">
            <a:spLocks/>
          </p:cNvSpPr>
          <p:nvPr/>
        </p:nvSpPr>
        <p:spPr bwMode="black">
          <a:xfrm>
            <a:off x="1876771" y="3187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algn="ctr"/>
            <a:r>
              <a:rPr lang="en-PH">
                <a:solidFill>
                  <a:schemeClr val="tx1">
                    <a:lumMod val="75000"/>
                    <a:lumOff val="25000"/>
                  </a:schemeClr>
                </a:solidFill>
                <a:latin typeface="+mn-lt"/>
              </a:rPr>
              <a:t>Agenda</a:t>
            </a:r>
          </a:p>
        </p:txBody>
      </p:sp>
      <p:sp>
        <p:nvSpPr>
          <p:cNvPr id="6" name="TextBox 5">
            <a:extLst>
              <a:ext uri="{FF2B5EF4-FFF2-40B4-BE49-F238E27FC236}">
                <a16:creationId xmlns:a16="http://schemas.microsoft.com/office/drawing/2014/main" id="{67930AFE-0B12-414B-9B0C-35A90E93E849}"/>
              </a:ext>
            </a:extLst>
          </p:cNvPr>
          <p:cNvSpPr txBox="1"/>
          <p:nvPr/>
        </p:nvSpPr>
        <p:spPr>
          <a:xfrm>
            <a:off x="2391508" y="1406769"/>
            <a:ext cx="50013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a:solidFill>
                  <a:schemeClr val="accent1"/>
                </a:solidFill>
                <a:ea typeface="Arial Unicode MS" pitchFamily="34" charset="-128"/>
                <a:cs typeface="Arial Unicode MS" pitchFamily="34" charset="-128"/>
              </a:rPr>
              <a:t>0x00</a:t>
            </a:r>
          </a:p>
        </p:txBody>
      </p:sp>
      <p:sp>
        <p:nvSpPr>
          <p:cNvPr id="44" name="TextBox 43">
            <a:extLst>
              <a:ext uri="{FF2B5EF4-FFF2-40B4-BE49-F238E27FC236}">
                <a16:creationId xmlns:a16="http://schemas.microsoft.com/office/drawing/2014/main" id="{F2B1AE77-B015-A149-9E80-51FA75CF2B8F}"/>
              </a:ext>
            </a:extLst>
          </p:cNvPr>
          <p:cNvSpPr txBox="1"/>
          <p:nvPr/>
        </p:nvSpPr>
        <p:spPr>
          <a:xfrm>
            <a:off x="2891645" y="2638714"/>
            <a:ext cx="50013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a:solidFill>
                  <a:schemeClr val="accent1"/>
                </a:solidFill>
                <a:ea typeface="Arial Unicode MS" pitchFamily="34" charset="-128"/>
                <a:cs typeface="Arial Unicode MS" pitchFamily="34" charset="-128"/>
              </a:rPr>
              <a:t>0x01</a:t>
            </a:r>
          </a:p>
        </p:txBody>
      </p:sp>
      <p:sp>
        <p:nvSpPr>
          <p:cNvPr id="50" name="TextBox 49">
            <a:extLst>
              <a:ext uri="{FF2B5EF4-FFF2-40B4-BE49-F238E27FC236}">
                <a16:creationId xmlns:a16="http://schemas.microsoft.com/office/drawing/2014/main" id="{5FDB486F-3259-794B-8F81-6CBE5738D5EE}"/>
              </a:ext>
            </a:extLst>
          </p:cNvPr>
          <p:cNvSpPr txBox="1"/>
          <p:nvPr/>
        </p:nvSpPr>
        <p:spPr>
          <a:xfrm>
            <a:off x="2891644" y="3942288"/>
            <a:ext cx="50013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a:solidFill>
                  <a:schemeClr val="accent1"/>
                </a:solidFill>
                <a:ea typeface="Arial Unicode MS" pitchFamily="34" charset="-128"/>
                <a:cs typeface="Arial Unicode MS" pitchFamily="34" charset="-128"/>
              </a:rPr>
              <a:t>0x02</a:t>
            </a:r>
          </a:p>
        </p:txBody>
      </p:sp>
      <p:sp>
        <p:nvSpPr>
          <p:cNvPr id="51" name="TextBox 50">
            <a:extLst>
              <a:ext uri="{FF2B5EF4-FFF2-40B4-BE49-F238E27FC236}">
                <a16:creationId xmlns:a16="http://schemas.microsoft.com/office/drawing/2014/main" id="{8A10BEDA-F97A-5C40-93E8-C5FB5C8EFDEB}"/>
              </a:ext>
            </a:extLst>
          </p:cNvPr>
          <p:cNvSpPr txBox="1"/>
          <p:nvPr/>
        </p:nvSpPr>
        <p:spPr>
          <a:xfrm>
            <a:off x="2391507" y="5174233"/>
            <a:ext cx="50013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a:solidFill>
                  <a:schemeClr val="accent1"/>
                </a:solidFill>
                <a:ea typeface="Arial Unicode MS" pitchFamily="34" charset="-128"/>
                <a:cs typeface="Arial Unicode MS" pitchFamily="34" charset="-128"/>
              </a:rPr>
              <a:t>0x03</a:t>
            </a:r>
          </a:p>
        </p:txBody>
      </p:sp>
    </p:spTree>
    <p:extLst>
      <p:ext uri="{BB962C8B-B14F-4D97-AF65-F5344CB8AC3E}">
        <p14:creationId xmlns:p14="http://schemas.microsoft.com/office/powerpoint/2010/main" val="3977336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EDE902-4B89-CD45-A0C3-5E52ABDD1B3C}"/>
              </a:ext>
            </a:extLst>
          </p:cNvPr>
          <p:cNvPicPr>
            <a:picLocks noChangeAspect="1"/>
          </p:cNvPicPr>
          <p:nvPr/>
        </p:nvPicPr>
        <p:blipFill>
          <a:blip r:embed="rId2"/>
          <a:srcRect/>
          <a:stretch/>
        </p:blipFill>
        <p:spPr>
          <a:xfrm>
            <a:off x="2713563" y="1364465"/>
            <a:ext cx="9159090" cy="3979842"/>
          </a:xfrm>
          <a:prstGeom prst="rect">
            <a:avLst/>
          </a:prstGeom>
        </p:spPr>
      </p:pic>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PH" dirty="0">
                <a:solidFill>
                  <a:schemeClr val="tx1">
                    <a:lumMod val="75000"/>
                    <a:lumOff val="25000"/>
                  </a:schemeClr>
                </a:solidFill>
                <a:latin typeface="+mn-lt"/>
              </a:rPr>
              <a:t>2.</a:t>
            </a:r>
            <a:r>
              <a:rPr lang="en-US" altLang="zh-CN" dirty="0">
                <a:solidFill>
                  <a:schemeClr val="tx1">
                    <a:lumMod val="75000"/>
                    <a:lumOff val="25000"/>
                  </a:schemeClr>
                </a:solidFill>
                <a:latin typeface="+mn-lt"/>
              </a:rPr>
              <a:t>5</a:t>
            </a:r>
            <a:r>
              <a:rPr lang="en-US" dirty="0">
                <a:solidFill>
                  <a:schemeClr val="tx1">
                    <a:lumMod val="75000"/>
                    <a:lumOff val="25000"/>
                  </a:schemeClr>
                </a:solidFill>
                <a:latin typeface="+mn-lt"/>
              </a:rPr>
              <a:t> </a:t>
            </a:r>
            <a:r>
              <a:rPr lang="en-US" dirty="0" err="1">
                <a:solidFill>
                  <a:schemeClr val="tx1">
                    <a:lumMod val="75000"/>
                    <a:lumOff val="25000"/>
                  </a:schemeClr>
                </a:solidFill>
                <a:latin typeface="+mn-lt"/>
              </a:rPr>
              <a:t>栈变化</a:t>
            </a:r>
            <a:endParaRPr lang="en-PH" dirty="0">
              <a:solidFill>
                <a:schemeClr val="tx1">
                  <a:lumMod val="75000"/>
                  <a:lumOff val="25000"/>
                </a:schemeClr>
              </a:solidFill>
              <a:latin typeface="+mn-lt"/>
            </a:endParaRPr>
          </a:p>
        </p:txBody>
      </p:sp>
      <p:pic>
        <p:nvPicPr>
          <p:cNvPr id="7" name="Picture 6">
            <a:extLst>
              <a:ext uri="{FF2B5EF4-FFF2-40B4-BE49-F238E27FC236}">
                <a16:creationId xmlns:a16="http://schemas.microsoft.com/office/drawing/2014/main" id="{DFCAC835-D4C8-8A43-8F67-013FE1B2FB0D}"/>
              </a:ext>
            </a:extLst>
          </p:cNvPr>
          <p:cNvPicPr>
            <a:picLocks noChangeAspect="1"/>
          </p:cNvPicPr>
          <p:nvPr/>
        </p:nvPicPr>
        <p:blipFill>
          <a:blip r:embed="rId3"/>
          <a:stretch>
            <a:fillRect/>
          </a:stretch>
        </p:blipFill>
        <p:spPr>
          <a:xfrm>
            <a:off x="322522" y="1352550"/>
            <a:ext cx="2082800" cy="4152900"/>
          </a:xfrm>
          <a:prstGeom prst="rect">
            <a:avLst/>
          </a:prstGeom>
        </p:spPr>
      </p:pic>
    </p:spTree>
    <p:extLst>
      <p:ext uri="{BB962C8B-B14F-4D97-AF65-F5344CB8AC3E}">
        <p14:creationId xmlns:p14="http://schemas.microsoft.com/office/powerpoint/2010/main" val="104243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PH" dirty="0">
                <a:solidFill>
                  <a:schemeClr val="tx1">
                    <a:lumMod val="75000"/>
                    <a:lumOff val="25000"/>
                  </a:schemeClr>
                </a:solidFill>
                <a:latin typeface="+mn-lt"/>
              </a:rPr>
              <a:t>2.</a:t>
            </a:r>
            <a:r>
              <a:rPr lang="en-US" altLang="zh-CN" dirty="0">
                <a:solidFill>
                  <a:schemeClr val="tx1">
                    <a:lumMod val="75000"/>
                    <a:lumOff val="25000"/>
                  </a:schemeClr>
                </a:solidFill>
                <a:latin typeface="+mn-lt"/>
              </a:rPr>
              <a:t>6</a:t>
            </a:r>
            <a:r>
              <a:rPr lang="en-PH" dirty="0">
                <a:solidFill>
                  <a:schemeClr val="tx1">
                    <a:lumMod val="75000"/>
                    <a:lumOff val="25000"/>
                  </a:schemeClr>
                </a:solidFill>
                <a:latin typeface="+mn-lt"/>
              </a:rPr>
              <a:t> </a:t>
            </a:r>
            <a:r>
              <a:rPr lang="en-PH" dirty="0" err="1">
                <a:solidFill>
                  <a:schemeClr val="tx1">
                    <a:lumMod val="75000"/>
                    <a:lumOff val="25000"/>
                  </a:schemeClr>
                </a:solidFill>
                <a:latin typeface="+mn-lt"/>
              </a:rPr>
              <a:t>执行上下文的设计</a:t>
            </a:r>
            <a:endParaRPr lang="en-PH" dirty="0">
              <a:solidFill>
                <a:schemeClr val="tx1">
                  <a:lumMod val="75000"/>
                  <a:lumOff val="25000"/>
                </a:schemeClr>
              </a:solidFill>
              <a:latin typeface="+mn-lt"/>
            </a:endParaRPr>
          </a:p>
        </p:txBody>
      </p:sp>
      <p:pic>
        <p:nvPicPr>
          <p:cNvPr id="2" name="Picture 1">
            <a:extLst>
              <a:ext uri="{FF2B5EF4-FFF2-40B4-BE49-F238E27FC236}">
                <a16:creationId xmlns:a16="http://schemas.microsoft.com/office/drawing/2014/main" id="{ED36501E-7DCE-4844-916A-7A877A1F3139}"/>
              </a:ext>
            </a:extLst>
          </p:cNvPr>
          <p:cNvPicPr>
            <a:picLocks noChangeAspect="1"/>
          </p:cNvPicPr>
          <p:nvPr/>
        </p:nvPicPr>
        <p:blipFill>
          <a:blip r:embed="rId2"/>
          <a:srcRect/>
          <a:stretch/>
        </p:blipFill>
        <p:spPr>
          <a:xfrm>
            <a:off x="1398864" y="1468826"/>
            <a:ext cx="9410700" cy="3442045"/>
          </a:xfrm>
          <a:prstGeom prst="rect">
            <a:avLst/>
          </a:prstGeom>
        </p:spPr>
      </p:pic>
    </p:spTree>
    <p:extLst>
      <p:ext uri="{BB962C8B-B14F-4D97-AF65-F5344CB8AC3E}">
        <p14:creationId xmlns:p14="http://schemas.microsoft.com/office/powerpoint/2010/main" val="1765640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PH" dirty="0">
                <a:solidFill>
                  <a:schemeClr val="tx1">
                    <a:lumMod val="75000"/>
                    <a:lumOff val="25000"/>
                  </a:schemeClr>
                </a:solidFill>
                <a:latin typeface="+mn-lt"/>
              </a:rPr>
              <a:t>2.</a:t>
            </a:r>
            <a:r>
              <a:rPr lang="en-US" altLang="zh-CN" dirty="0">
                <a:solidFill>
                  <a:schemeClr val="tx1">
                    <a:lumMod val="75000"/>
                    <a:lumOff val="25000"/>
                  </a:schemeClr>
                </a:solidFill>
                <a:latin typeface="+mn-lt"/>
              </a:rPr>
              <a:t>7</a:t>
            </a:r>
            <a:r>
              <a:rPr lang="en-PH" dirty="0">
                <a:solidFill>
                  <a:schemeClr val="tx1">
                    <a:lumMod val="75000"/>
                    <a:lumOff val="25000"/>
                  </a:schemeClr>
                </a:solidFill>
                <a:latin typeface="+mn-lt"/>
              </a:rPr>
              <a:t> </a:t>
            </a:r>
            <a:r>
              <a:rPr lang="zh-CN" altLang="en-US" dirty="0">
                <a:solidFill>
                  <a:schemeClr val="tx1">
                    <a:lumMod val="75000"/>
                    <a:lumOff val="25000"/>
                  </a:schemeClr>
                </a:solidFill>
                <a:latin typeface="+mn-lt"/>
              </a:rPr>
              <a:t> 块级作用域的实现</a:t>
            </a:r>
            <a:endParaRPr lang="en-PH" dirty="0">
              <a:solidFill>
                <a:schemeClr val="tx1">
                  <a:lumMod val="75000"/>
                  <a:lumOff val="25000"/>
                </a:schemeClr>
              </a:solidFill>
              <a:latin typeface="+mn-lt"/>
            </a:endParaRPr>
          </a:p>
        </p:txBody>
      </p:sp>
      <p:sp>
        <p:nvSpPr>
          <p:cNvPr id="7" name="Rectangle 6">
            <a:extLst>
              <a:ext uri="{FF2B5EF4-FFF2-40B4-BE49-F238E27FC236}">
                <a16:creationId xmlns:a16="http://schemas.microsoft.com/office/drawing/2014/main" id="{6D2A3348-B90F-B946-AA7D-2CB01DF8D406}"/>
              </a:ext>
            </a:extLst>
          </p:cNvPr>
          <p:cNvSpPr/>
          <p:nvPr/>
        </p:nvSpPr>
        <p:spPr bwMode="gray">
          <a:xfrm>
            <a:off x="787790" y="1434904"/>
            <a:ext cx="2897945" cy="1107831"/>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800" b="0" i="0" u="none" strike="noStrike" kern="0" cap="none" spc="0" normalizeH="0" baseline="0" noProof="0" dirty="0">
                <a:ln>
                  <a:noFill/>
                </a:ln>
                <a:effectLst/>
                <a:uLnTx/>
                <a:uFillTx/>
                <a:ea typeface="Arial Unicode MS" pitchFamily="34" charset="-128"/>
                <a:cs typeface="Arial Unicode MS" pitchFamily="34" charset="-128"/>
              </a:rPr>
              <a:t>构建栈帧</a:t>
            </a:r>
          </a:p>
        </p:txBody>
      </p:sp>
      <p:sp>
        <p:nvSpPr>
          <p:cNvPr id="8" name="Rectangle 7">
            <a:extLst>
              <a:ext uri="{FF2B5EF4-FFF2-40B4-BE49-F238E27FC236}">
                <a16:creationId xmlns:a16="http://schemas.microsoft.com/office/drawing/2014/main" id="{03506F8C-26E7-524E-AE47-F710F2F37B64}"/>
              </a:ext>
            </a:extLst>
          </p:cNvPr>
          <p:cNvSpPr/>
          <p:nvPr/>
        </p:nvSpPr>
        <p:spPr bwMode="gray">
          <a:xfrm>
            <a:off x="4655241" y="1434901"/>
            <a:ext cx="2897945" cy="1107831"/>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800" b="0" i="0" u="none" strike="noStrike" kern="0" cap="none" spc="0" normalizeH="0" baseline="0" noProof="0" dirty="0">
                <a:ln>
                  <a:noFill/>
                </a:ln>
                <a:effectLst/>
                <a:uLnTx/>
                <a:uFillTx/>
                <a:ea typeface="Arial Unicode MS" pitchFamily="34" charset="-128"/>
                <a:cs typeface="Arial Unicode MS" pitchFamily="34" charset="-128"/>
              </a:rPr>
              <a:t>变量入域</a:t>
            </a:r>
          </a:p>
        </p:txBody>
      </p:sp>
      <p:sp>
        <p:nvSpPr>
          <p:cNvPr id="9" name="Rectangle 8">
            <a:extLst>
              <a:ext uri="{FF2B5EF4-FFF2-40B4-BE49-F238E27FC236}">
                <a16:creationId xmlns:a16="http://schemas.microsoft.com/office/drawing/2014/main" id="{A4878F76-4AD0-2C4B-92F7-8F94D406CE4C}"/>
              </a:ext>
            </a:extLst>
          </p:cNvPr>
          <p:cNvSpPr/>
          <p:nvPr/>
        </p:nvSpPr>
        <p:spPr bwMode="gray">
          <a:xfrm>
            <a:off x="8509440" y="1434901"/>
            <a:ext cx="2897945" cy="1107831"/>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800" b="0" i="0" u="none" strike="noStrike" kern="0" cap="none" spc="0" normalizeH="0" baseline="0" noProof="0" dirty="0">
                <a:ln>
                  <a:noFill/>
                </a:ln>
                <a:effectLst/>
                <a:uLnTx/>
                <a:uFillTx/>
                <a:ea typeface="Arial Unicode MS" pitchFamily="34" charset="-128"/>
                <a:cs typeface="Arial Unicode MS" pitchFamily="34" charset="-128"/>
              </a:rPr>
              <a:t>读取变量</a:t>
            </a:r>
          </a:p>
        </p:txBody>
      </p:sp>
      <p:sp>
        <p:nvSpPr>
          <p:cNvPr id="10" name="Right Arrow 9">
            <a:extLst>
              <a:ext uri="{FF2B5EF4-FFF2-40B4-BE49-F238E27FC236}">
                <a16:creationId xmlns:a16="http://schemas.microsoft.com/office/drawing/2014/main" id="{C9813623-64E6-B540-A3A0-B92A7823C60E}"/>
              </a:ext>
            </a:extLst>
          </p:cNvPr>
          <p:cNvSpPr/>
          <p:nvPr/>
        </p:nvSpPr>
        <p:spPr bwMode="gray">
          <a:xfrm>
            <a:off x="3685735" y="1842868"/>
            <a:ext cx="969506" cy="145948"/>
          </a:xfrm>
          <a:prstGeom prst="rightArrow">
            <a:avLst/>
          </a:prstGeom>
          <a:solidFill>
            <a:schemeClr val="accent3">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ight Arrow 10">
            <a:extLst>
              <a:ext uri="{FF2B5EF4-FFF2-40B4-BE49-F238E27FC236}">
                <a16:creationId xmlns:a16="http://schemas.microsoft.com/office/drawing/2014/main" id="{6BC53575-920A-5C49-804A-6ED73E330B0D}"/>
              </a:ext>
            </a:extLst>
          </p:cNvPr>
          <p:cNvSpPr/>
          <p:nvPr/>
        </p:nvSpPr>
        <p:spPr bwMode="gray">
          <a:xfrm>
            <a:off x="7553186" y="1842868"/>
            <a:ext cx="969506" cy="145948"/>
          </a:xfrm>
          <a:prstGeom prst="rightArrow">
            <a:avLst/>
          </a:prstGeom>
          <a:solidFill>
            <a:schemeClr val="accent3">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Up-Down Arrow 13">
            <a:extLst>
              <a:ext uri="{FF2B5EF4-FFF2-40B4-BE49-F238E27FC236}">
                <a16:creationId xmlns:a16="http://schemas.microsoft.com/office/drawing/2014/main" id="{AB8E44C3-F332-7942-A40D-AA712CDADC99}"/>
              </a:ext>
            </a:extLst>
          </p:cNvPr>
          <p:cNvSpPr/>
          <p:nvPr/>
        </p:nvSpPr>
        <p:spPr bwMode="gray">
          <a:xfrm>
            <a:off x="1913206" y="2700997"/>
            <a:ext cx="323556" cy="991416"/>
          </a:xfrm>
          <a:prstGeom prst="upDown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Up-Down Arrow 14">
            <a:extLst>
              <a:ext uri="{FF2B5EF4-FFF2-40B4-BE49-F238E27FC236}">
                <a16:creationId xmlns:a16="http://schemas.microsoft.com/office/drawing/2014/main" id="{1D2B732F-00EE-ED43-B0AB-8D35D9636497}"/>
              </a:ext>
            </a:extLst>
          </p:cNvPr>
          <p:cNvSpPr/>
          <p:nvPr/>
        </p:nvSpPr>
        <p:spPr bwMode="gray">
          <a:xfrm>
            <a:off x="9796634" y="2595955"/>
            <a:ext cx="323556" cy="779822"/>
          </a:xfrm>
          <a:prstGeom prst="upDown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Rectangle 1">
            <a:extLst>
              <a:ext uri="{FF2B5EF4-FFF2-40B4-BE49-F238E27FC236}">
                <a16:creationId xmlns:a16="http://schemas.microsoft.com/office/drawing/2014/main" id="{21F5A721-C495-6F43-9BFB-1E0FBC783E9D}"/>
              </a:ext>
            </a:extLst>
          </p:cNvPr>
          <p:cNvSpPr/>
          <p:nvPr/>
        </p:nvSpPr>
        <p:spPr>
          <a:xfrm>
            <a:off x="163662" y="3849921"/>
            <a:ext cx="5108982" cy="1384995"/>
          </a:xfrm>
          <a:prstGeom prst="rect">
            <a:avLst/>
          </a:prstGeom>
        </p:spPr>
        <p:txBody>
          <a:bodyPr wrap="square">
            <a:spAutoFit/>
          </a:bodyPr>
          <a:lstStyle/>
          <a:p>
            <a:r>
              <a:rPr lang="en-US" sz="1400" dirty="0">
                <a:latin typeface="Monaco" pitchFamily="2" charset="77"/>
              </a:rPr>
              <a:t>// Context Stack implementation</a:t>
            </a:r>
          </a:p>
          <a:p>
            <a:r>
              <a:rPr lang="en-US" sz="1400" dirty="0">
                <a:latin typeface="Monaco" pitchFamily="2" charset="77"/>
              </a:rPr>
              <a:t>Stack&lt;Context&gt; ECStack = new Stack&lt;Context&gt;();</a:t>
            </a:r>
          </a:p>
          <a:p>
            <a:endParaRPr lang="en-US" sz="1400" dirty="0">
              <a:latin typeface="Monaco" pitchFamily="2" charset="77"/>
            </a:endParaRPr>
          </a:p>
          <a:p>
            <a:r>
              <a:rPr lang="en-US" sz="1400" dirty="0">
                <a:latin typeface="Monaco" pitchFamily="2" charset="77"/>
              </a:rPr>
              <a:t>// When entry if block:</a:t>
            </a:r>
          </a:p>
          <a:p>
            <a:r>
              <a:rPr lang="en-US" sz="1400" dirty="0">
                <a:latin typeface="Monaco" pitchFamily="2" charset="77"/>
              </a:rPr>
              <a:t>Context iFContext = new Context();</a:t>
            </a:r>
          </a:p>
          <a:p>
            <a:r>
              <a:rPr lang="en-US" sz="1400" dirty="0">
                <a:latin typeface="Monaco" pitchFamily="2" charset="77"/>
              </a:rPr>
              <a:t>ECStack.push(iFContext);</a:t>
            </a:r>
          </a:p>
        </p:txBody>
      </p:sp>
      <p:pic>
        <p:nvPicPr>
          <p:cNvPr id="3" name="Picture 2">
            <a:extLst>
              <a:ext uri="{FF2B5EF4-FFF2-40B4-BE49-F238E27FC236}">
                <a16:creationId xmlns:a16="http://schemas.microsoft.com/office/drawing/2014/main" id="{74CD6843-D679-6549-831D-A1B9D0EF1268}"/>
              </a:ext>
            </a:extLst>
          </p:cNvPr>
          <p:cNvPicPr>
            <a:picLocks noChangeAspect="1"/>
          </p:cNvPicPr>
          <p:nvPr/>
        </p:nvPicPr>
        <p:blipFill>
          <a:blip r:embed="rId2"/>
          <a:stretch>
            <a:fillRect/>
          </a:stretch>
        </p:blipFill>
        <p:spPr>
          <a:xfrm>
            <a:off x="5511393" y="3429000"/>
            <a:ext cx="6578600" cy="3111500"/>
          </a:xfrm>
          <a:prstGeom prst="rect">
            <a:avLst/>
          </a:prstGeom>
        </p:spPr>
      </p:pic>
    </p:spTree>
    <p:extLst>
      <p:ext uri="{BB962C8B-B14F-4D97-AF65-F5344CB8AC3E}">
        <p14:creationId xmlns:p14="http://schemas.microsoft.com/office/powerpoint/2010/main" val="2979028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solidFill>
                  <a:schemeClr val="accent1"/>
                </a:solidFill>
              </a:rPr>
              <a:t>0x03:</a:t>
            </a:r>
            <a:r>
              <a:rPr lang="zh-CN" altLang="en-US" dirty="0">
                <a:solidFill>
                  <a:schemeClr val="accent1"/>
                </a:solidFill>
              </a:rPr>
              <a:t> </a:t>
            </a:r>
            <a:r>
              <a:rPr lang="zh-CN" altLang="en-US" dirty="0"/>
              <a:t>闭包</a:t>
            </a:r>
            <a:endParaRPr lang="en-US" dirty="0"/>
          </a:p>
        </p:txBody>
      </p:sp>
    </p:spTree>
    <p:extLst>
      <p:ext uri="{BB962C8B-B14F-4D97-AF65-F5344CB8AC3E}">
        <p14:creationId xmlns:p14="http://schemas.microsoft.com/office/powerpoint/2010/main" val="154935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PH" dirty="0">
                <a:solidFill>
                  <a:schemeClr val="tx1">
                    <a:lumMod val="75000"/>
                    <a:lumOff val="25000"/>
                  </a:schemeClr>
                </a:solidFill>
                <a:latin typeface="+mn-lt"/>
              </a:rPr>
              <a:t>3.0 </a:t>
            </a:r>
            <a:r>
              <a:rPr lang="en-PH" dirty="0" err="1">
                <a:solidFill>
                  <a:schemeClr val="tx1">
                    <a:lumMod val="75000"/>
                    <a:lumOff val="25000"/>
                  </a:schemeClr>
                </a:solidFill>
                <a:latin typeface="+mn-lt"/>
              </a:rPr>
              <a:t>高阶函数</a:t>
            </a:r>
            <a:endParaRPr lang="en-PH" dirty="0">
              <a:solidFill>
                <a:schemeClr val="tx1">
                  <a:lumMod val="75000"/>
                  <a:lumOff val="25000"/>
                </a:schemeClr>
              </a:solidFill>
              <a:latin typeface="+mn-lt"/>
            </a:endParaRPr>
          </a:p>
        </p:txBody>
      </p:sp>
      <p:sp>
        <p:nvSpPr>
          <p:cNvPr id="2" name="Oval 1">
            <a:extLst>
              <a:ext uri="{FF2B5EF4-FFF2-40B4-BE49-F238E27FC236}">
                <a16:creationId xmlns:a16="http://schemas.microsoft.com/office/drawing/2014/main" id="{19585D23-2593-8D40-B00B-5C61A5113F6B}"/>
              </a:ext>
            </a:extLst>
          </p:cNvPr>
          <p:cNvSpPr/>
          <p:nvPr/>
        </p:nvSpPr>
        <p:spPr bwMode="gray">
          <a:xfrm>
            <a:off x="1181686" y="2405575"/>
            <a:ext cx="2658794" cy="1350499"/>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800" b="0" i="0" u="none" strike="noStrike" kern="0" cap="none" spc="0" normalizeH="0" baseline="0" noProof="0" dirty="0">
                <a:ln>
                  <a:noFill/>
                </a:ln>
                <a:effectLst/>
                <a:uLnTx/>
                <a:uFillTx/>
                <a:ea typeface="Arial Unicode MS" pitchFamily="34" charset="-128"/>
                <a:cs typeface="Arial Unicode MS" pitchFamily="34" charset="-128"/>
              </a:rPr>
              <a:t>函数可以作为函数的参数</a:t>
            </a:r>
          </a:p>
        </p:txBody>
      </p:sp>
      <p:sp>
        <p:nvSpPr>
          <p:cNvPr id="11" name="Oval 10">
            <a:extLst>
              <a:ext uri="{FF2B5EF4-FFF2-40B4-BE49-F238E27FC236}">
                <a16:creationId xmlns:a16="http://schemas.microsoft.com/office/drawing/2014/main" id="{94D8C4A7-3115-AD4D-AB4C-4AEE287D2011}"/>
              </a:ext>
            </a:extLst>
          </p:cNvPr>
          <p:cNvSpPr/>
          <p:nvPr/>
        </p:nvSpPr>
        <p:spPr bwMode="gray">
          <a:xfrm>
            <a:off x="4774817" y="2405574"/>
            <a:ext cx="2658794" cy="1350499"/>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800" b="0" i="0" u="none" strike="noStrike" kern="0" cap="none" spc="0" normalizeH="0" baseline="0" noProof="0" dirty="0">
                <a:ln>
                  <a:noFill/>
                </a:ln>
                <a:effectLst/>
                <a:uLnTx/>
                <a:uFillTx/>
                <a:ea typeface="Arial Unicode MS" pitchFamily="34" charset="-128"/>
                <a:cs typeface="Arial Unicode MS" pitchFamily="34" charset="-128"/>
              </a:rPr>
              <a:t>函数可以赋值给变量</a:t>
            </a:r>
          </a:p>
        </p:txBody>
      </p:sp>
      <p:sp>
        <p:nvSpPr>
          <p:cNvPr id="12" name="Oval 11">
            <a:extLst>
              <a:ext uri="{FF2B5EF4-FFF2-40B4-BE49-F238E27FC236}">
                <a16:creationId xmlns:a16="http://schemas.microsoft.com/office/drawing/2014/main" id="{BC03B5FE-C36E-CA4F-8685-0539A784C11D}"/>
              </a:ext>
            </a:extLst>
          </p:cNvPr>
          <p:cNvSpPr/>
          <p:nvPr/>
        </p:nvSpPr>
        <p:spPr bwMode="gray">
          <a:xfrm>
            <a:off x="8367948" y="2405574"/>
            <a:ext cx="2658794" cy="1350499"/>
          </a:xfrm>
          <a:prstGeom prst="ellipse">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800" b="0" i="0" u="none" strike="noStrike" kern="0" cap="none" spc="0" normalizeH="0" baseline="0" noProof="0" dirty="0">
                <a:ln>
                  <a:noFill/>
                </a:ln>
                <a:solidFill>
                  <a:srgbClr val="FF0000"/>
                </a:solidFill>
                <a:effectLst/>
                <a:uLnTx/>
                <a:uFillTx/>
                <a:ea typeface="Arial Unicode MS" pitchFamily="34" charset="-128"/>
                <a:cs typeface="Arial Unicode MS" pitchFamily="34" charset="-128"/>
              </a:rPr>
              <a:t>函数可以作为函数的返回值</a:t>
            </a:r>
          </a:p>
        </p:txBody>
      </p:sp>
      <p:sp>
        <p:nvSpPr>
          <p:cNvPr id="5" name="TextBox 4">
            <a:extLst>
              <a:ext uri="{FF2B5EF4-FFF2-40B4-BE49-F238E27FC236}">
                <a16:creationId xmlns:a16="http://schemas.microsoft.com/office/drawing/2014/main" id="{7214634F-2610-7B42-A3D1-D88FC1CB3748}"/>
              </a:ext>
            </a:extLst>
          </p:cNvPr>
          <p:cNvSpPr txBox="1"/>
          <p:nvPr/>
        </p:nvSpPr>
        <p:spPr>
          <a:xfrm>
            <a:off x="8825311" y="4304714"/>
            <a:ext cx="174406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dirty="0">
                <a:solidFill>
                  <a:srgbClr val="FF0000"/>
                </a:solidFill>
                <a:ea typeface="Arial Unicode MS" pitchFamily="34" charset="-128"/>
                <a:cs typeface="Arial Unicode MS" pitchFamily="34" charset="-128"/>
              </a:rPr>
              <a:t>会有什么问题吗</a:t>
            </a:r>
            <a:r>
              <a:rPr lang="en-US" altLang="zh-CN" sz="1800" kern="0" dirty="0">
                <a:ea typeface="Arial Unicode MS" pitchFamily="34" charset="-128"/>
                <a:cs typeface="Arial Unicode MS" pitchFamily="34" charset="-128"/>
              </a:rPr>
              <a:t>?</a:t>
            </a:r>
            <a:endParaRPr lang="en-CN"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531173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a:xfrm>
            <a:off x="490393" y="2408760"/>
            <a:ext cx="11214388" cy="2040480"/>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lvl="0"/>
            <a:r>
              <a:rPr lang="en-US" dirty="0" err="1">
                <a:ln/>
                <a:solidFill>
                  <a:schemeClr val="accent3"/>
                </a:solidFill>
              </a:rPr>
              <a:t>函数返回的函数</a:t>
            </a:r>
            <a:r>
              <a:rPr lang="en-US" dirty="0" err="1">
                <a:ln/>
                <a:solidFill>
                  <a:srgbClr val="FF0000"/>
                </a:solidFill>
              </a:rPr>
              <a:t>运行时环境</a:t>
            </a:r>
            <a:r>
              <a:rPr lang="en-US" dirty="0" err="1">
                <a:ln/>
                <a:solidFill>
                  <a:schemeClr val="accent3"/>
                </a:solidFill>
              </a:rPr>
              <a:t>和</a:t>
            </a:r>
            <a:r>
              <a:rPr lang="en-US" dirty="0" err="1">
                <a:ln/>
                <a:solidFill>
                  <a:srgbClr val="FF0000"/>
                </a:solidFill>
              </a:rPr>
              <a:t>编译时作用域</a:t>
            </a:r>
            <a:r>
              <a:rPr lang="en-US" dirty="0" err="1">
                <a:ln/>
                <a:solidFill>
                  <a:schemeClr val="accent3"/>
                </a:solidFill>
              </a:rPr>
              <a:t>之间的矛盾</a:t>
            </a:r>
            <a:r>
              <a:rPr lang="en-US" altLang="zh-CN" dirty="0">
                <a:ln/>
                <a:solidFill>
                  <a:schemeClr val="accent3"/>
                </a:solidFill>
              </a:rPr>
              <a:t>?</a:t>
            </a:r>
            <a:endParaRPr lang="en-US" dirty="0">
              <a:ln/>
              <a:solidFill>
                <a:schemeClr val="accent3"/>
              </a:solidFill>
            </a:endParaRPr>
          </a:p>
        </p:txBody>
      </p:sp>
    </p:spTree>
    <p:extLst>
      <p:ext uri="{BB962C8B-B14F-4D97-AF65-F5344CB8AC3E}">
        <p14:creationId xmlns:p14="http://schemas.microsoft.com/office/powerpoint/2010/main" val="3511855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altLang="zh-CN" dirty="0">
                <a:solidFill>
                  <a:schemeClr val="tx1">
                    <a:lumMod val="75000"/>
                    <a:lumOff val="25000"/>
                  </a:schemeClr>
                </a:solidFill>
                <a:latin typeface="+mn-lt"/>
              </a:rPr>
              <a:t>3.1</a:t>
            </a:r>
            <a:r>
              <a:rPr lang="zh-CN" altLang="en-US" dirty="0">
                <a:solidFill>
                  <a:schemeClr val="tx1">
                    <a:lumMod val="75000"/>
                    <a:lumOff val="25000"/>
                  </a:schemeClr>
                </a:solidFill>
                <a:latin typeface="+mn-lt"/>
              </a:rPr>
              <a:t> 闭包</a:t>
            </a:r>
            <a:endParaRPr lang="en-PH" dirty="0">
              <a:solidFill>
                <a:schemeClr val="tx1">
                  <a:lumMod val="75000"/>
                  <a:lumOff val="25000"/>
                </a:schemeClr>
              </a:solidFill>
              <a:latin typeface="+mn-lt"/>
            </a:endParaRPr>
          </a:p>
        </p:txBody>
      </p:sp>
      <p:sp>
        <p:nvSpPr>
          <p:cNvPr id="2" name="TextBox 1">
            <a:extLst>
              <a:ext uri="{FF2B5EF4-FFF2-40B4-BE49-F238E27FC236}">
                <a16:creationId xmlns:a16="http://schemas.microsoft.com/office/drawing/2014/main" id="{32099B4D-11EA-974E-8D7D-F4D270731353}"/>
              </a:ext>
            </a:extLst>
          </p:cNvPr>
          <p:cNvSpPr txBox="1"/>
          <p:nvPr/>
        </p:nvSpPr>
        <p:spPr>
          <a:xfrm>
            <a:off x="844062" y="1083212"/>
            <a:ext cx="10635175"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800" kern="0" dirty="0">
                <a:ea typeface="Arial Unicode MS" pitchFamily="34" charset="-128"/>
                <a:cs typeface="Arial Unicode MS" pitchFamily="34" charset="-128"/>
              </a:rPr>
              <a:t>函数作为返回值时</a:t>
            </a:r>
            <a:r>
              <a:rPr lang="en-US" altLang="zh-CN" sz="1800" kern="0" dirty="0">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 引用的</a:t>
            </a:r>
            <a:r>
              <a:rPr lang="zh-CN" altLang="en-US" sz="1800" kern="0" dirty="0">
                <a:solidFill>
                  <a:srgbClr val="FF0000"/>
                </a:solidFill>
                <a:ea typeface="Arial Unicode MS" pitchFamily="34" charset="-128"/>
                <a:cs typeface="Arial Unicode MS" pitchFamily="34" charset="-128"/>
              </a:rPr>
              <a:t>父级</a:t>
            </a:r>
            <a:r>
              <a:rPr lang="en-US" altLang="zh-CN" sz="1800" kern="0" dirty="0">
                <a:solidFill>
                  <a:srgbClr val="FF0000"/>
                </a:solidFill>
                <a:ea typeface="Arial Unicode MS" pitchFamily="34" charset="-128"/>
                <a:cs typeface="Arial Unicode MS" pitchFamily="34" charset="-128"/>
              </a:rPr>
              <a:t>(</a:t>
            </a:r>
            <a:r>
              <a:rPr lang="zh-CN" altLang="en-US" sz="1800" kern="0" dirty="0">
                <a:solidFill>
                  <a:srgbClr val="FF0000"/>
                </a:solidFill>
                <a:ea typeface="Arial Unicode MS" pitchFamily="34" charset="-128"/>
                <a:cs typeface="Arial Unicode MS" pitchFamily="34" charset="-128"/>
              </a:rPr>
              <a:t>祖先</a:t>
            </a:r>
            <a:r>
              <a:rPr lang="en-US" altLang="zh-CN" sz="1800" kern="0" dirty="0">
                <a:solidFill>
                  <a:srgbClr val="FF0000"/>
                </a:solidFill>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上下文会销毁</a:t>
            </a:r>
            <a:r>
              <a:rPr lang="en-US" altLang="zh-CN" sz="1800" kern="0" dirty="0">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 而父级上下文的销毁会使得父级上下文中的变量引用失败</a:t>
            </a:r>
            <a:r>
              <a:rPr lang="en-US" altLang="zh-CN"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zh-CN" altLang="en-US" sz="1800" kern="0" dirty="0">
                <a:ea typeface="Arial Unicode MS" pitchFamily="34" charset="-128"/>
                <a:cs typeface="Arial Unicode MS" pitchFamily="34" charset="-128"/>
              </a:rPr>
              <a:t>在函数作为返回值被返回时</a:t>
            </a:r>
            <a:r>
              <a:rPr lang="en-US" altLang="zh-CN" sz="1800" kern="0" dirty="0">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 必须将来自父级上下文中的变量打包</a:t>
            </a:r>
            <a:r>
              <a:rPr lang="en-US" altLang="zh-CN" sz="1800" kern="0" dirty="0">
                <a:ea typeface="Arial Unicode MS" pitchFamily="34" charset="-128"/>
                <a:cs typeface="Arial Unicode MS" pitchFamily="34" charset="-128"/>
              </a:rPr>
              <a:t>(function</a:t>
            </a:r>
            <a:r>
              <a:rPr lang="zh-CN" altLang="en-US" sz="1800" kern="0" dirty="0">
                <a:ea typeface="Arial Unicode MS" pitchFamily="34" charset="-128"/>
                <a:cs typeface="Arial Unicode MS" pitchFamily="34" charset="-128"/>
              </a:rPr>
              <a:t> </a:t>
            </a:r>
            <a:r>
              <a:rPr lang="en-US" altLang="zh-CN" sz="1800" kern="0" dirty="0">
                <a:ea typeface="Arial Unicode MS" pitchFamily="34" charset="-128"/>
                <a:cs typeface="Arial Unicode MS" pitchFamily="34" charset="-128"/>
              </a:rPr>
              <a:t>object)</a:t>
            </a:r>
            <a:r>
              <a:rPr lang="zh-CN" altLang="en-US" sz="1800" kern="0" dirty="0">
                <a:ea typeface="Arial Unicode MS" pitchFamily="34" charset="-128"/>
                <a:cs typeface="Arial Unicode MS" pitchFamily="34" charset="-128"/>
              </a:rPr>
              <a:t>一起返回</a:t>
            </a:r>
            <a:r>
              <a:rPr lang="en-US" altLang="zh-CN" sz="1800" kern="0" dirty="0">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 这个包就是闭包</a:t>
            </a:r>
            <a:r>
              <a:rPr lang="en-US" altLang="zh-CN" sz="1800" kern="0" dirty="0">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 返回的函数在执行的时候</a:t>
            </a:r>
            <a:r>
              <a:rPr lang="en-US" altLang="zh-CN" sz="1800" kern="0" dirty="0">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 作用域链中会多出一个闭包节点</a:t>
            </a:r>
            <a:r>
              <a:rPr lang="en-US" altLang="zh-CN" sz="1800" kern="0" dirty="0">
                <a:ea typeface="Arial Unicode MS" pitchFamily="34" charset="-128"/>
                <a:cs typeface="Arial Unicode MS" pitchFamily="34" charset="-128"/>
              </a:rPr>
              <a:t>.</a:t>
            </a:r>
            <a:endParaRPr lang="en-CN"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819769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a:xfrm>
            <a:off x="490393" y="2408760"/>
            <a:ext cx="11214388" cy="2040480"/>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lvl="0"/>
            <a:r>
              <a:rPr lang="en-US" dirty="0">
                <a:ln/>
                <a:solidFill>
                  <a:schemeClr val="accent3"/>
                </a:solidFill>
              </a:rPr>
              <a:t>Q &amp; A?</a:t>
            </a:r>
          </a:p>
        </p:txBody>
      </p:sp>
    </p:spTree>
    <p:extLst>
      <p:ext uri="{BB962C8B-B14F-4D97-AF65-F5344CB8AC3E}">
        <p14:creationId xmlns:p14="http://schemas.microsoft.com/office/powerpoint/2010/main" val="2007014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a:xfrm>
            <a:off x="504000" y="2905487"/>
            <a:ext cx="5593588" cy="2501010"/>
          </a:xfrm>
        </p:spPr>
        <p:txBody>
          <a:bodyPr/>
          <a:lstStyle/>
          <a:p>
            <a:r>
              <a:rPr lang="en-US" dirty="0"/>
              <a:t>Pylon</a:t>
            </a:r>
          </a:p>
          <a:p>
            <a:r>
              <a:rPr lang="en-US" dirty="0">
                <a:hlinkClick r:id="rId2"/>
              </a:rPr>
              <a:t>Syncviip@gmail.com</a:t>
            </a:r>
            <a:endParaRPr lang="en-US" dirty="0"/>
          </a:p>
          <a:p>
            <a:r>
              <a:rPr lang="en-US" dirty="0">
                <a:hlinkClick r:id="rId3"/>
              </a:rPr>
              <a:t>0x400.com</a:t>
            </a:r>
            <a:endParaRPr lang="en-US" dirty="0"/>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solidFill>
                  <a:schemeClr val="accent1"/>
                </a:solidFill>
              </a:rPr>
              <a:t>0x00: </a:t>
            </a:r>
            <a:r>
              <a:rPr lang="en-US" dirty="0"/>
              <a:t>JavaScript</a:t>
            </a:r>
            <a:r>
              <a:rPr lang="zh-CN" altLang="en-US" dirty="0"/>
              <a:t> 作用域特性</a:t>
            </a:r>
            <a:endParaRPr lang="en-US" dirty="0"/>
          </a:p>
        </p:txBody>
      </p:sp>
    </p:spTree>
    <p:extLst>
      <p:ext uri="{BB962C8B-B14F-4D97-AF65-F5344CB8AC3E}">
        <p14:creationId xmlns:p14="http://schemas.microsoft.com/office/powerpoint/2010/main" val="144243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PH" dirty="0">
                <a:solidFill>
                  <a:schemeClr val="tx1">
                    <a:lumMod val="75000"/>
                    <a:lumOff val="25000"/>
                  </a:schemeClr>
                </a:solidFill>
                <a:latin typeface="+mn-lt"/>
              </a:rPr>
              <a:t>0.0 var </a:t>
            </a:r>
            <a:r>
              <a:rPr lang="en-PH" dirty="0" err="1">
                <a:solidFill>
                  <a:schemeClr val="tx1">
                    <a:lumMod val="75000"/>
                    <a:lumOff val="25000"/>
                  </a:schemeClr>
                </a:solidFill>
                <a:latin typeface="+mn-lt"/>
              </a:rPr>
              <a:t>申明全局作用域</a:t>
            </a:r>
            <a:endParaRPr lang="en-PH" dirty="0">
              <a:solidFill>
                <a:schemeClr val="tx1">
                  <a:lumMod val="75000"/>
                  <a:lumOff val="25000"/>
                </a:schemeClr>
              </a:solidFill>
              <a:latin typeface="+mn-lt"/>
            </a:endParaRPr>
          </a:p>
        </p:txBody>
      </p:sp>
      <p:sp>
        <p:nvSpPr>
          <p:cNvPr id="2" name="Rectangle 1">
            <a:extLst>
              <a:ext uri="{FF2B5EF4-FFF2-40B4-BE49-F238E27FC236}">
                <a16:creationId xmlns:a16="http://schemas.microsoft.com/office/drawing/2014/main" id="{5625CC28-D88D-094B-97E4-D31D06695569}"/>
              </a:ext>
            </a:extLst>
          </p:cNvPr>
          <p:cNvSpPr/>
          <p:nvPr/>
        </p:nvSpPr>
        <p:spPr bwMode="gray">
          <a:xfrm>
            <a:off x="1378991" y="1000496"/>
            <a:ext cx="9437192" cy="1825831"/>
          </a:xfrm>
          <a:prstGeom prst="rect">
            <a:avLst/>
          </a:prstGeom>
          <a:noFill/>
          <a:ln w="25400" algn="ctr">
            <a:solidFill>
              <a:schemeClr val="tx1"/>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US" dirty="0"/>
              <a:t>The </a:t>
            </a:r>
            <a:r>
              <a:rPr lang="en-US" b="1" dirty="0"/>
              <a:t>var statement</a:t>
            </a:r>
            <a:r>
              <a:rPr lang="en-US" dirty="0"/>
              <a:t> declares a function-scoped or globally-scoped variable, optionally initializing it to a value.</a:t>
            </a:r>
            <a:endParaRPr kumimoji="0" lang="en-CN"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6" name="Picture 5">
            <a:extLst>
              <a:ext uri="{FF2B5EF4-FFF2-40B4-BE49-F238E27FC236}">
                <a16:creationId xmlns:a16="http://schemas.microsoft.com/office/drawing/2014/main" id="{312F8C9A-53EA-9542-AB8D-2236DA984B95}"/>
              </a:ext>
            </a:extLst>
          </p:cNvPr>
          <p:cNvPicPr>
            <a:picLocks noChangeAspect="1"/>
          </p:cNvPicPr>
          <p:nvPr/>
        </p:nvPicPr>
        <p:blipFill>
          <a:blip r:embed="rId2"/>
          <a:stretch>
            <a:fillRect/>
          </a:stretch>
        </p:blipFill>
        <p:spPr>
          <a:xfrm>
            <a:off x="808976" y="5003852"/>
            <a:ext cx="5686827" cy="853652"/>
          </a:xfrm>
          <a:prstGeom prst="rect">
            <a:avLst/>
          </a:prstGeom>
        </p:spPr>
      </p:pic>
      <p:sp>
        <p:nvSpPr>
          <p:cNvPr id="7" name="Down Arrow 6">
            <a:extLst>
              <a:ext uri="{FF2B5EF4-FFF2-40B4-BE49-F238E27FC236}">
                <a16:creationId xmlns:a16="http://schemas.microsoft.com/office/drawing/2014/main" id="{E1FDBF0C-9BD0-9A41-9430-FD213D2A907C}"/>
              </a:ext>
            </a:extLst>
          </p:cNvPr>
          <p:cNvSpPr/>
          <p:nvPr/>
        </p:nvSpPr>
        <p:spPr bwMode="gray">
          <a:xfrm>
            <a:off x="2683824" y="2826327"/>
            <a:ext cx="570015" cy="2167577"/>
          </a:xfrm>
          <a:prstGeom prst="down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C4F0F13-2FC9-A941-9BEE-453B47A30839}"/>
              </a:ext>
            </a:extLst>
          </p:cNvPr>
          <p:cNvSpPr txBox="1"/>
          <p:nvPr/>
        </p:nvSpPr>
        <p:spPr>
          <a:xfrm>
            <a:off x="3253839" y="3743880"/>
            <a:ext cx="83356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dirty="0">
                <a:solidFill>
                  <a:srgbClr val="C00000"/>
                </a:solidFill>
                <a:ea typeface="Arial Unicode MS" pitchFamily="34" charset="-128"/>
                <a:cs typeface="Arial Unicode MS" pitchFamily="34" charset="-128"/>
              </a:rPr>
              <a:t>Hoisting</a:t>
            </a:r>
          </a:p>
        </p:txBody>
      </p:sp>
      <p:pic>
        <p:nvPicPr>
          <p:cNvPr id="10" name="Picture 9">
            <a:extLst>
              <a:ext uri="{FF2B5EF4-FFF2-40B4-BE49-F238E27FC236}">
                <a16:creationId xmlns:a16="http://schemas.microsoft.com/office/drawing/2014/main" id="{BBF12D83-69BA-4649-A255-7AD2225797DC}"/>
              </a:ext>
            </a:extLst>
          </p:cNvPr>
          <p:cNvPicPr>
            <a:picLocks noChangeAspect="1"/>
          </p:cNvPicPr>
          <p:nvPr/>
        </p:nvPicPr>
        <p:blipFill>
          <a:blip r:embed="rId3"/>
          <a:stretch>
            <a:fillRect/>
          </a:stretch>
        </p:blipFill>
        <p:spPr>
          <a:xfrm>
            <a:off x="6827782" y="5003852"/>
            <a:ext cx="5028544" cy="853652"/>
          </a:xfrm>
          <a:prstGeom prst="rect">
            <a:avLst/>
          </a:prstGeom>
        </p:spPr>
      </p:pic>
      <p:sp>
        <p:nvSpPr>
          <p:cNvPr id="11" name="Down Arrow 10">
            <a:extLst>
              <a:ext uri="{FF2B5EF4-FFF2-40B4-BE49-F238E27FC236}">
                <a16:creationId xmlns:a16="http://schemas.microsoft.com/office/drawing/2014/main" id="{7A73EB14-4150-3A42-B731-3271863A5FDF}"/>
              </a:ext>
            </a:extLst>
          </p:cNvPr>
          <p:cNvSpPr/>
          <p:nvPr/>
        </p:nvSpPr>
        <p:spPr bwMode="gray">
          <a:xfrm>
            <a:off x="8772039" y="2826326"/>
            <a:ext cx="570015" cy="2167577"/>
          </a:xfrm>
          <a:prstGeom prst="down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A124CFB4-7C69-3A4B-8527-0EBD023D2732}"/>
              </a:ext>
            </a:extLst>
          </p:cNvPr>
          <p:cNvSpPr txBox="1"/>
          <p:nvPr/>
        </p:nvSpPr>
        <p:spPr>
          <a:xfrm>
            <a:off x="7335748" y="3743879"/>
            <a:ext cx="294952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As a property of global `this` </a:t>
            </a:r>
            <a:endParaRPr lang="en-CN" sz="1800" kern="0" dirty="0" err="1">
              <a:solidFill>
                <a:srgbClr val="C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360274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altLang="zh-CN" kern="0" dirty="0">
                <a:ea typeface="Arial Unicode MS" pitchFamily="34" charset="-128"/>
                <a:cs typeface="Arial Unicode MS" pitchFamily="34" charset="-128"/>
              </a:rPr>
              <a:t>0.1 </a:t>
            </a:r>
            <a:r>
              <a:rPr lang="zh-CN" altLang="en-US" kern="0" dirty="0">
                <a:ea typeface="Arial Unicode MS" pitchFamily="34" charset="-128"/>
                <a:cs typeface="Arial Unicode MS" pitchFamily="34" charset="-128"/>
              </a:rPr>
              <a:t>隐式申明</a:t>
            </a:r>
            <a:endParaRPr lang="en-PH" dirty="0">
              <a:solidFill>
                <a:schemeClr val="tx1">
                  <a:lumMod val="75000"/>
                  <a:lumOff val="25000"/>
                </a:schemeClr>
              </a:solidFill>
              <a:latin typeface="+mn-lt"/>
            </a:endParaRPr>
          </a:p>
        </p:txBody>
      </p:sp>
      <p:pic>
        <p:nvPicPr>
          <p:cNvPr id="3" name="Picture 2">
            <a:extLst>
              <a:ext uri="{FF2B5EF4-FFF2-40B4-BE49-F238E27FC236}">
                <a16:creationId xmlns:a16="http://schemas.microsoft.com/office/drawing/2014/main" id="{09444212-4188-C749-B6C7-444CF5AE3833}"/>
              </a:ext>
            </a:extLst>
          </p:cNvPr>
          <p:cNvPicPr>
            <a:picLocks noChangeAspect="1"/>
          </p:cNvPicPr>
          <p:nvPr/>
        </p:nvPicPr>
        <p:blipFill>
          <a:blip r:embed="rId2"/>
          <a:srcRect/>
          <a:stretch/>
        </p:blipFill>
        <p:spPr>
          <a:xfrm>
            <a:off x="1724371" y="1638853"/>
            <a:ext cx="9038388" cy="3129345"/>
          </a:xfrm>
          <a:prstGeom prst="rect">
            <a:avLst/>
          </a:prstGeom>
        </p:spPr>
      </p:pic>
    </p:spTree>
    <p:extLst>
      <p:ext uri="{BB962C8B-B14F-4D97-AF65-F5344CB8AC3E}">
        <p14:creationId xmlns:p14="http://schemas.microsoft.com/office/powerpoint/2010/main" val="3893830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a:extLst>
              <a:ext uri="{FF2B5EF4-FFF2-40B4-BE49-F238E27FC236}">
                <a16:creationId xmlns:a16="http://schemas.microsoft.com/office/drawing/2014/main" id="{C537C01D-ACA8-6643-BDBD-61D6F1907CD2}"/>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altLang="zh-CN" kern="0" dirty="0">
                <a:ea typeface="Arial Unicode MS" pitchFamily="34" charset="-128"/>
                <a:cs typeface="Arial Unicode MS" pitchFamily="34" charset="-128"/>
              </a:rPr>
              <a:t>0.2 </a:t>
            </a:r>
            <a:r>
              <a:rPr lang="zh-CN" altLang="en-US" kern="0" dirty="0">
                <a:ea typeface="Arial Unicode MS" pitchFamily="34" charset="-128"/>
                <a:cs typeface="Arial Unicode MS" pitchFamily="34" charset="-128"/>
              </a:rPr>
              <a:t>函数作用域</a:t>
            </a:r>
            <a:endParaRPr lang="en-PH" dirty="0">
              <a:solidFill>
                <a:schemeClr val="tx1">
                  <a:lumMod val="75000"/>
                  <a:lumOff val="25000"/>
                </a:schemeClr>
              </a:solidFill>
              <a:latin typeface="+mn-lt"/>
            </a:endParaRPr>
          </a:p>
        </p:txBody>
      </p:sp>
      <p:pic>
        <p:nvPicPr>
          <p:cNvPr id="24" name="Picture 23">
            <a:extLst>
              <a:ext uri="{FF2B5EF4-FFF2-40B4-BE49-F238E27FC236}">
                <a16:creationId xmlns:a16="http://schemas.microsoft.com/office/drawing/2014/main" id="{552E1F32-27CB-194B-A443-34D80E415E36}"/>
              </a:ext>
            </a:extLst>
          </p:cNvPr>
          <p:cNvPicPr>
            <a:picLocks noChangeAspect="1"/>
          </p:cNvPicPr>
          <p:nvPr/>
        </p:nvPicPr>
        <p:blipFill>
          <a:blip r:embed="rId2"/>
          <a:stretch>
            <a:fillRect/>
          </a:stretch>
        </p:blipFill>
        <p:spPr>
          <a:xfrm>
            <a:off x="1082054" y="2248932"/>
            <a:ext cx="10031066" cy="2747003"/>
          </a:xfrm>
          <a:prstGeom prst="rect">
            <a:avLst/>
          </a:prstGeom>
        </p:spPr>
      </p:pic>
    </p:spTree>
    <p:extLst>
      <p:ext uri="{BB962C8B-B14F-4D97-AF65-F5344CB8AC3E}">
        <p14:creationId xmlns:p14="http://schemas.microsoft.com/office/powerpoint/2010/main" val="368914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altLang="zh-CN" kern="0" dirty="0">
                <a:ea typeface="Arial Unicode MS" pitchFamily="34" charset="-128"/>
                <a:cs typeface="Arial Unicode MS" pitchFamily="34" charset="-128"/>
              </a:rPr>
              <a:t>0.3 </a:t>
            </a:r>
            <a:r>
              <a:rPr lang="zh-CN" altLang="en-US" kern="0" dirty="0">
                <a:ea typeface="Arial Unicode MS" pitchFamily="34" charset="-128"/>
                <a:cs typeface="Arial Unicode MS" pitchFamily="34" charset="-128"/>
              </a:rPr>
              <a:t>块级作用域</a:t>
            </a:r>
            <a:endParaRPr lang="en-PH" dirty="0">
              <a:solidFill>
                <a:schemeClr val="tx1">
                  <a:lumMod val="75000"/>
                  <a:lumOff val="25000"/>
                </a:schemeClr>
              </a:solidFill>
              <a:latin typeface="+mn-lt"/>
            </a:endParaRPr>
          </a:p>
        </p:txBody>
      </p:sp>
      <p:pic>
        <p:nvPicPr>
          <p:cNvPr id="3" name="Picture 2">
            <a:extLst>
              <a:ext uri="{FF2B5EF4-FFF2-40B4-BE49-F238E27FC236}">
                <a16:creationId xmlns:a16="http://schemas.microsoft.com/office/drawing/2014/main" id="{4313BC19-EB8E-C248-9167-6C7A0CB066F5}"/>
              </a:ext>
            </a:extLst>
          </p:cNvPr>
          <p:cNvPicPr>
            <a:picLocks noChangeAspect="1"/>
          </p:cNvPicPr>
          <p:nvPr/>
        </p:nvPicPr>
        <p:blipFill>
          <a:blip r:embed="rId3"/>
          <a:stretch>
            <a:fillRect/>
          </a:stretch>
        </p:blipFill>
        <p:spPr>
          <a:xfrm>
            <a:off x="1441903" y="1937781"/>
            <a:ext cx="9311367" cy="2982438"/>
          </a:xfrm>
          <a:prstGeom prst="rect">
            <a:avLst/>
          </a:prstGeom>
        </p:spPr>
      </p:pic>
    </p:spTree>
    <p:extLst>
      <p:ext uri="{BB962C8B-B14F-4D97-AF65-F5344CB8AC3E}">
        <p14:creationId xmlns:p14="http://schemas.microsoft.com/office/powerpoint/2010/main" val="1737635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solidFill>
                  <a:schemeClr val="accent1"/>
                </a:solidFill>
              </a:rPr>
              <a:t>0x01: </a:t>
            </a:r>
            <a:r>
              <a:rPr lang="en-US" dirty="0" err="1"/>
              <a:t>变量的生命周期</a:t>
            </a:r>
            <a:endParaRPr lang="en-US" dirty="0"/>
          </a:p>
        </p:txBody>
      </p:sp>
    </p:spTree>
    <p:extLst>
      <p:ext uri="{BB962C8B-B14F-4D97-AF65-F5344CB8AC3E}">
        <p14:creationId xmlns:p14="http://schemas.microsoft.com/office/powerpoint/2010/main" val="4092658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algn="ctr"/>
            <a:r>
              <a:rPr lang="en-PH" dirty="0">
                <a:solidFill>
                  <a:schemeClr val="tx1">
                    <a:lumMod val="75000"/>
                    <a:lumOff val="25000"/>
                  </a:schemeClr>
                </a:solidFill>
                <a:latin typeface="+mn-lt"/>
              </a:rPr>
              <a:t>1.0 </a:t>
            </a:r>
            <a:r>
              <a:rPr lang="en-PH" dirty="0" err="1">
                <a:solidFill>
                  <a:schemeClr val="tx1">
                    <a:lumMod val="75000"/>
                    <a:lumOff val="25000"/>
                  </a:schemeClr>
                </a:solidFill>
                <a:latin typeface="+mn-lt"/>
              </a:rPr>
              <a:t>变量的生命周期</a:t>
            </a:r>
            <a:endParaRPr lang="en-PH" dirty="0">
              <a:solidFill>
                <a:schemeClr val="tx1">
                  <a:lumMod val="75000"/>
                  <a:lumOff val="25000"/>
                </a:schemeClr>
              </a:solidFill>
              <a:latin typeface="+mn-lt"/>
            </a:endParaRPr>
          </a:p>
        </p:txBody>
      </p:sp>
      <p:graphicFrame>
        <p:nvGraphicFramePr>
          <p:cNvPr id="3" name="Diagram 2">
            <a:extLst>
              <a:ext uri="{FF2B5EF4-FFF2-40B4-BE49-F238E27FC236}">
                <a16:creationId xmlns:a16="http://schemas.microsoft.com/office/drawing/2014/main" id="{3DA54ED6-AE55-F74D-8421-5DEAC263DA57}"/>
              </a:ext>
            </a:extLst>
          </p:cNvPr>
          <p:cNvGraphicFramePr/>
          <p:nvPr>
            <p:extLst>
              <p:ext uri="{D42A27DB-BD31-4B8C-83A1-F6EECF244321}">
                <p14:modId xmlns:p14="http://schemas.microsoft.com/office/powerpoint/2010/main" val="2344534115"/>
              </p:ext>
            </p:extLst>
          </p:nvPr>
        </p:nvGraphicFramePr>
        <p:xfrm>
          <a:off x="696099" y="1382905"/>
          <a:ext cx="4705896" cy="4457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8C3DE7DA-C4DA-8A49-A45A-9CBDF9EDDDF5}"/>
              </a:ext>
            </a:extLst>
          </p:cNvPr>
          <p:cNvSpPr txBox="1"/>
          <p:nvPr/>
        </p:nvSpPr>
        <p:spPr>
          <a:xfrm>
            <a:off x="2644726" y="3742007"/>
            <a:ext cx="12098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800" kern="0" dirty="0">
                <a:solidFill>
                  <a:srgbClr val="C00000"/>
                </a:solidFill>
                <a:ea typeface="Arial Unicode MS" pitchFamily="34" charset="-128"/>
                <a:cs typeface="Arial Unicode MS" pitchFamily="34" charset="-128"/>
              </a:rPr>
              <a:t>栈内存</a:t>
            </a:r>
          </a:p>
        </p:txBody>
      </p:sp>
      <p:graphicFrame>
        <p:nvGraphicFramePr>
          <p:cNvPr id="6" name="Diagram 5">
            <a:extLst>
              <a:ext uri="{FF2B5EF4-FFF2-40B4-BE49-F238E27FC236}">
                <a16:creationId xmlns:a16="http://schemas.microsoft.com/office/drawing/2014/main" id="{F67D6D69-3282-604A-9DC8-B982A013842B}"/>
              </a:ext>
            </a:extLst>
          </p:cNvPr>
          <p:cNvGraphicFramePr/>
          <p:nvPr>
            <p:extLst>
              <p:ext uri="{D42A27DB-BD31-4B8C-83A1-F6EECF244321}">
                <p14:modId xmlns:p14="http://schemas.microsoft.com/office/powerpoint/2010/main" val="3532597868"/>
              </p:ext>
            </p:extLst>
          </p:nvPr>
        </p:nvGraphicFramePr>
        <p:xfrm>
          <a:off x="6793180" y="1382905"/>
          <a:ext cx="4705896" cy="44579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6">
            <a:extLst>
              <a:ext uri="{FF2B5EF4-FFF2-40B4-BE49-F238E27FC236}">
                <a16:creationId xmlns:a16="http://schemas.microsoft.com/office/drawing/2014/main" id="{224DD7A5-A60E-514E-B7BF-C341B746E1ED}"/>
              </a:ext>
            </a:extLst>
          </p:cNvPr>
          <p:cNvSpPr txBox="1"/>
          <p:nvPr/>
        </p:nvSpPr>
        <p:spPr>
          <a:xfrm>
            <a:off x="8741807" y="3742007"/>
            <a:ext cx="12098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800" kern="0" dirty="0">
                <a:solidFill>
                  <a:srgbClr val="C00000"/>
                </a:solidFill>
                <a:ea typeface="Arial Unicode MS" pitchFamily="34" charset="-128"/>
                <a:cs typeface="Arial Unicode MS" pitchFamily="34" charset="-128"/>
              </a:rPr>
              <a:t>堆内存</a:t>
            </a:r>
          </a:p>
        </p:txBody>
      </p:sp>
    </p:spTree>
    <p:extLst>
      <p:ext uri="{BB962C8B-B14F-4D97-AF65-F5344CB8AC3E}">
        <p14:creationId xmlns:p14="http://schemas.microsoft.com/office/powerpoint/2010/main" val="1889175912"/>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8E6E94ED436946924B36A31FFCEBB8" ma:contentTypeVersion="12" ma:contentTypeDescription="Create a new document." ma:contentTypeScope="" ma:versionID="e436b8107fb96af1b61ee70bc1233880">
  <xsd:schema xmlns:xsd="http://www.w3.org/2001/XMLSchema" xmlns:xs="http://www.w3.org/2001/XMLSchema" xmlns:p="http://schemas.microsoft.com/office/2006/metadata/properties" xmlns:ns2="61854706-5cd6-472b-a3c4-bc6b322f1ab0" xmlns:ns3="98a927a6-b4a5-4015-88c1-3c2a20e5e26c" targetNamespace="http://schemas.microsoft.com/office/2006/metadata/properties" ma:root="true" ma:fieldsID="10c6abff0aae253243907943fbf07f5c" ns2:_="" ns3:_="">
    <xsd:import namespace="61854706-5cd6-472b-a3c4-bc6b322f1ab0"/>
    <xsd:import namespace="98a927a6-b4a5-4015-88c1-3c2a20e5e26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854706-5cd6-472b-a3c4-bc6b322f1a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8a927a6-b4a5-4015-88c1-3c2a20e5e26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B04F9A-D5E7-46F0-9900-1CC8F0FD6FF9}">
  <ds:schemaRefs>
    <ds:schemaRef ds:uri="http://schemas.microsoft.com/sharepoint/v3/contenttype/forms"/>
  </ds:schemaRefs>
</ds:datastoreItem>
</file>

<file path=customXml/itemProps2.xml><?xml version="1.0" encoding="utf-8"?>
<ds:datastoreItem xmlns:ds="http://schemas.openxmlformats.org/officeDocument/2006/customXml" ds:itemID="{25B51E9A-E6B1-4435-A34C-AC84B8A921FD}">
  <ds:schemaRefs>
    <ds:schemaRef ds:uri="http://purl.org/dc/terms/"/>
    <ds:schemaRef ds:uri="http://schemas.microsoft.com/office/2006/documentManagement/types"/>
    <ds:schemaRef ds:uri="http://www.w3.org/XML/1998/namespace"/>
    <ds:schemaRef ds:uri="http://schemas.microsoft.com/office/2006/metadata/properties"/>
    <ds:schemaRef ds:uri="61854706-5cd6-472b-a3c4-bc6b322f1ab0"/>
    <ds:schemaRef ds:uri="http://schemas.microsoft.com/office/infopath/2007/PartnerControls"/>
    <ds:schemaRef ds:uri="http://schemas.openxmlformats.org/package/2006/metadata/core-properties"/>
    <ds:schemaRef ds:uri="98a927a6-b4a5-4015-88c1-3c2a20e5e26c"/>
    <ds:schemaRef ds:uri="http://purl.org/dc/elements/1.1/"/>
    <ds:schemaRef ds:uri="http://purl.org/dc/dcmitype/"/>
  </ds:schemaRefs>
</ds:datastoreItem>
</file>

<file path=customXml/itemProps3.xml><?xml version="1.0" encoding="utf-8"?>
<ds:datastoreItem xmlns:ds="http://schemas.openxmlformats.org/officeDocument/2006/customXml" ds:itemID="{C30CC63A-9B46-4B2E-B73B-D149DC2486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854706-5cd6-472b-a3c4-bc6b322f1ab0"/>
    <ds:schemaRef ds:uri="98a927a6-b4a5-4015-88c1-3c2a20e5e2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 2020 16x9 white</Template>
  <TotalTime>1356</TotalTime>
  <Words>450</Words>
  <Application>Microsoft Macintosh PowerPoint</Application>
  <PresentationFormat>Custom</PresentationFormat>
  <Paragraphs>97</Paragraphs>
  <Slides>28</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Courier New</vt:lpstr>
      <vt:lpstr>Monaco</vt:lpstr>
      <vt:lpstr>Symbol</vt:lpstr>
      <vt:lpstr>Wingdings</vt:lpstr>
      <vt:lpstr>Wingdings</vt:lpstr>
      <vt:lpstr>SAP 2020 16x9 white</vt:lpstr>
      <vt:lpstr>SAP 2020 16x9 blue</vt:lpstr>
      <vt:lpstr>作用域(Scope) 和 闭包(Closure)</vt:lpstr>
      <vt:lpstr>PowerPoint Presentation</vt:lpstr>
      <vt:lpstr>0x00: JavaScript 作用域特性</vt:lpstr>
      <vt:lpstr>PowerPoint Presentation</vt:lpstr>
      <vt:lpstr>PowerPoint Presentation</vt:lpstr>
      <vt:lpstr>PowerPoint Presentation</vt:lpstr>
      <vt:lpstr>PowerPoint Presentation</vt:lpstr>
      <vt:lpstr>0x01: 变量的生命周期</vt:lpstr>
      <vt:lpstr>PowerPoint Presentation</vt:lpstr>
      <vt:lpstr>0x02: 作用域的设计与实现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0x03: 闭包</vt:lpstr>
      <vt:lpstr>PowerPoint Presentation</vt:lpstr>
      <vt:lpstr>PowerPoint Presentation</vt:lpstr>
      <vt:lpstr>PowerPoint Presentation</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HTTP 1.1</dc:title>
  <dc:subject/>
  <dc:creator>Peng, Syncher Pylon</dc:creator>
  <cp:keywords>2020/16:9/white</cp:keywords>
  <dc:description/>
  <cp:lastModifiedBy>Peng, Syncher Pylon</cp:lastModifiedBy>
  <cp:revision>2</cp:revision>
  <dcterms:created xsi:type="dcterms:W3CDTF">2021-02-02T02:29:42Z</dcterms:created>
  <dcterms:modified xsi:type="dcterms:W3CDTF">2021-02-26T10:12:26Z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0x010100E78E6E94ED436946924B36A31FFCEBB8</vt:lpwstr>
  </property>
</Properties>
</file>