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8:20:14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8:37:4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8:20:14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8:20:14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8:37:4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8:38:0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8388 2137 24575,'2'-102'0,"-5"-109"0,1 204 0,0-1 0,-1 1 0,0 0 0,0 0 0,-1 0 0,1 0 0,-2 0 0,1 1 0,-1 0 0,-5-6 0,-15-23 0,16 18 0,1 0 0,0-1 0,-8-34 0,11 36 0,1 0 0,-2 0 0,0 1 0,-1 0 0,-17-27 0,-15-28 0,34 57 0,-1 1 0,0 1 0,-1-1 0,0 1 0,-1 0 0,-14-16 0,-11-2 0,0 2 0,-2 1 0,0 2 0,-46-23 0,-164-69 0,168 81 0,-270-108 0,-6 15 0,-433-96 0,345 109 0,-427-94 0,814 199 0,-540-98 0,-5 37 0,506 66 0,-123 10 0,114 5 0,-86 4 0,-1487-15 0,1651 3 0,0 0 0,-27 7 0,-41 3 0,-97 11 0,31-11 0,-27 1 0,58-11 0,-124-6 0,237 2-8,1-1-1,0 0 0,1-1 1,-1 0-1,0-1 0,1 0 1,-15-10-1,-11-4-1287,24 13-5530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8:20:14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8:37:4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08:48:05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73,'770'0,"-749"-1,0-1,29-7,38-3,311 11,-189 3,-191-4,0 0,0-1,0-1,29-10,-27 8,-1 0,1 2,32-4,194 7,-118 3,-96 0,0 1,34 8,-24-4,11 4,-31-6,1-1,42 2,218-7,-284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08:20:14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0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8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0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2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ivm.com/info/rateplan/rateplan/infoProdDetail?soId=01&amp;prodGrpCd=U15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support.apple.com/ko-kr/HT20898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hyperlink" Target="https://www.ktmmobile.com/event/eventDetail.do?ntcartSeq=1190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7.xml"/><Relationship Id="rId4" Type="http://schemas.openxmlformats.org/officeDocument/2006/relationships/hyperlink" Target="https://www.ktmmobile.com/cs/faqList.do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블러이(가) 표시된 사진&#10;&#10;자동 생성된 설명">
            <a:extLst>
              <a:ext uri="{FF2B5EF4-FFF2-40B4-BE49-F238E27FC236}">
                <a16:creationId xmlns:a16="http://schemas.microsoft.com/office/drawing/2014/main" id="{E9BEC753-679C-3B3F-9C5F-9C5ED1964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A2407E7-085A-F507-9639-034FED389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/>
              <a:t>요금제 찾아보기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F246A-9CA4-96F8-D144-C31A76677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1800" dirty="0"/>
              <a:t>글쓴이</a:t>
            </a:r>
            <a:r>
              <a:rPr lang="en-US" altLang="ko-KR" sz="1800" dirty="0"/>
              <a:t>,</a:t>
            </a:r>
            <a:r>
              <a:rPr lang="ko-KR" altLang="en-US" sz="1800" dirty="0" err="1"/>
              <a:t>만든이</a:t>
            </a:r>
            <a:r>
              <a:rPr lang="en-US" altLang="ko-KR" sz="1800" dirty="0"/>
              <a:t>: </a:t>
            </a:r>
            <a:r>
              <a:rPr lang="ko-KR" altLang="en-US" sz="1800" dirty="0"/>
              <a:t>박지후</a:t>
            </a:r>
            <a:endParaRPr lang="en-US" altLang="ko-KR" sz="1800" dirty="0"/>
          </a:p>
          <a:p>
            <a:pPr algn="ctr">
              <a:lnSpc>
                <a:spcPct val="90000"/>
              </a:lnSpc>
            </a:pPr>
            <a:r>
              <a:rPr lang="ko-KR" altLang="en-US" sz="1800" dirty="0"/>
              <a:t>정보</a:t>
            </a:r>
            <a:r>
              <a:rPr lang="en-US" altLang="ko-KR" sz="1800" dirty="0"/>
              <a:t>:</a:t>
            </a:r>
            <a:r>
              <a:rPr lang="ko-KR" altLang="en-US" sz="1800" dirty="0"/>
              <a:t>구글 등</a:t>
            </a:r>
            <a:r>
              <a:rPr lang="en-US" altLang="ko-KR" sz="1800" dirty="0"/>
              <a:t>…(</a:t>
            </a:r>
            <a:r>
              <a:rPr lang="ko-KR" altLang="en-US" sz="1800" dirty="0"/>
              <a:t>표시함</a:t>
            </a:r>
            <a:r>
              <a:rPr lang="en-US" altLang="ko-KR" sz="1800" dirty="0"/>
              <a:t>)</a:t>
            </a:r>
          </a:p>
          <a:p>
            <a:pPr algn="ctr">
              <a:lnSpc>
                <a:spcPct val="90000"/>
              </a:lnSpc>
            </a:pPr>
            <a:r>
              <a:rPr lang="ko-KR" altLang="en-US" sz="1800" dirty="0"/>
              <a:t>디자인</a:t>
            </a:r>
            <a:r>
              <a:rPr lang="en-US" altLang="ko-KR" sz="1800" dirty="0"/>
              <a:t>: ppt-</a:t>
            </a:r>
            <a:r>
              <a:rPr lang="ko-KR" altLang="en-US" sz="1800" dirty="0"/>
              <a:t>디자이너</a:t>
            </a:r>
            <a:endParaRPr lang="en-US" altLang="ko-KR" sz="180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2BBAF1-C91D-AE7A-0452-F1CFF6A2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4100"/>
              <a:t>요금제를 찾아 야하는 까닭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CA12D"/>
          </a:solidFill>
          <a:ln w="38100" cap="rnd">
            <a:solidFill>
              <a:srgbClr val="FCA1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C94BA-035E-1B93-B51F-881FDC88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저는 지금까지 사용하는 요금제가 </a:t>
            </a:r>
            <a:r>
              <a:rPr lang="ko-KR" altLang="en-US" sz="2400" dirty="0" err="1"/>
              <a:t>가입후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년할인</a:t>
            </a:r>
            <a:r>
              <a:rPr lang="ko-KR" altLang="en-US" sz="2400" dirty="0"/>
              <a:t> 프로모션 이였지만</a:t>
            </a:r>
            <a:r>
              <a:rPr lang="en-US" altLang="ko-KR" sz="2400" dirty="0"/>
              <a:t>, </a:t>
            </a:r>
            <a:r>
              <a:rPr lang="ko-KR" altLang="en-US" sz="2400" dirty="0"/>
              <a:t>이제 </a:t>
            </a:r>
            <a:r>
              <a:rPr lang="en-US" altLang="ko-KR" sz="2400" dirty="0"/>
              <a:t>1</a:t>
            </a:r>
            <a:r>
              <a:rPr lang="ko-KR" altLang="en-US" sz="2400" dirty="0"/>
              <a:t>년이 거의 다가와</a:t>
            </a:r>
            <a:r>
              <a:rPr lang="en-US" altLang="ko-KR" sz="2400" dirty="0"/>
              <a:t>(22-8</a:t>
            </a:r>
            <a:r>
              <a:rPr lang="ko-KR" altLang="en-US" sz="2400" dirty="0"/>
              <a:t>월 가입</a:t>
            </a:r>
            <a:r>
              <a:rPr lang="en-US" altLang="ko-KR" sz="2400" dirty="0"/>
              <a:t>) </a:t>
            </a:r>
            <a:r>
              <a:rPr lang="ko-KR" altLang="en-US" sz="2400" dirty="0"/>
              <a:t>요금제를 찾아봤습니다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1E6AA0F-C91C-3858-F470-EED820C0C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221" y="640080"/>
            <a:ext cx="5605869" cy="557784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9C5F6A-E398-2A26-D769-A88698DC5471}"/>
              </a:ext>
            </a:extLst>
          </p:cNvPr>
          <p:cNvCxnSpPr>
            <a:cxnSpLocks/>
          </p:cNvCxnSpPr>
          <p:nvPr/>
        </p:nvCxnSpPr>
        <p:spPr>
          <a:xfrm>
            <a:off x="3010619" y="3916392"/>
            <a:ext cx="2558908" cy="1292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D6C66F-BC04-3D22-4826-163CDD2252BE}"/>
              </a:ext>
            </a:extLst>
          </p:cNvPr>
          <p:cNvCxnSpPr/>
          <p:nvPr/>
        </p:nvCxnSpPr>
        <p:spPr>
          <a:xfrm flipV="1">
            <a:off x="3001992" y="2441275"/>
            <a:ext cx="2898476" cy="14664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91D15B-BA18-F530-DF25-4B565262C0A3}"/>
              </a:ext>
            </a:extLst>
          </p:cNvPr>
          <p:cNvSpPr txBox="1"/>
          <p:nvPr/>
        </p:nvSpPr>
        <p:spPr>
          <a:xfrm>
            <a:off x="5303221" y="6217920"/>
            <a:ext cx="560586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자료사진</a:t>
            </a:r>
            <a:r>
              <a:rPr lang="en-US" altLang="ko-KR" dirty="0"/>
              <a:t>-</a:t>
            </a:r>
            <a:r>
              <a:rPr lang="ko-KR" altLang="en-US" dirty="0"/>
              <a:t>내 요금제</a:t>
            </a:r>
            <a:endParaRPr lang="en-US" altLang="ko-KR" dirty="0"/>
          </a:p>
          <a:p>
            <a:r>
              <a:rPr lang="en-US" altLang="ko-KR" sz="1050" dirty="0">
                <a:hlinkClick r:id="rId5"/>
              </a:rPr>
              <a:t>https://www.liivm.com/info/rateplan/rateplan/infoProdDetail?soId=01&amp;prodGrpCd=U15</a:t>
            </a:r>
            <a:endParaRPr lang="en-US" altLang="ko-KR" sz="1050" dirty="0"/>
          </a:p>
          <a:p>
            <a:r>
              <a:rPr lang="en-US" altLang="ko-KR" sz="1050" dirty="0"/>
              <a:t>11</a:t>
            </a:r>
            <a:r>
              <a:rPr lang="ko-KR" altLang="en-US" sz="1050" dirty="0"/>
              <a:t>기가 아니니 주의해주세요</a:t>
            </a:r>
            <a:r>
              <a:rPr lang="en-US" altLang="ko-KR" sz="10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810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2BBAF1-C91D-AE7A-0452-F1CFF6A2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4100" dirty="0"/>
              <a:t>그런데</a:t>
            </a:r>
            <a:r>
              <a:rPr lang="en-US" altLang="ko-KR" sz="4100" dirty="0"/>
              <a:t>…</a:t>
            </a:r>
            <a:endParaRPr lang="ko-KR" altLang="en-US" sz="41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CA12D"/>
          </a:solidFill>
          <a:ln w="38100" cap="rnd">
            <a:solidFill>
              <a:srgbClr val="FCA1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C94BA-035E-1B93-B51F-881FDC88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ko-KR" altLang="en-US" sz="2400" dirty="0"/>
              <a:t>저번달에 폰을 줄이겠다고 차단을 했던걸 생각하니 </a:t>
            </a:r>
            <a:r>
              <a:rPr lang="en-US" altLang="ko-KR" sz="2400" dirty="0"/>
              <a:t>(</a:t>
            </a:r>
            <a:r>
              <a:rPr lang="ko-KR" altLang="en-US" sz="2400" dirty="0"/>
              <a:t>참고로 </a:t>
            </a:r>
            <a:r>
              <a:rPr lang="en-US" altLang="ko-KR" sz="2400" dirty="0"/>
              <a:t>5</a:t>
            </a:r>
            <a:r>
              <a:rPr lang="ko-KR" altLang="en-US" sz="2400" dirty="0"/>
              <a:t>월부턴 안함</a:t>
            </a:r>
            <a:r>
              <a:rPr lang="en-US" altLang="ko-KR" sz="2400" dirty="0"/>
              <a:t>) </a:t>
            </a:r>
            <a:r>
              <a:rPr lang="ko-KR" altLang="en-US" sz="2400" dirty="0"/>
              <a:t>그냥 요금제를 </a:t>
            </a:r>
            <a:r>
              <a:rPr lang="ko-KR" altLang="en-US" sz="2400" dirty="0" err="1"/>
              <a:t>저렴할걸로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하는것도</a:t>
            </a:r>
            <a:r>
              <a:rPr lang="ko-KR" altLang="en-US" sz="2400" dirty="0"/>
              <a:t> 나쁘지 </a:t>
            </a:r>
            <a:r>
              <a:rPr lang="ko-KR" altLang="en-US" sz="2400" dirty="0" err="1"/>
              <a:t>않을거</a:t>
            </a:r>
            <a:r>
              <a:rPr lang="ko-KR" altLang="en-US" sz="2400" dirty="0"/>
              <a:t> 같았습니다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자료사진은 스크린타임이지만 저번달에는 구글 </a:t>
            </a:r>
            <a:r>
              <a:rPr lang="ko-KR" altLang="en-US" sz="1400" dirty="0" err="1"/>
              <a:t>페밀리</a:t>
            </a:r>
            <a:r>
              <a:rPr lang="ko-KR" altLang="en-US" sz="1400" dirty="0"/>
              <a:t> 링크였습니다</a:t>
            </a:r>
            <a:r>
              <a:rPr lang="en-US" altLang="ko-KR" sz="1400" dirty="0"/>
              <a:t>.)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E91D15B-BA18-F530-DF25-4B565262C0A3}"/>
              </a:ext>
            </a:extLst>
          </p:cNvPr>
          <p:cNvSpPr txBox="1"/>
          <p:nvPr/>
        </p:nvSpPr>
        <p:spPr>
          <a:xfrm>
            <a:off x="6152985" y="6217920"/>
            <a:ext cx="560586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자료사진</a:t>
            </a:r>
            <a:r>
              <a:rPr lang="en-US" altLang="ko-KR" dirty="0"/>
              <a:t>-</a:t>
            </a:r>
            <a:r>
              <a:rPr lang="ko-KR" altLang="en-US" dirty="0"/>
              <a:t>스크린타임</a:t>
            </a:r>
            <a:endParaRPr lang="en-US" altLang="ko-KR" dirty="0"/>
          </a:p>
          <a:p>
            <a:r>
              <a:rPr lang="en-US" altLang="ko-KR" sz="1050" dirty="0">
                <a:hlinkClick r:id="rId4"/>
              </a:rPr>
              <a:t>https://support.apple.com/ko-kr/HT208982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저는 아닙니다</a:t>
            </a:r>
            <a:r>
              <a:rPr lang="en-US" altLang="ko-KR" sz="1050" dirty="0"/>
              <a:t>!)</a:t>
            </a:r>
            <a:endParaRPr lang="ko-KR" altLang="en-US" sz="1050" dirty="0"/>
          </a:p>
        </p:txBody>
      </p:sp>
      <p:pic>
        <p:nvPicPr>
          <p:cNvPr id="2050" name="Picture 2" descr="iPhone, iPad 또는 iPod touch에서 스크린 타임 사용하기 - Apple 지원 (KR)">
            <a:extLst>
              <a:ext uri="{FF2B5EF4-FFF2-40B4-BE49-F238E27FC236}">
                <a16:creationId xmlns:a16="http://schemas.microsoft.com/office/drawing/2014/main" id="{C5CE058C-4503-3361-9C3F-C256DCFD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3" y="0"/>
            <a:ext cx="3392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91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2BBAF1-C91D-AE7A-0452-F1CFF6A2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4100" dirty="0"/>
              <a:t>그래서 찾아보니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CA12D"/>
          </a:solidFill>
          <a:ln w="38100" cap="rnd">
            <a:solidFill>
              <a:srgbClr val="FCA1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C94BA-035E-1B93-B51F-881FDC88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4032504"/>
          </a:xfrm>
        </p:spPr>
        <p:txBody>
          <a:bodyPr anchor="t">
            <a:normAutofit lnSpcReduction="10000"/>
          </a:bodyPr>
          <a:lstStyle/>
          <a:p>
            <a:r>
              <a:rPr lang="ko-KR" altLang="en-US" sz="2400" dirty="0"/>
              <a:t>데이터 함께 쓰기 요금제 </a:t>
            </a:r>
            <a:r>
              <a:rPr lang="en-US" altLang="ko-KR" sz="2400" dirty="0"/>
              <a:t>120</a:t>
            </a:r>
            <a:r>
              <a:rPr lang="ko-KR" altLang="en-US" sz="2400" dirty="0"/>
              <a:t>분이 단돈 </a:t>
            </a:r>
            <a:r>
              <a:rPr lang="en-US" altLang="ko-KR" sz="2400" dirty="0"/>
              <a:t>2,200</a:t>
            </a:r>
            <a:r>
              <a:rPr lang="ko-KR" altLang="en-US" sz="2400" dirty="0"/>
              <a:t>원이다</a:t>
            </a:r>
            <a:r>
              <a:rPr lang="en-US" altLang="ko-KR" sz="2400" dirty="0"/>
              <a:t> </a:t>
            </a:r>
            <a:r>
              <a:rPr lang="ko-KR" altLang="en-US" sz="2400" dirty="0"/>
              <a:t>원래는 </a:t>
            </a:r>
            <a:r>
              <a:rPr lang="en-US" altLang="ko-KR" sz="2400" dirty="0"/>
              <a:t>2</a:t>
            </a:r>
            <a:r>
              <a:rPr lang="ko-KR" altLang="en-US" sz="2400" dirty="0"/>
              <a:t>기가를 가져오는 거지만 저에게는 </a:t>
            </a:r>
            <a:r>
              <a:rPr lang="ko-KR" altLang="en-US" sz="2400" dirty="0" err="1"/>
              <a:t>필요없습니다</a:t>
            </a:r>
            <a:r>
              <a:rPr lang="en-US" altLang="ko-KR" sz="2400" dirty="0"/>
              <a:t>! 120</a:t>
            </a:r>
            <a:r>
              <a:rPr lang="ko-KR" altLang="en-US" sz="2400" dirty="0"/>
              <a:t>분</a:t>
            </a:r>
            <a:r>
              <a:rPr lang="en-US" altLang="ko-KR" sz="2400" dirty="0"/>
              <a:t>/120</a:t>
            </a:r>
            <a:r>
              <a:rPr lang="ko-KR" altLang="en-US" sz="2400" dirty="0"/>
              <a:t>건이면 나쁘지 </a:t>
            </a:r>
            <a:r>
              <a:rPr lang="ko-KR" altLang="en-US" sz="2400" dirty="0" err="1"/>
              <a:t>않을것이다</a:t>
            </a:r>
            <a:r>
              <a:rPr lang="ko-KR" altLang="en-US" sz="2400" dirty="0"/>
              <a:t> 게임을 </a:t>
            </a:r>
            <a:r>
              <a:rPr lang="ko-KR" altLang="en-US" sz="2400" dirty="0" err="1"/>
              <a:t>안하면</a:t>
            </a:r>
            <a:r>
              <a:rPr lang="ko-KR" altLang="en-US" sz="2400" dirty="0"/>
              <a:t> 전화도 덜하니</a:t>
            </a:r>
            <a:r>
              <a:rPr lang="en-US" altLang="ko-KR" sz="2400" dirty="0"/>
              <a:t>… </a:t>
            </a:r>
            <a:r>
              <a:rPr lang="ko-KR" altLang="en-US" sz="2400" dirty="0" err="1"/>
              <a:t>괜찮을것</a:t>
            </a:r>
            <a:r>
              <a:rPr lang="ko-KR" altLang="en-US" sz="2400" dirty="0"/>
              <a:t> 같았습니다</a:t>
            </a:r>
            <a:r>
              <a:rPr lang="en-US" altLang="ko-KR" sz="2400" dirty="0"/>
              <a:t>!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E91D15B-BA18-F530-DF25-4B565262C0A3}"/>
              </a:ext>
            </a:extLst>
          </p:cNvPr>
          <p:cNvSpPr txBox="1"/>
          <p:nvPr/>
        </p:nvSpPr>
        <p:spPr>
          <a:xfrm>
            <a:off x="6152985" y="6217920"/>
            <a:ext cx="560586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자료사진</a:t>
            </a:r>
            <a:r>
              <a:rPr lang="en-US" altLang="ko-KR" dirty="0"/>
              <a:t>-</a:t>
            </a:r>
            <a:r>
              <a:rPr lang="ko-KR" altLang="en-US" dirty="0"/>
              <a:t>데이터 </a:t>
            </a:r>
            <a:r>
              <a:rPr lang="ko-KR" altLang="en-US" dirty="0" err="1"/>
              <a:t>함께쓰기</a:t>
            </a:r>
            <a:endParaRPr lang="en-US" altLang="ko-KR" dirty="0"/>
          </a:p>
          <a:p>
            <a:r>
              <a:rPr lang="en-US" altLang="ko-KR" sz="1050" dirty="0">
                <a:hlinkClick r:id="rId4"/>
              </a:rPr>
              <a:t>https://www.ktmmobile.com/event/eventDetail.do?ntcartSeq=1190</a:t>
            </a:r>
            <a:endParaRPr lang="en-US" altLang="ko-KR" sz="1050" dirty="0"/>
          </a:p>
          <a:p>
            <a:r>
              <a:rPr lang="ko-KR" altLang="en-US" sz="1050" dirty="0"/>
              <a:t>이벤트는 아닙니다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A8020-D8C6-F96E-6C50-9D381B11B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946" y="0"/>
            <a:ext cx="6262054" cy="62243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5938A7B-15C7-85C1-D735-8AFF931BF7F5}"/>
                  </a:ext>
                </a:extLst>
              </p14:cNvPr>
              <p14:cNvContentPartPr/>
              <p14:nvPr/>
            </p14:nvContentPartPr>
            <p14:xfrm>
              <a:off x="3605665" y="320888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5938A7B-15C7-85C1-D735-8AFF931BF7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6665" y="31998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D58F4C8-7D12-3B11-7DB8-E4C5BB28F6E9}"/>
                  </a:ext>
                </a:extLst>
              </p14:cNvPr>
              <p14:cNvContentPartPr/>
              <p14:nvPr/>
            </p14:nvContentPartPr>
            <p14:xfrm>
              <a:off x="3234145" y="3172884"/>
              <a:ext cx="3020760" cy="7696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D58F4C8-7D12-3B11-7DB8-E4C5BB28F6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5145" y="3163884"/>
                <a:ext cx="3038400" cy="7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0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2BBAF1-C91D-AE7A-0452-F1CFF6A2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ko-KR" altLang="en-US" sz="4100" dirty="0"/>
              <a:t>그러면 데이터 과금 되지 않나요</a:t>
            </a:r>
            <a:r>
              <a:rPr lang="en-US" altLang="ko-KR" sz="4100" dirty="0"/>
              <a:t>?</a:t>
            </a:r>
            <a:r>
              <a:rPr lang="ko-KR" altLang="en-US" sz="4100" dirty="0"/>
              <a:t>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CA12D"/>
          </a:solidFill>
          <a:ln w="38100" cap="rnd">
            <a:solidFill>
              <a:srgbClr val="FCA1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C94BA-035E-1B93-B51F-881FDC88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4032504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다행히도 데이터 차단 서비스가 무료입니다</a:t>
            </a:r>
            <a:r>
              <a:rPr lang="en-US" altLang="ko-KR" sz="2400" dirty="0"/>
              <a:t>! </a:t>
            </a:r>
            <a:r>
              <a:rPr lang="ko-KR" altLang="en-US" sz="2400" dirty="0"/>
              <a:t>그래서 다음 </a:t>
            </a:r>
            <a:r>
              <a:rPr lang="en-US" altLang="ko-KR" sz="2400" dirty="0"/>
              <a:t>6</a:t>
            </a:r>
            <a:r>
              <a:rPr lang="ko-KR" altLang="en-US" sz="2400" dirty="0"/>
              <a:t>월 되면 방금 요금제로 번경할 것입니다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휴대폰은 집에서 </a:t>
            </a:r>
            <a:r>
              <a:rPr lang="ko-KR" altLang="en-US" sz="2400" dirty="0" err="1"/>
              <a:t>놀고있는폰에</a:t>
            </a:r>
            <a:r>
              <a:rPr lang="ko-KR" altLang="en-US" sz="2400" dirty="0"/>
              <a:t> 스크린타임으로 차단하면 </a:t>
            </a:r>
            <a:r>
              <a:rPr lang="ko-KR" altLang="en-US" sz="2400" dirty="0" err="1"/>
              <a:t>될거</a:t>
            </a:r>
            <a:r>
              <a:rPr lang="ko-KR" altLang="en-US" sz="2400" dirty="0"/>
              <a:t> 같습니다</a:t>
            </a:r>
            <a:r>
              <a:rPr lang="en-US" altLang="ko-KR" sz="2400" dirty="0"/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E91D15B-BA18-F530-DF25-4B565262C0A3}"/>
              </a:ext>
            </a:extLst>
          </p:cNvPr>
          <p:cNvSpPr txBox="1"/>
          <p:nvPr/>
        </p:nvSpPr>
        <p:spPr>
          <a:xfrm>
            <a:off x="6152985" y="6217920"/>
            <a:ext cx="560586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자료사진</a:t>
            </a:r>
            <a:r>
              <a:rPr lang="en-US" altLang="ko-KR" dirty="0"/>
              <a:t>-</a:t>
            </a:r>
            <a:r>
              <a:rPr lang="ko-KR" altLang="en-US" dirty="0"/>
              <a:t>데이터 차단</a:t>
            </a:r>
            <a:endParaRPr lang="en-US" altLang="ko-KR" dirty="0"/>
          </a:p>
          <a:p>
            <a:r>
              <a:rPr lang="en-US" altLang="ko-KR" sz="1050" dirty="0">
                <a:hlinkClick r:id="rId4"/>
              </a:rPr>
              <a:t>https://www.ktmmobile.com/cs/faqList.do</a:t>
            </a:r>
            <a:endParaRPr lang="en-US" altLang="ko-KR" sz="1050" dirty="0"/>
          </a:p>
          <a:p>
            <a:r>
              <a:rPr lang="ko-KR" altLang="en-US" sz="1050" dirty="0"/>
              <a:t>부가서비스 항목에는 없습니다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5938A7B-15C7-85C1-D735-8AFF931BF7F5}"/>
                  </a:ext>
                </a:extLst>
              </p14:cNvPr>
              <p14:cNvContentPartPr/>
              <p14:nvPr/>
            </p14:nvContentPartPr>
            <p14:xfrm>
              <a:off x="3605665" y="320888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5938A7B-15C7-85C1-D735-8AFF931BF7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6665" y="319988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C1414D3-B3B5-C20A-830A-308E5F5D5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562" y="-17253"/>
            <a:ext cx="6299438" cy="62614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F42E565-C175-FF60-4F65-06F1E203D211}"/>
                  </a:ext>
                </a:extLst>
              </p14:cNvPr>
              <p14:cNvContentPartPr/>
              <p14:nvPr/>
            </p14:nvContentPartPr>
            <p14:xfrm>
              <a:off x="9540625" y="3527484"/>
              <a:ext cx="1008720" cy="266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F42E565-C175-FF60-4F65-06F1E203D2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86625" y="3419484"/>
                <a:ext cx="111636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6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2BBAF1-C91D-AE7A-0452-F1CFF6A2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4100" dirty="0"/>
              <a:t>그렇게 끝인가요</a:t>
            </a:r>
            <a:r>
              <a:rPr lang="en-US" altLang="ko-KR" sz="4100" dirty="0"/>
              <a:t>?</a:t>
            </a:r>
            <a:endParaRPr lang="ko-KR" altLang="en-US" sz="41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CA12D"/>
          </a:solidFill>
          <a:ln w="38100" cap="rnd">
            <a:solidFill>
              <a:srgbClr val="FCA1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C94BA-035E-1B93-B51F-881FDC88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7"/>
            <a:ext cx="3429000" cy="2836021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이제 </a:t>
            </a:r>
            <a:r>
              <a:rPr lang="ko-KR" altLang="en-US" sz="2400" dirty="0" err="1"/>
              <a:t>공부할때</a:t>
            </a:r>
            <a:r>
              <a:rPr lang="ko-KR" altLang="en-US" sz="2400" dirty="0"/>
              <a:t> 사용할 금욕상자가 있어야 합니다</a:t>
            </a:r>
            <a:r>
              <a:rPr lang="en-US" altLang="ko-KR" sz="2400" dirty="0"/>
              <a:t>! </a:t>
            </a:r>
            <a:r>
              <a:rPr lang="ko-KR" altLang="en-US" sz="2400" dirty="0"/>
              <a:t>어린이날 선물로 살 예정입니다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그럼 끝입니다</a:t>
            </a:r>
            <a:r>
              <a:rPr lang="en-US" altLang="ko-KR" sz="2400" dirty="0"/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E91D15B-BA18-F530-DF25-4B565262C0A3}"/>
              </a:ext>
            </a:extLst>
          </p:cNvPr>
          <p:cNvSpPr txBox="1"/>
          <p:nvPr/>
        </p:nvSpPr>
        <p:spPr>
          <a:xfrm>
            <a:off x="6152985" y="6217920"/>
            <a:ext cx="560586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자료사진</a:t>
            </a:r>
            <a:r>
              <a:rPr lang="en-US" altLang="ko-KR" dirty="0"/>
              <a:t>-</a:t>
            </a:r>
            <a:r>
              <a:rPr lang="ko-KR" altLang="en-US" dirty="0"/>
              <a:t>금욕상자</a:t>
            </a:r>
            <a:r>
              <a:rPr lang="en-US" altLang="ko-KR" dirty="0"/>
              <a:t>,</a:t>
            </a:r>
            <a:r>
              <a:rPr lang="ko-KR" altLang="en-US" dirty="0"/>
              <a:t>금고</a:t>
            </a:r>
            <a:endParaRPr lang="en-US" altLang="ko-KR" dirty="0"/>
          </a:p>
          <a:p>
            <a:r>
              <a:rPr lang="ko-KR" altLang="en-US" sz="1050" dirty="0" err="1"/>
              <a:t>쿠팡</a:t>
            </a:r>
            <a:r>
              <a:rPr lang="ko-KR" altLang="en-US" sz="1050" dirty="0"/>
              <a:t> 상품자료 입니다</a:t>
            </a:r>
            <a:r>
              <a:rPr lang="en-US" altLang="ko-KR" sz="1050" dirty="0"/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5938A7B-15C7-85C1-D735-8AFF931BF7F5}"/>
                  </a:ext>
                </a:extLst>
              </p14:cNvPr>
              <p14:cNvContentPartPr/>
              <p14:nvPr/>
            </p14:nvContentPartPr>
            <p14:xfrm>
              <a:off x="3605665" y="320888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5938A7B-15C7-85C1-D735-8AFF931BF7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6665" y="31998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AutoShape 2" descr="핸드폰 금욕상자 스마트폰 박스 보관 박스 거치대 일반형 그레이">
            <a:extLst>
              <a:ext uri="{FF2B5EF4-FFF2-40B4-BE49-F238E27FC236}">
                <a16:creationId xmlns:a16="http://schemas.microsoft.com/office/drawing/2014/main" id="{2520AF9E-8405-F8E4-DC78-40930208FD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72596" cy="287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AA1A24-5D4E-EBED-1699-FA277CEF5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936" y="-1905"/>
            <a:ext cx="5100311" cy="50695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1C8D6-8563-283A-6CB3-A2F0F73F0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9716" y="-3814"/>
            <a:ext cx="5100312" cy="50695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04A08D-F4FB-6C4B-0EAD-F44756388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3606" y="-1907"/>
            <a:ext cx="5098394" cy="50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20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262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Microsoft GothicNeo</vt:lpstr>
      <vt:lpstr>Arial</vt:lpstr>
      <vt:lpstr>SketchyVTI</vt:lpstr>
      <vt:lpstr>요금제 찾아보기</vt:lpstr>
      <vt:lpstr>요금제를 찾아 야하는 까닭</vt:lpstr>
      <vt:lpstr>그런데…</vt:lpstr>
      <vt:lpstr>그래서 찾아보니</vt:lpstr>
      <vt:lpstr>그러면 데이터 과금 되지 않나요? </vt:lpstr>
      <vt:lpstr>그렇게 끝인가요?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요금제 찾아보기</dc:title>
  <dc:creator>박지후</dc:creator>
  <cp:lastModifiedBy>박지후</cp:lastModifiedBy>
  <cp:revision>1</cp:revision>
  <dcterms:created xsi:type="dcterms:W3CDTF">2023-05-08T08:12:31Z</dcterms:created>
  <dcterms:modified xsi:type="dcterms:W3CDTF">2023-05-08T09:14:39Z</dcterms:modified>
</cp:coreProperties>
</file>