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72" r:id="rId3"/>
    <p:sldId id="265" r:id="rId4"/>
    <p:sldId id="257" r:id="rId5"/>
    <p:sldId id="261" r:id="rId6"/>
    <p:sldId id="266" r:id="rId7"/>
    <p:sldId id="267" r:id="rId8"/>
    <p:sldId id="268" r:id="rId9"/>
    <p:sldId id="269" r:id="rId10"/>
    <p:sldId id="270" r:id="rId11"/>
    <p:sldId id="258" r:id="rId12"/>
    <p:sldId id="271" r:id="rId13"/>
    <p:sldId id="259" r:id="rId14"/>
    <p:sldId id="260" r:id="rId15"/>
    <p:sldId id="273" r:id="rId16"/>
    <p:sldId id="262" r:id="rId17"/>
    <p:sldId id="274" r:id="rId18"/>
    <p:sldId id="26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7" r:id="rId31"/>
    <p:sldId id="286" r:id="rId32"/>
    <p:sldId id="288" r:id="rId33"/>
    <p:sldId id="289" r:id="rId34"/>
    <p:sldId id="290" r:id="rId35"/>
    <p:sldId id="291" r:id="rId36"/>
    <p:sldId id="26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76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" y="9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3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94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hyperlink" Target="https://code.visualstudio.com/" TargetMode="External"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naconda.com/download#windows" TargetMode="External"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개발환경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황동하</a:t>
            </a:r>
          </a:p>
        </p:txBody>
      </p:sp>
    </p:spTree>
    <p:extLst>
      <p:ext uri="{BB962C8B-B14F-4D97-AF65-F5344CB8AC3E}">
        <p14:creationId xmlns:p14="http://schemas.microsoft.com/office/powerpoint/2010/main" val="243706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C652-41AD-2BA0-F01A-E611C5FA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Vscode</a:t>
            </a:r>
            <a:r>
              <a:rPr lang="ko-KR" altLang="en-US" dirty="0"/>
              <a:t>를 제거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AF0EC-4298-E2D4-3328-010C43F5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Microsoft visual Studio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8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1" y="2475922"/>
            <a:ext cx="4631939" cy="34855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vsCode</a:t>
            </a:r>
            <a:r>
              <a:rPr lang="ko-KR" altLang="en-US"/>
              <a:t>설치와 </a:t>
            </a:r>
            <a:r>
              <a:rPr lang="en-US" altLang="ko-KR"/>
              <a:t>Extention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3"/>
              </a:rPr>
              <a:t>https://code.visualstudio.com/</a:t>
            </a:r>
            <a:endParaRPr lang="de-DE" altLang="ko-KR"/>
          </a:p>
          <a:p>
            <a:r>
              <a:rPr lang="ko-KR" altLang="en-US"/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2" y="3050770"/>
            <a:ext cx="3667549" cy="28457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822276" y="4027516"/>
            <a:ext cx="216131" cy="827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419246" y="4473632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Check 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6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AD92-8E01-BED1-55F1-E605180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CAE0F-83EC-B94E-A470-202E335C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작업 폴더에서 오른쪽 클릭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18700-F180-48F7-E5B8-3A9D087A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3" y="2362200"/>
            <a:ext cx="5413682" cy="4144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8787E4-7C2B-D953-01E7-C24BA953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34" y="2347912"/>
            <a:ext cx="4111118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3.vsCode</a:t>
            </a:r>
            <a:r>
              <a:rPr lang="ko-KR" altLang="en-US"/>
              <a:t>의 </a:t>
            </a:r>
            <a:r>
              <a:rPr lang="en-US" altLang="ko-KR"/>
              <a:t>python Extention </a:t>
            </a:r>
            <a:r>
              <a:rPr lang="ko-KR" altLang="en-US"/>
              <a:t>설치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977231"/>
            <a:ext cx="8782050" cy="4048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4975" y="3744884"/>
            <a:ext cx="473824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2764" y="2633749"/>
            <a:ext cx="1966479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72763" y="3101093"/>
            <a:ext cx="1966479" cy="55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5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myFirstCode.py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폴더로 이동</a:t>
            </a:r>
            <a:r>
              <a:rPr lang="en-US" altLang="ko-KR" dirty="0"/>
              <a:t>(</a:t>
            </a:r>
            <a:r>
              <a:rPr lang="ko-KR" altLang="en-US" dirty="0"/>
              <a:t>탐색기</a:t>
            </a:r>
            <a:r>
              <a:rPr lang="en-US" altLang="ko-KR" dirty="0"/>
              <a:t>-</a:t>
            </a:r>
            <a:r>
              <a:rPr lang="ko-KR" altLang="en-US" dirty="0" err="1"/>
              <a:t>새폴더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마우스 </a:t>
            </a:r>
            <a:r>
              <a:rPr lang="en-US" altLang="ko-KR" dirty="0"/>
              <a:t>R-Click Code</a:t>
            </a:r>
            <a:r>
              <a:rPr lang="ko-KR" altLang="en-US" dirty="0"/>
              <a:t>로 열기 </a:t>
            </a:r>
            <a:r>
              <a:rPr lang="en-US" altLang="ko-KR" dirty="0"/>
              <a:t>-&gt; </a:t>
            </a:r>
            <a:r>
              <a:rPr lang="en-US" altLang="ko-KR" dirty="0" err="1"/>
              <a:t>vsCode</a:t>
            </a:r>
            <a:r>
              <a:rPr lang="en-US" altLang="ko-KR" dirty="0"/>
              <a:t>-Explorer-</a:t>
            </a:r>
            <a:r>
              <a:rPr lang="en-US" altLang="ko-KR" dirty="0" err="1"/>
              <a:t>NewFile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7" y="2764838"/>
            <a:ext cx="4308283" cy="2679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7521" y="4921134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3" y="2738167"/>
            <a:ext cx="4257675" cy="3971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49873" y="3140478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51841" y="4620219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9ED87-4A91-CB14-1768-C897900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코드 만들기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E0725-46F7-256C-5851-75AE22E4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myFirstCode.py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탐색기에서 폴더 내용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C155D-E45A-E82B-2933-21DE376F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068204"/>
            <a:ext cx="7866743" cy="32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vsCode</a:t>
            </a:r>
            <a:r>
              <a:rPr lang="ko-KR" altLang="en-US"/>
              <a:t>에서 가상환경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chift+Ctrl+P </a:t>
            </a:r>
          </a:p>
          <a:p>
            <a:r>
              <a:rPr lang="ko-KR" altLang="en-US"/>
              <a:t>검색창에 입력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만들어진 </a:t>
            </a:r>
            <a:r>
              <a:rPr lang="en-US" altLang="ko-KR"/>
              <a:t>myFirstCode</a:t>
            </a:r>
            <a:r>
              <a:rPr lang="ko-KR" altLang="en-US"/>
              <a:t>를 선택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36" y="2786236"/>
            <a:ext cx="4630362" cy="123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37" y="4765416"/>
            <a:ext cx="4630362" cy="5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5017-E41B-24DD-8993-276D0B4A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바꾸기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8AEF2D5-186B-CA29-EF86-D9F10FDB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716088"/>
            <a:ext cx="3352800" cy="2847975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E7CF7A7-74C8-9644-CB20-D637220CF108}"/>
              </a:ext>
            </a:extLst>
          </p:cNvPr>
          <p:cNvSpPr/>
          <p:nvPr/>
        </p:nvSpPr>
        <p:spPr>
          <a:xfrm>
            <a:off x="3622675" y="3822700"/>
            <a:ext cx="501650" cy="469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D4BC07-7387-0B49-9115-B26A296B8F8B}"/>
              </a:ext>
            </a:extLst>
          </p:cNvPr>
          <p:cNvSpPr/>
          <p:nvPr/>
        </p:nvSpPr>
        <p:spPr>
          <a:xfrm>
            <a:off x="3013075" y="3441700"/>
            <a:ext cx="501650" cy="469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25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터미널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터미널을 실행</a:t>
            </a:r>
            <a:endParaRPr lang="en-US" altLang="ko-KR" dirty="0"/>
          </a:p>
          <a:p>
            <a:r>
              <a:rPr lang="ko-KR" altLang="en-US" dirty="0"/>
              <a:t>기본 터미널이 </a:t>
            </a:r>
            <a:r>
              <a:rPr lang="en-US" altLang="ko-KR" dirty="0" err="1"/>
              <a:t>cmd</a:t>
            </a:r>
            <a:r>
              <a:rPr lang="ko-KR" altLang="en-US" dirty="0"/>
              <a:t>가 </a:t>
            </a:r>
            <a:r>
              <a:rPr lang="ko-KR" altLang="en-US" dirty="0" err="1"/>
              <a:t>아닐경우</a:t>
            </a:r>
            <a:endParaRPr lang="en-US" altLang="ko-KR" dirty="0"/>
          </a:p>
          <a:p>
            <a:r>
              <a:rPr lang="en-US" altLang="ko-KR" dirty="0"/>
              <a:t>command Prompt 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터미널을 닫고 터미널 재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90" y="1690688"/>
            <a:ext cx="28003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90" y="2279137"/>
            <a:ext cx="1794748" cy="1991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54976" y="1962388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55027" y="3823614"/>
            <a:ext cx="1370126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975" y="3384133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23" y="3338036"/>
            <a:ext cx="5705475" cy="1714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66423" y="3664326"/>
            <a:ext cx="5705475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8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1876-40B2-2555-5401-F9DA625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터미널 닫고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38E8-CB35-B3EA-FAAE-D26D985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터미널 열기</a:t>
            </a:r>
            <a:endParaRPr lang="en-US" altLang="ko-KR" dirty="0"/>
          </a:p>
          <a:p>
            <a:pPr lvl="1"/>
            <a:r>
              <a:rPr lang="en-US" altLang="ko-KR" dirty="0"/>
              <a:t>CTRL-SHIFT-~</a:t>
            </a:r>
          </a:p>
          <a:p>
            <a:r>
              <a:rPr lang="ko-KR" altLang="en-US" dirty="0"/>
              <a:t>아래 내용이 최종 결과 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81656-7642-4C13-4DF4-C8D0579D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9137"/>
            <a:ext cx="4114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196E-9676-BE82-D363-2ABF5B6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만들기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BE16C4-99BF-28FC-DB5F-F73DDDB8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393" y="1825625"/>
            <a:ext cx="4399213" cy="4351338"/>
          </a:xfrm>
        </p:spPr>
      </p:pic>
    </p:spTree>
    <p:extLst>
      <p:ext uri="{BB962C8B-B14F-4D97-AF65-F5344CB8AC3E}">
        <p14:creationId xmlns:p14="http://schemas.microsoft.com/office/powerpoint/2010/main" val="30621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F417-7FD3-29B8-9613-37BF2E75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주소록 물어보기 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1C9489-4E26-EDBE-CBC5-9707149E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65" y="1825625"/>
            <a:ext cx="6453669" cy="4351338"/>
          </a:xfrm>
        </p:spPr>
      </p:pic>
    </p:spTree>
    <p:extLst>
      <p:ext uri="{BB962C8B-B14F-4D97-AF65-F5344CB8AC3E}">
        <p14:creationId xmlns:p14="http://schemas.microsoft.com/office/powerpoint/2010/main" val="329010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4FB-4297-0CB0-2560-97F095A5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B6F287-C1BA-342B-D651-C703E231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85" y="1565275"/>
            <a:ext cx="7380130" cy="4351338"/>
          </a:xfrm>
        </p:spPr>
      </p:pic>
    </p:spTree>
    <p:extLst>
      <p:ext uri="{BB962C8B-B14F-4D97-AF65-F5344CB8AC3E}">
        <p14:creationId xmlns:p14="http://schemas.microsoft.com/office/powerpoint/2010/main" val="327101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4F49A-947D-C5A1-1DB3-904C029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애러</a:t>
            </a:r>
            <a:r>
              <a:rPr lang="ko-KR" altLang="en-US" dirty="0"/>
              <a:t> 내용을 </a:t>
            </a:r>
            <a:r>
              <a:rPr lang="ko-KR" altLang="en-US" dirty="0" err="1"/>
              <a:t>복붙</a:t>
            </a:r>
            <a:r>
              <a:rPr lang="en-US" altLang="ko-KR" dirty="0"/>
              <a:t>-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42504B-2FE1-CFC7-42F9-84865CC0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13" y="1825625"/>
            <a:ext cx="5054773" cy="4351338"/>
          </a:xfrm>
        </p:spPr>
      </p:pic>
    </p:spTree>
    <p:extLst>
      <p:ext uri="{BB962C8B-B14F-4D97-AF65-F5344CB8AC3E}">
        <p14:creationId xmlns:p14="http://schemas.microsoft.com/office/powerpoint/2010/main" val="411648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7A84-76CD-BE51-E138-078B525F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copyCode</a:t>
            </a:r>
            <a:r>
              <a:rPr lang="ko-KR" altLang="en-US" dirty="0"/>
              <a:t>해서 터미널에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69C2E-BB24-C22C-BD9D-E81888FC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실행을 정지 </a:t>
            </a:r>
            <a:r>
              <a:rPr lang="ko-KR" altLang="en-US" dirty="0" err="1"/>
              <a:t>시킨후</a:t>
            </a:r>
            <a:endParaRPr lang="en-US" altLang="ko-KR" dirty="0"/>
          </a:p>
          <a:p>
            <a:r>
              <a:rPr lang="en-US" altLang="ko-KR" dirty="0"/>
              <a:t>pip install PyQt5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611D2-2EB1-633A-036B-BA420A35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949575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E0F2-97F7-6BC1-C3C6-18AD2AA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레포트용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044D6-BF8F-E736-16CF-68F24C0E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Snap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비교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DD63C-FE2C-03DF-B1D0-799C05A7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99" y="3901169"/>
            <a:ext cx="6584949" cy="1254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9A6DB-2A68-E865-D9B9-2D746CDC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266950"/>
            <a:ext cx="248602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9695F-CD2D-3A50-5AE4-7F07A784F2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5156149"/>
            <a:ext cx="6599257" cy="17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5024-600F-58CB-509A-69179E4A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와 함께 만든 최종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3F96B5-7E04-4F17-69D8-885BE39F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43931"/>
            <a:ext cx="6953250" cy="3514725"/>
          </a:xfrm>
        </p:spPr>
      </p:pic>
    </p:spTree>
    <p:extLst>
      <p:ext uri="{BB962C8B-B14F-4D97-AF65-F5344CB8AC3E}">
        <p14:creationId xmlns:p14="http://schemas.microsoft.com/office/powerpoint/2010/main" val="27325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4540-54DD-E110-1F14-8F5893B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보여주기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45285-397D-349D-E759-BB39A61D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my2ndCode</a:t>
            </a:r>
            <a:r>
              <a:rPr lang="ko-KR" altLang="en-US" dirty="0"/>
              <a:t>를 복사해서 </a:t>
            </a:r>
            <a:r>
              <a:rPr lang="en-US" altLang="ko-KR" dirty="0"/>
              <a:t>GPT</a:t>
            </a:r>
            <a:r>
              <a:rPr lang="ko-KR" altLang="en-US" dirty="0"/>
              <a:t>에 붙여 놓고 목록 만들어 달라 요청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복붙</a:t>
            </a:r>
            <a:r>
              <a:rPr lang="en-US" altLang="ko-KR" dirty="0"/>
              <a:t>’</a:t>
            </a:r>
            <a:r>
              <a:rPr lang="ko-KR" altLang="en-US" dirty="0"/>
              <a:t>해서  </a:t>
            </a:r>
            <a:r>
              <a:rPr lang="en-US" altLang="ko-KR" dirty="0"/>
              <a:t>my3thCode.py</a:t>
            </a:r>
            <a:r>
              <a:rPr lang="ko-KR" altLang="en-US" dirty="0"/>
              <a:t>에 넣고 실행</a:t>
            </a:r>
            <a:endParaRPr lang="en-US" altLang="ko-KR" dirty="0"/>
          </a:p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9BB11-0458-8C82-6693-8346B36B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533650"/>
            <a:ext cx="2667000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895AD6-4F1B-4977-49AD-DD996CCE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9" y="3743325"/>
            <a:ext cx="5960562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5367-A696-7E9D-EEAE-034E81DB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841EB-A2B8-578D-5690-DE7122B2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86" y="1690688"/>
            <a:ext cx="592451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58F2C-23F2-DA4D-5E56-CD60ED08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690688"/>
            <a:ext cx="266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5611-AD2C-6E5A-43D7-1D9406A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Addbook.txt</a:t>
            </a:r>
            <a:r>
              <a:rPr lang="ko-KR" altLang="en-US" dirty="0"/>
              <a:t>를 파일 다이얼로그 없이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9C702-9F99-7158-B34F-2FD429CD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3" y="1825625"/>
            <a:ext cx="10295473" cy="4351338"/>
          </a:xfrm>
        </p:spPr>
      </p:pic>
    </p:spTree>
    <p:extLst>
      <p:ext uri="{BB962C8B-B14F-4D97-AF65-F5344CB8AC3E}">
        <p14:creationId xmlns:p14="http://schemas.microsoft.com/office/powerpoint/2010/main" val="150696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2E70-271A-C2A6-686E-152AA9E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황</a:t>
            </a:r>
            <a:r>
              <a:rPr lang="en-US" altLang="ko-KR" dirty="0"/>
              <a:t>＇</a:t>
            </a:r>
            <a:r>
              <a:rPr lang="ko-KR" altLang="en-US" dirty="0"/>
              <a:t>으로만 검색 가능하게 </a:t>
            </a:r>
            <a:r>
              <a:rPr lang="en-US" altLang="ko-KR" dirty="0"/>
              <a:t>3</a:t>
            </a:r>
            <a:r>
              <a:rPr lang="ko-KR" altLang="en-US" dirty="0"/>
              <a:t>가지 경우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5D0FE-1206-BF9A-8E63-DFE3E58F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20" y="1825624"/>
            <a:ext cx="8410359" cy="5032375"/>
          </a:xfrm>
        </p:spPr>
      </p:pic>
    </p:spTree>
    <p:extLst>
      <p:ext uri="{BB962C8B-B14F-4D97-AF65-F5344CB8AC3E}">
        <p14:creationId xmlns:p14="http://schemas.microsoft.com/office/powerpoint/2010/main" val="42136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A9F1-6128-EC15-5F93-FDF4B86A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설치된 아나콘다와 </a:t>
            </a:r>
            <a:r>
              <a:rPr lang="en-US" altLang="ko-KR" dirty="0"/>
              <a:t>VSCODE </a:t>
            </a:r>
            <a:r>
              <a:rPr lang="ko-KR" altLang="en-US" dirty="0"/>
              <a:t>지우기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F62B4-7085-CE0D-4D4C-9752F124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추가 제거 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제거 </a:t>
            </a:r>
            <a:endParaRPr lang="en-US" altLang="ko-KR" dirty="0"/>
          </a:p>
          <a:p>
            <a:r>
              <a:rPr lang="en-US" altLang="ko-KR" dirty="0"/>
              <a:t>Microsoft Visual Studio Code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en-US" altLang="ko-KR" dirty="0"/>
              <a:t>Visual Studio Community 2022</a:t>
            </a:r>
            <a:r>
              <a:rPr lang="ko-KR" altLang="en-US" dirty="0"/>
              <a:t>와는 다름</a:t>
            </a:r>
            <a:endParaRPr lang="en-US" altLang="ko-KR" dirty="0"/>
          </a:p>
          <a:p>
            <a:r>
              <a:rPr lang="ko-KR" altLang="en-US"/>
              <a:t>제거가 완료 되었으면 다음으로 이동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1FFF-E918-6130-4BFE-8555D5C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버튼 없애기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55C6-2BE7-F333-7FF2-EDF7B36A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생성을 하지 않고</a:t>
            </a:r>
            <a:endParaRPr lang="en-US" altLang="ko-KR" dirty="0"/>
          </a:p>
          <a:p>
            <a:r>
              <a:rPr lang="en-US" altLang="ko-KR" dirty="0"/>
              <a:t>Connect</a:t>
            </a:r>
            <a:r>
              <a:rPr lang="ko-KR" altLang="en-US" dirty="0"/>
              <a:t>를 바꿈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A9CEA-B03C-F868-4CC8-416B748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3049587"/>
            <a:ext cx="7840663" cy="3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8F7E-3CD0-CF18-8B57-857C2DE0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반전시켜서 나타내기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4ED7B8-4391-18E6-CDA9-3C56D1A0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840"/>
            <a:ext cx="10515600" cy="4260908"/>
          </a:xfrm>
        </p:spPr>
      </p:pic>
    </p:spTree>
    <p:extLst>
      <p:ext uri="{BB962C8B-B14F-4D97-AF65-F5344CB8AC3E}">
        <p14:creationId xmlns:p14="http://schemas.microsoft.com/office/powerpoint/2010/main" val="401777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EE926-0A43-9545-AEF7-0ADAFDA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더블클릭해서</a:t>
            </a:r>
            <a:r>
              <a:rPr lang="ko-KR" altLang="en-US" dirty="0"/>
              <a:t>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A1759-D924-FB96-576D-C4518CDD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my7thCode.py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EditDialog</a:t>
            </a:r>
            <a:r>
              <a:rPr lang="ko-KR" altLang="en-US" dirty="0"/>
              <a:t>가 추가 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AddressBook</a:t>
            </a:r>
            <a:r>
              <a:rPr lang="en-US" altLang="ko-KR" dirty="0"/>
              <a:t> </a:t>
            </a:r>
            <a:r>
              <a:rPr lang="ko-KR" altLang="en-US" dirty="0"/>
              <a:t>클래스와 동일한 구조를 갖고 있으면서 독립적임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함수에서 </a:t>
            </a:r>
            <a:r>
              <a:rPr lang="en-US" altLang="ko-KR" dirty="0" err="1"/>
              <a:t>ui</a:t>
            </a:r>
            <a:r>
              <a:rPr lang="ko-KR" altLang="en-US" dirty="0"/>
              <a:t>까지 구현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동일한 구조임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9D27-6996-4139-0763-C6D42D46A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04772"/>
            <a:ext cx="5906551" cy="54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8926-2A91-8EC3-3FA4-02D190C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함수연결과 함수구현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75B9-089C-E1B8-6601-2CE57777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501809-815F-253F-7F8C-A00DB2844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55019"/>
            <a:ext cx="7593446" cy="4870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56C73-8CA5-8B14-835F-4960E84B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6472"/>
            <a:ext cx="9410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86F95-1268-9139-3617-19A5C30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우클릭으로</a:t>
            </a:r>
            <a:r>
              <a:rPr lang="ko-KR" altLang="en-US" dirty="0"/>
              <a:t> 삭제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DBF6C-131D-24B4-F5D3-78F9F25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만들고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CD3E5-EB88-7E3D-2AE3-8134AB33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47912"/>
            <a:ext cx="1116330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F6DB-F587-6A95-87CB-BAE6CF9E7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948111"/>
            <a:ext cx="6883400" cy="29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9AE-0291-7FDF-1300-B168B35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완성된 주소록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F6EB6-0DB3-A119-D495-D09840BC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842" y="1690688"/>
            <a:ext cx="2975757" cy="51331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D3C26-A094-FD43-4A28-AC30E56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690688"/>
            <a:ext cx="2975757" cy="51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즐프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F5(</a:t>
            </a:r>
            <a:r>
              <a:rPr lang="ko-KR" altLang="en-US"/>
              <a:t>디버깅모드</a:t>
            </a:r>
            <a:r>
              <a:rPr lang="en-US" altLang="ko-KR"/>
              <a:t>) </a:t>
            </a:r>
            <a:r>
              <a:rPr lang="ko-KR" altLang="en-US"/>
              <a:t>또는 </a:t>
            </a:r>
            <a:r>
              <a:rPr lang="en-US" altLang="ko-KR"/>
              <a:t>Ctrl+F5(</a:t>
            </a:r>
            <a:r>
              <a:rPr lang="ko-KR" altLang="en-US"/>
              <a:t>실행모드</a:t>
            </a:r>
            <a:r>
              <a:rPr lang="en-US" altLang="ko-KR"/>
              <a:t>)</a:t>
            </a:r>
            <a:r>
              <a:rPr lang="ko-KR" altLang="en-US"/>
              <a:t>로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1" y="2319251"/>
            <a:ext cx="4335433" cy="4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anaconda</a:t>
            </a:r>
            <a:r>
              <a:rPr lang="ko-KR" altLang="en-US"/>
              <a:t>를 이용한 </a:t>
            </a:r>
            <a:r>
              <a:rPr lang="en-US" altLang="ko-KR"/>
              <a:t>Python </a:t>
            </a:r>
            <a:r>
              <a:rPr lang="ko-KR" altLang="en-US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2"/>
              </a:rPr>
              <a:t>https://www.anaconda.com/download#windows</a:t>
            </a:r>
            <a:endParaRPr lang="de-DE" altLang="ko-KR"/>
          </a:p>
          <a:p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endParaRPr lang="de-DE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4" y="2959331"/>
            <a:ext cx="3611281" cy="2807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33" y="2370859"/>
            <a:ext cx="4752975" cy="3695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90261" y="3231456"/>
            <a:ext cx="216131" cy="188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02036" y="3270685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endParaRPr lang="ko-KR" altLang="en-US" dirty="0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510E7771-FAC8-A559-A350-27E9C2539C34}"/>
              </a:ext>
            </a:extLst>
          </p:cNvPr>
          <p:cNvSpPr/>
          <p:nvPr/>
        </p:nvSpPr>
        <p:spPr>
          <a:xfrm>
            <a:off x="1134254" y="5900938"/>
            <a:ext cx="10854546" cy="113662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꼭 해야 합니다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path </a:t>
            </a:r>
            <a:r>
              <a:rPr lang="ko-KR" altLang="en-US" dirty="0"/>
              <a:t>연결이 안되어 있으면 아주 </a:t>
            </a:r>
            <a:r>
              <a:rPr lang="ko-KR" altLang="en-US" dirty="0" err="1"/>
              <a:t>복잡해집니다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 err="1"/>
              <a:t>채크</a:t>
            </a:r>
            <a:r>
              <a:rPr lang="ko-KR" altLang="en-US" dirty="0"/>
              <a:t> 하지 않고 설치한 경우 설치 과정을 다시 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탐색기 주소창에 </a:t>
            </a:r>
            <a:r>
              <a:rPr lang="en-US" altLang="ko-KR"/>
              <a:t>cmd </a:t>
            </a:r>
            <a:r>
              <a:rPr lang="ko-KR" altLang="en-US"/>
              <a:t>입력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cmd</a:t>
            </a:r>
            <a:r>
              <a:rPr lang="ko-KR" altLang="en-US"/>
              <a:t>창에 입력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51" y="2327492"/>
            <a:ext cx="4379076" cy="193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5109" y="3274456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cmd </a:t>
            </a:r>
            <a:r>
              <a:rPr lang="ko-KR" altLang="en-US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0" name="오른쪽 화살표 9"/>
          <p:cNvSpPr/>
          <p:nvPr/>
        </p:nvSpPr>
        <p:spPr>
          <a:xfrm flipH="1">
            <a:off x="3033368" y="3089498"/>
            <a:ext cx="405504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1" y="4980995"/>
            <a:ext cx="5886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9238-2932-47C7-9190-62093B5E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en-US" altLang="ko-KR" dirty="0"/>
              <a:t> </a:t>
            </a:r>
            <a:r>
              <a:rPr lang="ko-KR" altLang="en-US" dirty="0"/>
              <a:t>가상환경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F63D4C-FB24-44E7-1293-F72DCA5C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409700"/>
            <a:ext cx="9163050" cy="4038600"/>
          </a:xfrm>
        </p:spPr>
      </p:pic>
    </p:spTree>
    <p:extLst>
      <p:ext uri="{BB962C8B-B14F-4D97-AF65-F5344CB8AC3E}">
        <p14:creationId xmlns:p14="http://schemas.microsoft.com/office/powerpoint/2010/main" val="4053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964C-CC6E-83D2-9E6E-1B155304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가상환경의 설치된 패키지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1791-69F6-C739-ECAF-46C8B8A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버전 확인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–version</a:t>
            </a:r>
          </a:p>
          <a:p>
            <a:r>
              <a:rPr lang="ko-KR" altLang="en-US" dirty="0"/>
              <a:t>패키지 확인</a:t>
            </a:r>
            <a:endParaRPr lang="en-US" altLang="ko-KR" dirty="0"/>
          </a:p>
          <a:p>
            <a:pPr lvl="1"/>
            <a:r>
              <a:rPr lang="en-US" altLang="ko-KR" dirty="0"/>
              <a:t>Pip list</a:t>
            </a:r>
          </a:p>
          <a:p>
            <a:r>
              <a:rPr lang="ko-KR" altLang="en-US" dirty="0"/>
              <a:t>가상환경 종료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F33D1-C629-3750-EB72-B0FA6DC6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894012"/>
            <a:ext cx="532447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C189FD-BA9C-72EC-94CE-F03B01BF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5048249"/>
            <a:ext cx="5133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53D2-202E-D56B-033A-164F44C9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E4A9-DB73-DB11-6EAC-5CA3BB4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폴더별로 프로젝트를 진행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–n myenv01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activate myenv01</a:t>
            </a:r>
          </a:p>
          <a:p>
            <a:pPr lvl="1"/>
            <a:r>
              <a:rPr lang="en-US" altLang="ko-KR" dirty="0"/>
              <a:t>Python –version</a:t>
            </a:r>
          </a:p>
          <a:p>
            <a:pPr lvl="1"/>
            <a:r>
              <a:rPr lang="en-US" altLang="ko-KR" dirty="0"/>
              <a:t>Pip list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2C06E-205A-1979-C29F-F3445BF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73" y="365125"/>
            <a:ext cx="5658627" cy="39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A621-6FDA-F415-B6D8-08B6EF76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두번째 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E61F5-85AA-0500-BEBF-07797382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create –n myenv02 python=3.9</a:t>
            </a:r>
          </a:p>
          <a:p>
            <a:pPr lvl="1"/>
            <a:r>
              <a:rPr lang="ko-KR" altLang="en-US" dirty="0"/>
              <a:t>파이선의 버전을 </a:t>
            </a:r>
            <a:r>
              <a:rPr lang="en-US" altLang="ko-KR" dirty="0"/>
              <a:t>3.9</a:t>
            </a:r>
            <a:r>
              <a:rPr lang="ko-KR" altLang="en-US" dirty="0"/>
              <a:t>로 지정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가상환경을 사용하는 목적</a:t>
            </a:r>
            <a:endParaRPr lang="en-US" altLang="ko-KR" dirty="0"/>
          </a:p>
          <a:p>
            <a:pPr lvl="1"/>
            <a:r>
              <a:rPr lang="ko-KR" altLang="en-US" dirty="0"/>
              <a:t>필요시 추가 </a:t>
            </a:r>
            <a:r>
              <a:rPr lang="ko-KR" altLang="en-US" dirty="0" err="1"/>
              <a:t>해나갈수</a:t>
            </a:r>
            <a:r>
              <a:rPr lang="ko-KR" altLang="en-US" dirty="0"/>
              <a:t> 있는</a:t>
            </a:r>
            <a:endParaRPr lang="en-US" altLang="ko-KR" dirty="0"/>
          </a:p>
          <a:p>
            <a:pPr lvl="1"/>
            <a:r>
              <a:rPr lang="ko-KR" altLang="en-US" dirty="0"/>
              <a:t>가장 </a:t>
            </a:r>
            <a:r>
              <a:rPr lang="en-US" altLang="ko-KR" dirty="0"/>
              <a:t>Light</a:t>
            </a:r>
            <a:r>
              <a:rPr lang="ko-KR" altLang="en-US" dirty="0"/>
              <a:t>한 가상환경</a:t>
            </a:r>
            <a:r>
              <a:rPr lang="en-US" altLang="ko-KR" dirty="0"/>
              <a:t>(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EC230-B681-0F3C-B0AA-DB8FF400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6007"/>
            <a:ext cx="5912627" cy="40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20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319</ep:Words>
  <ep:PresentationFormat>와이드스크린</ep:PresentationFormat>
  <ep:Paragraphs>117</ep:Paragraphs>
  <ep:Slides>36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Python 개발환경 정리</vt:lpstr>
      <vt:lpstr>폴더 만들기</vt:lpstr>
      <vt:lpstr>기존 설치된 아나콘다와 VSCODE 지우기</vt:lpstr>
      <vt:lpstr>1. anaconda를 이용한 Python 설치</vt:lpstr>
      <vt:lpstr>2. 가상환경 만들기</vt:lpstr>
      <vt:lpstr>콘다 가상환경 확인</vt:lpstr>
      <vt:lpstr>가상환경의 설치된 패키지 확인</vt:lpstr>
      <vt:lpstr>가상환경 만들기</vt:lpstr>
      <vt:lpstr>두번째 가상환경 만들기</vt:lpstr>
      <vt:lpstr>기존 Vscode를 제거 합니다.</vt:lpstr>
      <vt:lpstr>2. vsCode설치와 Extention 설치</vt:lpstr>
      <vt:lpstr>설치확인</vt:lpstr>
      <vt:lpstr>3.vsCode의 python Extention 설치</vt:lpstr>
      <vt:lpstr>4. myFirstCode.py</vt:lpstr>
      <vt:lpstr>첫번째 코드 만들기</vt:lpstr>
      <vt:lpstr>6. vsCode에서 가상환경 연결</vt:lpstr>
      <vt:lpstr>프롬프트 바꾸기</vt:lpstr>
      <vt:lpstr>7. 터미널 설정</vt:lpstr>
      <vt:lpstr>기존 터미널 닫고</vt:lpstr>
      <vt:lpstr>주소록 물어보기 chatGPT에게</vt:lpstr>
      <vt:lpstr>VSCode에 복붙</vt:lpstr>
      <vt:lpstr>애러 내용을 복붙-chatGPT에게</vt:lpstr>
      <vt:lpstr>copyCode해서 터미널에 복붙</vt:lpstr>
      <vt:lpstr>레포트용 extension 설치</vt:lpstr>
      <vt:lpstr>GPT와 함께 만든 최종 결과물</vt:lpstr>
      <vt:lpstr>리스트 보여주기</vt:lpstr>
      <vt:lpstr>저장 불러오기</vt:lpstr>
      <vt:lpstr>Addbook.txt를 파일 다이얼로그 없이</vt:lpstr>
      <vt:lpstr>‘황＇으로만 검색 가능하게 3가지 경우</vt:lpstr>
      <vt:lpstr>검색 버튼 없애기</vt:lpstr>
      <vt:lpstr>리스트를 반전시켜서 나타내기</vt:lpstr>
      <vt:lpstr>더블클릭해서 수정하기</vt:lpstr>
      <vt:lpstr>함수연결과 함수구현</vt:lpstr>
      <vt:lpstr>우클릭으로 삭제 만들기</vt:lpstr>
      <vt:lpstr>최종 완성된 주소록</vt:lpstr>
      <vt:lpstr>8. 즐프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2023-11-22T08:08:13.000</dcterms:created>
  <dc:creator>Windows 사용자</dc:creator>
  <cp:lastModifiedBy>wjy_1</cp:lastModifiedBy>
  <dcterms:modified xsi:type="dcterms:W3CDTF">2024-05-31T07:20:55.604</dcterms:modified>
  <cp:revision>10</cp:revision>
  <dc:title>Python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