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SU" initials="W" lastIdx="1" clrIdx="0">
    <p:extLst>
      <p:ext uri="{19B8F6BF-5375-455C-9EA6-DF929625EA0E}">
        <p15:presenceInfo xmlns:p15="http://schemas.microsoft.com/office/powerpoint/2012/main" userId="WS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33.png"/><Relationship Id="rId12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5.png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2.png"/><Relationship Id="rId7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54.png"/><Relationship Id="rId5" Type="http://schemas.openxmlformats.org/officeDocument/2006/relationships/image" Target="../media/image33.png"/><Relationship Id="rId10" Type="http://schemas.openxmlformats.org/officeDocument/2006/relationships/image" Target="../media/image51.png"/><Relationship Id="rId4" Type="http://schemas.openxmlformats.org/officeDocument/2006/relationships/image" Target="../media/image53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12" Type="http://schemas.openxmlformats.org/officeDocument/2006/relationships/image" Target="../media/image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49.png"/><Relationship Id="rId5" Type="http://schemas.openxmlformats.org/officeDocument/2006/relationships/image" Target="../media/image56.png"/><Relationship Id="rId10" Type="http://schemas.openxmlformats.org/officeDocument/2006/relationships/image" Target="../media/image60.pn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6.png"/><Relationship Id="rId12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0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12" Type="http://schemas.openxmlformats.org/officeDocument/2006/relationships/image" Target="../media/image7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0" Type="http://schemas.openxmlformats.org/officeDocument/2006/relationships/image" Target="../media/image40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58176" y="1221343"/>
            <a:ext cx="8008262" cy="8008262"/>
            <a:chOff x="3258176" y="1221343"/>
            <a:chExt cx="8008262" cy="8008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3258176" y="1221343"/>
              <a:ext cx="8008262" cy="8008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35800" y="1001033"/>
            <a:ext cx="5814802" cy="5814802"/>
            <a:chOff x="7835800" y="1001033"/>
            <a:chExt cx="5814802" cy="58148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5800" y="1001033"/>
              <a:ext cx="5814802" cy="58148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72806" y="3458520"/>
            <a:ext cx="3533907" cy="3533907"/>
            <a:chOff x="12172806" y="3458520"/>
            <a:chExt cx="3533907" cy="35339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2806" y="3458520"/>
              <a:ext cx="3533907" cy="35339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43201" y="5225473"/>
            <a:ext cx="3178871" cy="92386"/>
            <a:chOff x="10743201" y="5225473"/>
            <a:chExt cx="3178871" cy="923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43201" y="5225473"/>
              <a:ext cx="3178871" cy="923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1066" y="2415104"/>
            <a:ext cx="6733883" cy="27297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5990" y="1239997"/>
            <a:ext cx="8008262" cy="8008262"/>
            <a:chOff x="4325990" y="1239997"/>
            <a:chExt cx="8008262" cy="8008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325990" y="1239997"/>
              <a:ext cx="8008262" cy="8008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41824" y="2336726"/>
            <a:ext cx="5814802" cy="5814802"/>
            <a:chOff x="1941824" y="2336726"/>
            <a:chExt cx="5814802" cy="58148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1824" y="2336726"/>
              <a:ext cx="5814802" cy="58148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4286" y="3477174"/>
            <a:ext cx="3533907" cy="3533907"/>
            <a:chOff x="-114286" y="3477174"/>
            <a:chExt cx="3533907" cy="35339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14286" y="3477174"/>
              <a:ext cx="3533907" cy="35339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15663" y="5244127"/>
            <a:ext cx="5323652" cy="92386"/>
            <a:chOff x="4915663" y="5244127"/>
            <a:chExt cx="5323652" cy="923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5663" y="5244127"/>
              <a:ext cx="5323652" cy="923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09915" y="4157554"/>
            <a:ext cx="7097790" cy="22646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52426" cy="4111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4698" y="836668"/>
            <a:ext cx="1106376" cy="9784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7390" y="6664887"/>
            <a:ext cx="2517384" cy="2517384"/>
            <a:chOff x="947390" y="6664887"/>
            <a:chExt cx="2517384" cy="251738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7390" y="6664887"/>
              <a:ext cx="2517384" cy="25173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7860" y="6664887"/>
            <a:ext cx="2517384" cy="2517384"/>
            <a:chOff x="3737860" y="6664887"/>
            <a:chExt cx="2517384" cy="251738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7860" y="6664887"/>
              <a:ext cx="2517384" cy="25173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8330" y="6664887"/>
            <a:ext cx="2517384" cy="2517384"/>
            <a:chOff x="6528330" y="6664887"/>
            <a:chExt cx="2517384" cy="25173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8330" y="6664887"/>
              <a:ext cx="2517384" cy="25173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18801" y="6664887"/>
            <a:ext cx="2517384" cy="2517384"/>
            <a:chOff x="9318801" y="6664887"/>
            <a:chExt cx="2517384" cy="25173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18801" y="6664887"/>
              <a:ext cx="2517384" cy="25173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09271" y="6664887"/>
            <a:ext cx="2517384" cy="2517384"/>
            <a:chOff x="12109271" y="6664887"/>
            <a:chExt cx="2517384" cy="251738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09271" y="6664887"/>
              <a:ext cx="2517384" cy="25173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99742" y="6664887"/>
            <a:ext cx="2517384" cy="2517384"/>
            <a:chOff x="14899742" y="6664887"/>
            <a:chExt cx="2517384" cy="25173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99742" y="6664887"/>
              <a:ext cx="2517384" cy="25173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8924" y="7367870"/>
            <a:ext cx="1791165" cy="1136303"/>
            <a:chOff x="1288924" y="7367870"/>
            <a:chExt cx="1791165" cy="113630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6416" y="7291681"/>
              <a:ext cx="1115554" cy="850611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4639" y="8144525"/>
              <a:ext cx="1363692" cy="3944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99029" y="7367870"/>
            <a:ext cx="1791165" cy="1136303"/>
            <a:chOff x="4099029" y="7367870"/>
            <a:chExt cx="1791165" cy="113630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56514" y="7291681"/>
              <a:ext cx="1182221" cy="850611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64744" y="8144525"/>
              <a:ext cx="1373216" cy="39444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95352" y="7367870"/>
            <a:ext cx="1791165" cy="1136303"/>
            <a:chOff x="6895352" y="7367870"/>
            <a:chExt cx="1791165" cy="113630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52842" y="7291681"/>
              <a:ext cx="1182221" cy="850611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61068" y="8144525"/>
              <a:ext cx="1460273" cy="3944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97905" y="7367870"/>
            <a:ext cx="1791165" cy="1136303"/>
            <a:chOff x="9697905" y="7367870"/>
            <a:chExt cx="1791165" cy="113630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55366" y="7291681"/>
              <a:ext cx="1182221" cy="850611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63620" y="8144525"/>
              <a:ext cx="1566378" cy="39444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461429" y="7367870"/>
            <a:ext cx="1791165" cy="1136303"/>
            <a:chOff x="12461429" y="7367870"/>
            <a:chExt cx="1791165" cy="113630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18877" y="7291681"/>
              <a:ext cx="1182221" cy="850611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27144" y="8144525"/>
              <a:ext cx="1672482" cy="39444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284667" y="7367870"/>
            <a:ext cx="1791165" cy="1136303"/>
            <a:chOff x="15284667" y="7367870"/>
            <a:chExt cx="1791165" cy="113630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542171" y="7291681"/>
              <a:ext cx="1182221" cy="850611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250382" y="8144525"/>
              <a:ext cx="1672492" cy="39444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14891" y="922946"/>
            <a:ext cx="13343056" cy="49861"/>
            <a:chOff x="3314891" y="922946"/>
            <a:chExt cx="13343056" cy="4986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14891" y="922946"/>
              <a:ext cx="13343056" cy="49861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034375" y="1127184"/>
            <a:ext cx="2326443" cy="541281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52740" y="1160577"/>
            <a:ext cx="8033853" cy="516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46169" y="1601601"/>
            <a:ext cx="6487780" cy="6487780"/>
            <a:chOff x="12346169" y="1601601"/>
            <a:chExt cx="6487780" cy="64877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46169" y="1601601"/>
              <a:ext cx="6487780" cy="64877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548" y="1573818"/>
            <a:ext cx="1352426" cy="4111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4698" y="836668"/>
            <a:ext cx="1030186" cy="9474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3196" y="2186986"/>
            <a:ext cx="5561371" cy="33385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141365" y="4436541"/>
            <a:ext cx="3484337" cy="3484337"/>
            <a:chOff x="10141365" y="4436541"/>
            <a:chExt cx="3484337" cy="34843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141365" y="4436541"/>
              <a:ext cx="3484337" cy="34843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98910" y="1770104"/>
            <a:ext cx="3484337" cy="3484337"/>
            <a:chOff x="7898910" y="1770104"/>
            <a:chExt cx="3484337" cy="34843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8910" y="1770104"/>
              <a:ext cx="3484337" cy="34843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74125" y="4377448"/>
            <a:ext cx="3533907" cy="3533907"/>
            <a:chOff x="7874125" y="4377448"/>
            <a:chExt cx="3533907" cy="35339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7874125" y="4377448"/>
              <a:ext cx="3533907" cy="35339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16581" y="1779628"/>
            <a:ext cx="3533907" cy="3533907"/>
            <a:chOff x="10116581" y="1779628"/>
            <a:chExt cx="3533907" cy="35339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0">
              <a:off x="10116581" y="1779628"/>
              <a:ext cx="3533907" cy="353390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6668" y="2843344"/>
            <a:ext cx="2339899" cy="6782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33735" y="5509782"/>
            <a:ext cx="2556814" cy="68779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86563" y="4175773"/>
            <a:ext cx="3016737" cy="6401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04103" y="2713413"/>
            <a:ext cx="2966406" cy="2966406"/>
            <a:chOff x="9004103" y="2713413"/>
            <a:chExt cx="2966406" cy="29664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004103" y="2713413"/>
              <a:ext cx="2966406" cy="29664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548" y="1573818"/>
            <a:ext cx="1352426" cy="4111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4698" y="841017"/>
            <a:ext cx="1106376" cy="9821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1829" y="5901626"/>
            <a:ext cx="4211740" cy="40689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25148" y="2736566"/>
            <a:ext cx="2966406" cy="2966406"/>
            <a:chOff x="3725148" y="2736566"/>
            <a:chExt cx="2966406" cy="29664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5148" y="2736566"/>
              <a:ext cx="2966406" cy="29664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62783" y="2694365"/>
            <a:ext cx="3008607" cy="3008607"/>
            <a:chOff x="6362783" y="2694365"/>
            <a:chExt cx="3008607" cy="30086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362783" y="2694365"/>
              <a:ext cx="3008607" cy="30086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1890" y="2736566"/>
            <a:ext cx="3008607" cy="3008607"/>
            <a:chOff x="1081890" y="2736566"/>
            <a:chExt cx="3008607" cy="30086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0">
              <a:off x="1081890" y="2736566"/>
              <a:ext cx="3008607" cy="300860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9667" y="3642162"/>
            <a:ext cx="2010638" cy="5777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98667" y="3658381"/>
            <a:ext cx="1991590" cy="5777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237419" y="2671211"/>
            <a:ext cx="2966406" cy="2966406"/>
            <a:chOff x="14237419" y="2671211"/>
            <a:chExt cx="2966406" cy="29664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4237419" y="2671211"/>
              <a:ext cx="2966406" cy="29664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96099" y="2652164"/>
            <a:ext cx="3008607" cy="3008607"/>
            <a:chOff x="11596099" y="2652164"/>
            <a:chExt cx="3008607" cy="30086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11596099" y="2652164"/>
              <a:ext cx="3008607" cy="300860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32019" y="3616181"/>
            <a:ext cx="2142266" cy="57778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19649" y="6216144"/>
            <a:ext cx="5428063" cy="302841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03525" y="6219953"/>
            <a:ext cx="5457377" cy="2828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52426" cy="4111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4694" y="837423"/>
            <a:ext cx="1106377" cy="9856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495238" y="2298967"/>
            <a:ext cx="6487780" cy="6487780"/>
            <a:chOff x="8495238" y="2298967"/>
            <a:chExt cx="6487780" cy="648778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5238" y="2298967"/>
              <a:ext cx="6487780" cy="64877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83018" y="4067922"/>
            <a:ext cx="2949870" cy="2949870"/>
            <a:chOff x="14983018" y="4067922"/>
            <a:chExt cx="2949870" cy="294987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0">
              <a:off x="14983018" y="4067922"/>
              <a:ext cx="2949870" cy="294987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9704" y="3356095"/>
            <a:ext cx="5448612" cy="31262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92988" y="4059654"/>
            <a:ext cx="2966406" cy="2966406"/>
            <a:chOff x="7392988" y="4059654"/>
            <a:chExt cx="2966406" cy="29664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7392988" y="4059654"/>
              <a:ext cx="2966406" cy="29664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99663" y="4997686"/>
            <a:ext cx="2753054" cy="1093563"/>
            <a:chOff x="7499663" y="4997686"/>
            <a:chExt cx="2753054" cy="10935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99667" y="4949038"/>
              <a:ext cx="2123219" cy="577781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70475" y="5520865"/>
              <a:ext cx="2278526" cy="6081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50528" y="5351799"/>
            <a:ext cx="1588600" cy="207820"/>
            <a:chOff x="10150528" y="5351799"/>
            <a:chExt cx="1588600" cy="2078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50528" y="5351799"/>
              <a:ext cx="1588600" cy="2078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16612" y="4059654"/>
            <a:ext cx="2966406" cy="2966406"/>
            <a:chOff x="12016612" y="4059654"/>
            <a:chExt cx="2966406" cy="296640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016612" y="4059654"/>
              <a:ext cx="2966406" cy="29664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123288" y="4997686"/>
            <a:ext cx="2753054" cy="1093563"/>
            <a:chOff x="12123288" y="4997686"/>
            <a:chExt cx="2753054" cy="109356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23257" y="4949038"/>
              <a:ext cx="2292943" cy="57778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94099" y="5520865"/>
              <a:ext cx="2278526" cy="6081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81425" y="4997686"/>
            <a:ext cx="2753054" cy="1093563"/>
            <a:chOff x="15081425" y="4997686"/>
            <a:chExt cx="2753054" cy="109356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081448" y="4949038"/>
              <a:ext cx="2292943" cy="577781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52237" y="5520865"/>
              <a:ext cx="2278526" cy="6081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52426" cy="4111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4694" y="837423"/>
            <a:ext cx="1115900" cy="98567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7448" y="5897725"/>
            <a:ext cx="8039892" cy="42778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725148" y="2736566"/>
            <a:ext cx="2966406" cy="2966406"/>
            <a:chOff x="3725148" y="2736566"/>
            <a:chExt cx="2966406" cy="29664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5148" y="2736566"/>
              <a:ext cx="2966406" cy="29664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1890" y="2736566"/>
            <a:ext cx="3008607" cy="3008607"/>
            <a:chOff x="1081890" y="2736566"/>
            <a:chExt cx="3008607" cy="3008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0">
              <a:off x="1081890" y="2736566"/>
              <a:ext cx="3008607" cy="3008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09667" y="3642162"/>
            <a:ext cx="2292943" cy="5777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98667" y="3658381"/>
            <a:ext cx="1991590" cy="5777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37419" y="2671211"/>
            <a:ext cx="2966406" cy="2966406"/>
            <a:chOff x="14237419" y="2671211"/>
            <a:chExt cx="2966406" cy="29664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237419" y="2671211"/>
              <a:ext cx="2966406" cy="29664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96099" y="2652164"/>
            <a:ext cx="3008607" cy="3008607"/>
            <a:chOff x="11596099" y="2652164"/>
            <a:chExt cx="3008607" cy="300860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200000">
              <a:off x="11596099" y="2652164"/>
              <a:ext cx="3008607" cy="300860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32019" y="3616181"/>
            <a:ext cx="2292943" cy="5777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59525" y="5901725"/>
            <a:ext cx="8289302" cy="41141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9548" y="1573818"/>
            <a:ext cx="1352426" cy="4111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4694" y="837423"/>
            <a:ext cx="1106377" cy="9856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84264" y="1845609"/>
            <a:ext cx="6487780" cy="6487780"/>
            <a:chOff x="12784264" y="1845609"/>
            <a:chExt cx="6487780" cy="648778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84264" y="1845609"/>
              <a:ext cx="6487780" cy="64877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4599" y="2475944"/>
            <a:ext cx="5227110" cy="5227110"/>
            <a:chOff x="13414599" y="2475944"/>
            <a:chExt cx="5227110" cy="52271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0">
              <a:off x="13414599" y="2475944"/>
              <a:ext cx="5227110" cy="52271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38553" y="3299898"/>
            <a:ext cx="3579201" cy="3579201"/>
            <a:chOff x="14238553" y="3299898"/>
            <a:chExt cx="3579201" cy="357920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0">
              <a:off x="14238553" y="3299898"/>
              <a:ext cx="3579201" cy="357920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67516" y="4419782"/>
            <a:ext cx="3224594" cy="131328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9723" y="3492221"/>
            <a:ext cx="5447946" cy="520087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29646" y="3606296"/>
            <a:ext cx="2966406" cy="2966406"/>
            <a:chOff x="7829646" y="3606296"/>
            <a:chExt cx="2966406" cy="29664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7829646" y="3606296"/>
              <a:ext cx="2966406" cy="296640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36324" y="4495676"/>
            <a:ext cx="2485666" cy="5777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005417" y="4898441"/>
            <a:ext cx="1588600" cy="207820"/>
            <a:chOff x="11005417" y="4898441"/>
            <a:chExt cx="1588600" cy="2078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05417" y="4898441"/>
              <a:ext cx="1588600" cy="2078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0975" y="7579004"/>
            <a:ext cx="5263078" cy="49861"/>
            <a:chOff x="1100975" y="7579004"/>
            <a:chExt cx="5263078" cy="498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0975" y="7579004"/>
              <a:ext cx="5263078" cy="49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68044" y="4690086"/>
            <a:ext cx="4340346" cy="4340346"/>
            <a:chOff x="3268044" y="4690086"/>
            <a:chExt cx="4340346" cy="4340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268044" y="4690086"/>
              <a:ext cx="4340346" cy="43403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7881" y="5094210"/>
            <a:ext cx="2142266" cy="5777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51932" y="6051296"/>
            <a:ext cx="3432216" cy="19601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25714" y="4690086"/>
            <a:ext cx="4340346" cy="4340346"/>
            <a:chOff x="8525714" y="4690086"/>
            <a:chExt cx="4340346" cy="43403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525714" y="4690086"/>
              <a:ext cx="4340346" cy="434034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84426" y="5094210"/>
            <a:ext cx="2123219" cy="5777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09906" y="6075263"/>
            <a:ext cx="3453654" cy="19004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9548" y="1573818"/>
            <a:ext cx="1352426" cy="41111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4694" y="837423"/>
            <a:ext cx="1106377" cy="9856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07091" y="272027"/>
            <a:ext cx="4340346" cy="4340346"/>
            <a:chOff x="3207091" y="272027"/>
            <a:chExt cx="4340346" cy="43403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3207091" y="272027"/>
              <a:ext cx="4340346" cy="434034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85500" y="648608"/>
            <a:ext cx="2161314" cy="5777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55170" y="1304018"/>
            <a:ext cx="3379921" cy="22114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781074" y="4422050"/>
            <a:ext cx="8700995" cy="207820"/>
            <a:chOff x="3781074" y="4422050"/>
            <a:chExt cx="8700995" cy="2078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81074" y="4422050"/>
              <a:ext cx="8700995" cy="2078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25714" y="272027"/>
            <a:ext cx="4340346" cy="4340346"/>
            <a:chOff x="8525714" y="272027"/>
            <a:chExt cx="4340346" cy="43403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525714" y="272027"/>
              <a:ext cx="4340346" cy="434034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484426" y="648608"/>
            <a:ext cx="2180362" cy="57778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13669" y="1300734"/>
            <a:ext cx="3408564" cy="14113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268044" y="7803133"/>
            <a:ext cx="4348297" cy="4348297"/>
            <a:chOff x="3268044" y="7803133"/>
            <a:chExt cx="4348297" cy="434829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3268044" y="7803133"/>
              <a:ext cx="4348297" cy="43482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25852" y="7910633"/>
            <a:ext cx="4348297" cy="4348297"/>
            <a:chOff x="8625852" y="7910633"/>
            <a:chExt cx="4348297" cy="434829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8625852" y="7910633"/>
              <a:ext cx="4348297" cy="43482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04103" y="2713413"/>
            <a:ext cx="2966406" cy="2966406"/>
            <a:chOff x="9004103" y="2713413"/>
            <a:chExt cx="2966406" cy="29664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004103" y="2713413"/>
              <a:ext cx="2966406" cy="29664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548" y="1573818"/>
            <a:ext cx="1352426" cy="4111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4694" y="839943"/>
            <a:ext cx="1096852" cy="9795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4826" y="5842067"/>
            <a:ext cx="4108730" cy="35857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725148" y="2736566"/>
            <a:ext cx="2966406" cy="2966406"/>
            <a:chOff x="3725148" y="2736566"/>
            <a:chExt cx="2966406" cy="29664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5148" y="2736566"/>
              <a:ext cx="2966406" cy="29664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62783" y="2694365"/>
            <a:ext cx="3008607" cy="3008607"/>
            <a:chOff x="6362783" y="2694365"/>
            <a:chExt cx="3008607" cy="30086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362783" y="2694365"/>
              <a:ext cx="3008607" cy="30086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1890" y="2736566"/>
            <a:ext cx="3008607" cy="3008607"/>
            <a:chOff x="1081890" y="2736566"/>
            <a:chExt cx="3008607" cy="30086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0">
              <a:off x="1081890" y="2736566"/>
              <a:ext cx="3008607" cy="300860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9667" y="3642162"/>
            <a:ext cx="2641685" cy="11577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98667" y="3658381"/>
            <a:ext cx="2443390" cy="57778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237419" y="2671211"/>
            <a:ext cx="2966406" cy="2966406"/>
            <a:chOff x="14237419" y="2671211"/>
            <a:chExt cx="2966406" cy="29664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4237419" y="2671211"/>
              <a:ext cx="2966406" cy="29664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96099" y="2652164"/>
            <a:ext cx="3008607" cy="3008607"/>
            <a:chOff x="11596099" y="2652164"/>
            <a:chExt cx="3008607" cy="30086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11596099" y="2652164"/>
              <a:ext cx="3008607" cy="300860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32019" y="3616181"/>
            <a:ext cx="2498457" cy="59682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75772" y="5842067"/>
            <a:ext cx="7009340" cy="255951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46001" y="5842067"/>
            <a:ext cx="5350702" cy="31702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WSU</cp:lastModifiedBy>
  <cp:revision>2</cp:revision>
  <dcterms:created xsi:type="dcterms:W3CDTF">2023-06-08T14:18:49Z</dcterms:created>
  <dcterms:modified xsi:type="dcterms:W3CDTF">2024-06-04T02:25:43Z</dcterms:modified>
</cp:coreProperties>
</file>