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B4ED8-2621-4DAE-9D34-EE9757C2EE0C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9208F-11D1-4270-9BEF-3D95040F5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리눅스 기본명령어의 도움말 얻기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설명  </a:t>
            </a:r>
            <a:r>
              <a:rPr lang="en-US" altLang="ko-KR" dirty="0" smtClean="0"/>
              <a:t>man </a:t>
            </a:r>
            <a:r>
              <a:rPr lang="ko-KR" altLang="en-US" dirty="0" smtClean="0"/>
              <a:t>명령어 또는 </a:t>
            </a:r>
            <a:r>
              <a:rPr lang="en-US" altLang="ko-KR" dirty="0" smtClean="0"/>
              <a:t>–help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4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7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8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79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4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9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0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2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4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2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5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777C-EECE-43C1-ACF4-5EC27DFEA43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1EE93-3475-489B-91F0-F7C8E8C93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8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1862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2078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>
              <a:defRPr/>
            </a:pPr>
            <a:r>
              <a:rPr lang="ko-KR" altLang="en-US" sz="3000" b="1" dirty="0" smtClean="0">
                <a:solidFill>
                  <a:schemeClr val="accent6"/>
                </a:solidFill>
              </a:rPr>
              <a:t>학습목표</a:t>
            </a:r>
            <a:r>
              <a:rPr lang="en-US" altLang="ko-KR" sz="3000" b="1" dirty="0" smtClean="0">
                <a:solidFill>
                  <a:schemeClr val="accent6"/>
                </a:solidFill>
              </a:rPr>
              <a:t>(keywords)</a:t>
            </a:r>
            <a:endParaRPr lang="en-US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294415" y="962298"/>
            <a:ext cx="11747529" cy="5895702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리눅스의 기본 명령어를 익힌다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pwd</a:t>
            </a:r>
            <a:r>
              <a:rPr lang="en-US" altLang="ko-KR" sz="1400" dirty="0" smtClean="0"/>
              <a:t> / ls -al *.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 / cd ~ - . .. / </a:t>
            </a:r>
            <a:r>
              <a:rPr lang="en-US" altLang="ko-KR" sz="1400" dirty="0" err="1" smtClean="0"/>
              <a:t>mkdir</a:t>
            </a:r>
            <a:r>
              <a:rPr lang="en-US" altLang="ko-KR" sz="1400" dirty="0" smtClean="0"/>
              <a:t> -p /</a:t>
            </a:r>
            <a:r>
              <a:rPr lang="en-US" altLang="ko-KR" sz="1400" dirty="0" err="1" smtClean="0"/>
              <a:t>rmdir</a:t>
            </a:r>
            <a:r>
              <a:rPr lang="en-US" altLang="ko-KR" sz="1400" dirty="0" smtClean="0"/>
              <a:t> / </a:t>
            </a:r>
            <a:r>
              <a:rPr lang="en-US" altLang="ko-KR" sz="1400" dirty="0" err="1" smtClean="0"/>
              <a:t>rm</a:t>
            </a:r>
            <a:r>
              <a:rPr lang="en-US" altLang="ko-KR" sz="1400" dirty="0" smtClean="0"/>
              <a:t> -</a:t>
            </a:r>
            <a:r>
              <a:rPr lang="en-US" altLang="ko-KR" sz="1400" dirty="0" err="1" smtClean="0"/>
              <a:t>rf</a:t>
            </a:r>
            <a:r>
              <a:rPr lang="en-US" altLang="ko-KR" sz="1400" dirty="0" smtClean="0"/>
              <a:t> / mv /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clear /  touch / cat / head -2 / tail -3 / more +5 / less +5 / file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파이프 </a:t>
            </a:r>
            <a:r>
              <a:rPr lang="en-US" altLang="ko-KR" sz="1400" dirty="0" smtClean="0"/>
              <a:t>‘|’  /  </a:t>
            </a:r>
            <a:r>
              <a:rPr lang="ko-KR" altLang="en-US" sz="1400" dirty="0" smtClean="0"/>
              <a:t>필터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tail, </a:t>
            </a:r>
            <a:r>
              <a:rPr lang="en-US" altLang="ko-KR" sz="1400" dirty="0" err="1" smtClean="0"/>
              <a:t>wc</a:t>
            </a:r>
            <a:r>
              <a:rPr lang="en-US" altLang="ko-KR" sz="1400" dirty="0" smtClean="0"/>
              <a:t>, sort, </a:t>
            </a:r>
            <a:r>
              <a:rPr lang="en-US" altLang="ko-KR" sz="1400" dirty="0" err="1" smtClean="0"/>
              <a:t>awk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sed</a:t>
            </a:r>
            <a:r>
              <a:rPr lang="en-US" altLang="ko-KR" sz="1400" dirty="0" smtClean="0"/>
              <a:t> / </a:t>
            </a:r>
            <a:r>
              <a:rPr lang="ko-KR" altLang="en-US" sz="1400" dirty="0" err="1" smtClean="0"/>
              <a:t>리디렉션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‘&gt;’ , ‘&gt;&gt;’ , ‘&lt;‘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네트워크 정보를 확인하는 방법을 이해한다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윈도우 </a:t>
            </a:r>
            <a:r>
              <a:rPr lang="en-US" altLang="ko-KR" sz="1400" dirty="0" smtClean="0">
                <a:latin typeface="+mn-ea"/>
              </a:rPr>
              <a:t>: ipconfig &lt;= IP </a:t>
            </a:r>
            <a:r>
              <a:rPr lang="ko-KR" altLang="en-US" sz="1400" dirty="0" smtClean="0">
                <a:latin typeface="+mn-ea"/>
              </a:rPr>
              <a:t>주소</a:t>
            </a:r>
            <a:r>
              <a:rPr lang="en-US" altLang="ko-KR" sz="1400" dirty="0" smtClean="0">
                <a:latin typeface="+mn-ea"/>
              </a:rPr>
              <a:t>, subnet mask, gateway, DNS(Domain Name System) </a:t>
            </a:r>
            <a:r>
              <a:rPr lang="ko-KR" altLang="en-US" sz="1400" dirty="0" smtClean="0">
                <a:latin typeface="+mn-ea"/>
              </a:rPr>
              <a:t>서버 주소 확인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리눅스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 err="1" smtClean="0">
                <a:latin typeface="+mn-ea"/>
              </a:rPr>
              <a:t>ip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addr</a:t>
            </a:r>
            <a:r>
              <a:rPr lang="en-US" altLang="ko-KR" sz="1400" dirty="0" smtClean="0">
                <a:latin typeface="+mn-ea"/>
              </a:rPr>
              <a:t> / </a:t>
            </a:r>
            <a:r>
              <a:rPr lang="en-US" altLang="ko-KR" sz="1400" dirty="0" err="1" smtClean="0">
                <a:latin typeface="+mn-ea"/>
              </a:rPr>
              <a:t>ifconfig</a:t>
            </a:r>
            <a:r>
              <a:rPr lang="en-US" altLang="ko-KR" sz="1400" dirty="0" smtClean="0">
                <a:latin typeface="+mn-ea"/>
              </a:rPr>
              <a:t>  / </a:t>
            </a:r>
            <a:r>
              <a:rPr lang="en-US" altLang="ko-KR" sz="1400" dirty="0" err="1" smtClean="0">
                <a:latin typeface="+mn-ea"/>
              </a:rPr>
              <a:t>ip</a:t>
            </a:r>
            <a:r>
              <a:rPr lang="en-US" altLang="ko-KR" sz="1400" dirty="0" smtClean="0">
                <a:latin typeface="+mn-ea"/>
              </a:rPr>
              <a:t> route / </a:t>
            </a:r>
            <a:r>
              <a:rPr lang="en-US" altLang="ko-KR" sz="1400" dirty="0" err="1" smtClean="0">
                <a:latin typeface="+mn-ea"/>
              </a:rPr>
              <a:t>systemd</a:t>
            </a:r>
            <a:r>
              <a:rPr lang="en-US" altLang="ko-KR" sz="1400" dirty="0" smtClean="0">
                <a:latin typeface="+mn-ea"/>
              </a:rPr>
              <a:t>-resolve --status ens32 /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가상머신</a:t>
            </a:r>
            <a:r>
              <a:rPr lang="ko-KR" altLang="en-US" sz="1400" dirty="0" smtClean="0">
                <a:latin typeface="+mn-ea"/>
              </a:rPr>
              <a:t> 네트웍 구조 파악 </a:t>
            </a:r>
            <a:r>
              <a:rPr lang="en-US" altLang="ko-KR" sz="1400" dirty="0" smtClean="0">
                <a:latin typeface="+mn-ea"/>
              </a:rPr>
              <a:t>: NIC</a:t>
            </a:r>
            <a:r>
              <a:rPr lang="ko-KR" altLang="en-US" sz="1400" dirty="0" smtClean="0">
                <a:latin typeface="+mn-ea"/>
              </a:rPr>
              <a:t>주소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호스트</a:t>
            </a:r>
            <a:r>
              <a:rPr lang="en-US" altLang="ko-KR" sz="1400" dirty="0" smtClean="0">
                <a:latin typeface="+mn-ea"/>
              </a:rPr>
              <a:t>OS</a:t>
            </a:r>
            <a:r>
              <a:rPr lang="ko-KR" altLang="en-US" sz="1400" dirty="0" smtClean="0">
                <a:latin typeface="+mn-ea"/>
              </a:rPr>
              <a:t>주소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게이트웨이겸</a:t>
            </a:r>
            <a:r>
              <a:rPr lang="en-US" altLang="ko-KR" sz="1400" dirty="0" smtClean="0">
                <a:latin typeface="+mn-ea"/>
              </a:rPr>
              <a:t>DNS</a:t>
            </a:r>
            <a:r>
              <a:rPr lang="ko-KR" altLang="en-US" sz="1400" dirty="0" smtClean="0">
                <a:latin typeface="+mn-ea"/>
              </a:rPr>
              <a:t>서버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/ DHCP</a:t>
            </a:r>
            <a:r>
              <a:rPr lang="ko-KR" altLang="en-US" sz="1400" dirty="0" smtClean="0">
                <a:latin typeface="+mn-ea"/>
              </a:rPr>
              <a:t>서버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게스트</a:t>
            </a:r>
            <a:r>
              <a:rPr lang="en-US" altLang="ko-KR" sz="1400" dirty="0" smtClean="0">
                <a:latin typeface="+mn-ea"/>
              </a:rPr>
              <a:t>OS</a:t>
            </a:r>
            <a:r>
              <a:rPr lang="ko-KR" altLang="en-US" sz="1400" dirty="0" smtClean="0">
                <a:latin typeface="+mn-ea"/>
              </a:rPr>
              <a:t>주소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리눅스의 네트워크 관련 개념을 이해하고 중요 명령어를 익힌다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TCP/IP, </a:t>
            </a:r>
            <a:r>
              <a:rPr lang="ko-KR" altLang="en-US" sz="1400" dirty="0" smtClean="0"/>
              <a:t>프로토콜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호스트이름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도메인이름</a:t>
            </a:r>
            <a:r>
              <a:rPr lang="en-US" altLang="ko-KR" sz="1400" dirty="0" smtClean="0"/>
              <a:t>/FQDN/IP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네트웍주소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브로드캐스트주소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게이트웨이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넷마스크</a:t>
            </a:r>
            <a:r>
              <a:rPr lang="en-US" altLang="ko-KR" sz="1400" dirty="0" smtClean="0"/>
              <a:t>/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/DNS</a:t>
            </a:r>
            <a:r>
              <a:rPr lang="ko-KR" altLang="en-US" sz="1400" dirty="0" err="1" smtClean="0"/>
              <a:t>서버주소</a:t>
            </a:r>
            <a:r>
              <a:rPr lang="en-US" altLang="ko-KR" sz="1400" dirty="0" smtClean="0"/>
              <a:t>/nm-connection-editor/</a:t>
            </a:r>
            <a:r>
              <a:rPr lang="en-US" altLang="ko-KR" sz="1400" dirty="0" err="1" smtClean="0"/>
              <a:t>systemctl</a:t>
            </a:r>
            <a:r>
              <a:rPr lang="en-US" altLang="ko-KR" sz="1400" dirty="0" smtClean="0"/>
              <a:t> restart/</a:t>
            </a:r>
            <a:r>
              <a:rPr lang="en-US" altLang="ko-KR" sz="1400" dirty="0" err="1" smtClean="0"/>
              <a:t>nslookup</a:t>
            </a:r>
            <a:r>
              <a:rPr lang="en-US" altLang="ko-KR" sz="1400" dirty="0" smtClean="0"/>
              <a:t>/ping/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resolv.conf</a:t>
            </a:r>
            <a:r>
              <a:rPr lang="en-US" altLang="ko-KR" sz="1400" dirty="0" smtClean="0"/>
              <a:t>/hosts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고정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주소로 변경</a:t>
            </a:r>
            <a:r>
              <a:rPr lang="en-US" altLang="ko-KR" sz="1400" dirty="0" smtClean="0"/>
              <a:t>/DNS</a:t>
            </a:r>
            <a:r>
              <a:rPr lang="ko-KR" altLang="en-US" sz="1400" dirty="0" err="1" smtClean="0"/>
              <a:t>서버변경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netstat</a:t>
            </a:r>
            <a:r>
              <a:rPr lang="en-US" altLang="ko-KR" sz="1400" dirty="0" smtClean="0"/>
              <a:t> –</a:t>
            </a:r>
            <a:r>
              <a:rPr lang="en-US" altLang="ko-KR" sz="1400" dirty="0" err="1" smtClean="0"/>
              <a:t>rn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systemd</a:t>
            </a:r>
            <a:r>
              <a:rPr lang="en-US" altLang="ko-KR" sz="1400" dirty="0" smtClean="0"/>
              <a:t>-resolve --status ens32/</a:t>
            </a:r>
            <a:r>
              <a:rPr lang="en-US" altLang="ko-KR" sz="1400" dirty="0" err="1" smtClean="0"/>
              <a:t>systemctl</a:t>
            </a:r>
            <a:r>
              <a:rPr lang="en-US" altLang="ko-KR" sz="1400" dirty="0" smtClean="0"/>
              <a:t> disable </a:t>
            </a:r>
            <a:r>
              <a:rPr lang="en-US" altLang="ko-KR" sz="1400" dirty="0" err="1" smtClean="0"/>
              <a:t>systemd</a:t>
            </a:r>
            <a:r>
              <a:rPr lang="en-US" altLang="ko-KR" sz="1400" dirty="0" smtClean="0"/>
              <a:t>-resolved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dns</a:t>
            </a:r>
            <a:r>
              <a:rPr lang="en-US" altLang="ko-KR" sz="1400" dirty="0" smtClean="0"/>
              <a:t>=default/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resolv.conf</a:t>
            </a:r>
            <a:r>
              <a:rPr lang="en-US" altLang="ko-KR" sz="1400" dirty="0" smtClean="0"/>
              <a:t>/service network-manager restart/</a:t>
            </a:r>
            <a:r>
              <a:rPr lang="en-US" altLang="ko-KR" sz="1400" dirty="0" err="1" smtClean="0"/>
              <a:t>nslookup</a:t>
            </a:r>
            <a:r>
              <a:rPr lang="en-US" altLang="ko-KR" sz="1400" dirty="0" smtClean="0"/>
              <a:t>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압축</a:t>
            </a:r>
            <a:r>
              <a:rPr lang="en-US" altLang="ko-KR" dirty="0" smtClean="0"/>
              <a:t>(xz,bz2,gz,zip)</a:t>
            </a:r>
            <a:r>
              <a:rPr lang="ko-KR" altLang="en-US" dirty="0" smtClean="0"/>
              <a:t> 및 묶기 명령어</a:t>
            </a:r>
            <a:r>
              <a:rPr lang="en-US" altLang="ko-KR" dirty="0" smtClean="0"/>
              <a:t>(tar c x t C f v J j z)</a:t>
            </a:r>
            <a:r>
              <a:rPr lang="ko-KR" altLang="en-US" dirty="0" smtClean="0"/>
              <a:t>를 익힌다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리눅스의 시스템 설정 명령어를 익힌다</a:t>
            </a:r>
            <a:r>
              <a:rPr lang="en-US" altLang="ko-KR" dirty="0" smtClean="0"/>
              <a:t>.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(which, </a:t>
            </a:r>
            <a:r>
              <a:rPr lang="en-US" altLang="ko-KR" sz="1400" dirty="0" err="1" smtClean="0">
                <a:latin typeface="+mn-ea"/>
              </a:rPr>
              <a:t>whereis</a:t>
            </a:r>
            <a:r>
              <a:rPr lang="en-US" altLang="ko-KR" sz="1400" dirty="0" smtClean="0">
                <a:latin typeface="+mn-ea"/>
              </a:rPr>
              <a:t>, locate, gnome-control-</a:t>
            </a:r>
            <a:r>
              <a:rPr lang="en-US" altLang="ko-KR" sz="1400" dirty="0" err="1" smtClean="0">
                <a:latin typeface="+mn-ea"/>
              </a:rPr>
              <a:t>center,ufw</a:t>
            </a:r>
            <a:r>
              <a:rPr lang="en-US" altLang="ko-KR" sz="1400" dirty="0" smtClean="0">
                <a:latin typeface="+mn-ea"/>
              </a:rPr>
              <a:t>, kcmshell5 </a:t>
            </a:r>
            <a:r>
              <a:rPr lang="en-US" altLang="ko-KR" sz="1400" dirty="0" err="1" smtClean="0">
                <a:latin typeface="+mn-ea"/>
              </a:rPr>
              <a:t>kcm_systemd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+mn-ea"/>
              </a:rPr>
              <a:t> </a:t>
            </a:r>
            <a:endParaRPr lang="en-US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90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252</Words>
  <Application>Microsoft Office PowerPoint</Application>
  <PresentationFormat>와이드스크린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2024-03-19T14:49:17Z</dcterms:created>
  <dcterms:modified xsi:type="dcterms:W3CDTF">2024-03-19T15:24:09Z</dcterms:modified>
</cp:coreProperties>
</file>