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2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8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5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856E-DAC7-430F-9851-9739A0B8188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8385-8A5F-465C-8EAE-74515116F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자동증가하는컬럼만들기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4677947"/>
          </a:xfrm>
        </p:spPr>
        <p:txBody>
          <a:bodyPr/>
          <a:lstStyle/>
          <a:p>
            <a:r>
              <a:rPr lang="en-US" altLang="ko-KR" dirty="0" smtClean="0"/>
              <a:t>A.I : Auto Increase </a:t>
            </a:r>
          </a:p>
          <a:p>
            <a:pPr lvl="1"/>
            <a:r>
              <a:rPr lang="ko-KR" altLang="en-US" dirty="0" smtClean="0"/>
              <a:t>번호가 자동 증가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Key </a:t>
            </a:r>
            <a:r>
              <a:rPr lang="ko-KR" altLang="en-US" dirty="0" smtClean="0"/>
              <a:t>역할을 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34" y="2862368"/>
            <a:ext cx="7852113" cy="39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Primary key</a:t>
            </a:r>
            <a:r>
              <a:rPr lang="ko-KR" altLang="en-US" dirty="0" smtClean="0"/>
              <a:t>가 다름으로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이름 이어도 저장하고 삭제 하는데 문제 없음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57" y="2438088"/>
            <a:ext cx="6963991" cy="19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데이터베이스</vt:lpstr>
      <vt:lpstr>자동증가하는컬럼만들기</vt:lpstr>
      <vt:lpstr>Primary key가 다름으로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dc:creator>user</dc:creator>
  <cp:lastModifiedBy>user</cp:lastModifiedBy>
  <cp:revision>1</cp:revision>
  <dcterms:created xsi:type="dcterms:W3CDTF">2024-03-26T02:49:18Z</dcterms:created>
  <dcterms:modified xsi:type="dcterms:W3CDTF">2024-03-26T02:57:41Z</dcterms:modified>
</cp:coreProperties>
</file>