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CBD16-A9E2-9C72-522E-5194E5335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6354A-A28B-1D01-E815-4F6017346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1D749-E9D1-AEA6-7690-581A3074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13F-C329-4821-99A6-50CB5385B83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B7A7A-D046-3EB6-44DD-231CE391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6E3C-72DB-3C3E-6707-9994809D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98CD-80FE-4346-AC1A-FA5151542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5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87156-2705-9FE9-C7B6-BCC8A7C4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5A1608-2483-C9A1-1E22-A804D2E4F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69143-7EFA-4C92-D879-ACE645B8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13F-C329-4821-99A6-50CB5385B83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B115C-C5A1-BFDA-5186-D181E0D6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5C6EF-DCCD-EB77-A513-1E89BC5A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98CD-80FE-4346-AC1A-FA5151542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0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9F5AE0-A712-0C0B-C8F6-664A69D4E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8A996-22BE-FF31-B97A-CE37A1854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44717-4497-90ED-F860-A8C1B367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13F-C329-4821-99A6-50CB5385B83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0C60A-1ED1-5443-E2D6-EF7F9791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2D120-08B9-65AF-BAC8-6691F52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98CD-80FE-4346-AC1A-FA5151542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3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5B799-8161-CE95-EA29-59EDE89E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5F5B7-2AD2-0967-391E-A60ADA54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7BB82-B196-2C50-C9D9-9EF7B201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13F-C329-4821-99A6-50CB5385B83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7D2E5-E66B-7DB9-335C-825FFA56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74D73-F609-9CD2-D9F1-597DD166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98CD-80FE-4346-AC1A-FA5151542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C53D6-3D86-4091-5929-308612CC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B1F62-A773-F98F-8CD7-12B7685C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5B5AB-FE8B-2366-FAC7-CEBB0F1F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13F-C329-4821-99A6-50CB5385B83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F0655-7A85-FF1F-DD28-72A54F4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D12D9-7543-6796-1F16-013A1341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98CD-80FE-4346-AC1A-FA5151542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3088E-1796-BBC4-65A2-33F97240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F0543-D348-5644-8868-EC4EBECB5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EDA0C-CF23-9018-9B58-6C19C271A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55290-FB8F-DB78-97D1-5FB65A87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13F-C329-4821-99A6-50CB5385B83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CDDA8-3EE4-45BB-5931-5D38B35D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AECBD-4BED-1B89-8B02-0DDCC219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98CD-80FE-4346-AC1A-FA5151542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3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90AAC-79B4-E9AD-D2A9-E7F38E7B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23E59-A7B3-34E8-B725-5DF8DB107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F6211E-635A-BD92-71B6-42D17805C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CCDEBE-73ED-1534-3BFE-D35409F7E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4160A7-B931-58A7-2317-CC114515F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34BC81-1C83-CB8D-AF07-2215E0FD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13F-C329-4821-99A6-50CB5385B83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F01BEE-7849-4147-747F-C0390CBD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66BDAC-A806-E8EC-F579-4B759B43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98CD-80FE-4346-AC1A-FA5151542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6BD0-ACCD-FBC0-F79E-3E85FCDE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F4E708-E56B-F863-ED02-2FD3A3A6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13F-C329-4821-99A6-50CB5385B83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5A2DA2-6D24-61BA-DF73-9694C9C6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620A1-BD0B-08F8-AE49-30E0F68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98CD-80FE-4346-AC1A-FA5151542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1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4D0F81-59FC-724D-2076-5E213AF4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13F-C329-4821-99A6-50CB5385B83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5D568B-E047-920A-21EC-9342A136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DEF72A-2998-724E-2AA1-6721F175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98CD-80FE-4346-AC1A-FA5151542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4A146-22AF-9A82-F29D-6C64E0C8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0BF93-C110-004E-9618-96954AA5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E6E9BA-0FC1-D089-AE73-CD1A21F70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851356-22B4-0490-6726-5FB8E5EC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13F-C329-4821-99A6-50CB5385B83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484308-685B-97FC-573F-5BD42C32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761E5-960C-0366-7222-281184BE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98CD-80FE-4346-AC1A-FA5151542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9914C-BB5F-2713-CD96-E852C5F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A1A45-E9AD-E674-17E4-96A4C453A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45590B-AE7B-2E48-D759-2D2B5E86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0CA67-15DD-10D9-2E87-10513F2D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513F-C329-4821-99A6-50CB5385B83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E11406-6C95-87B4-E5E2-49E893E5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B4B2A-87D9-6DD8-864D-369756FF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98CD-80FE-4346-AC1A-FA5151542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6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83335-D51C-A4B6-593C-70696053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BD7D6-A8DA-0B84-2F31-57420E0D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032CE-F791-FFEB-EDB5-43E129A5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513F-C329-4821-99A6-50CB5385B833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10804-D377-0D35-F42D-7C0CE2460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A2035-EA6F-AEDD-D2BE-8079E2534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98CD-80FE-4346-AC1A-FA5151542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6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57D0E-5993-4968-9E55-06C56A366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프로젝트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C7A09-A839-0CBE-074D-43FAD4CFF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내가 만드는 주소록 </a:t>
            </a:r>
            <a:r>
              <a:rPr lang="en-US" altLang="ko-KR" dirty="0"/>
              <a:t>Ver 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35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565CA-7DE4-F2A8-D1BC-222EB71C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프로젝트의</a:t>
            </a:r>
            <a:r>
              <a:rPr lang="en-US" altLang="ko-KR" dirty="0"/>
              <a:t> </a:t>
            </a:r>
            <a:r>
              <a:rPr lang="ko-KR" altLang="en-US" dirty="0"/>
              <a:t>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9329E-7B09-7D70-71E1-6D44097D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폴더 만들기      </a:t>
            </a:r>
            <a:r>
              <a:rPr lang="en-US" altLang="ko-KR" dirty="0"/>
              <a:t>- </a:t>
            </a:r>
            <a:r>
              <a:rPr lang="ko-KR" altLang="en-US" dirty="0"/>
              <a:t>탐색기</a:t>
            </a:r>
            <a:endParaRPr lang="en-US" altLang="ko-KR" dirty="0"/>
          </a:p>
          <a:p>
            <a:r>
              <a:rPr lang="en-US" altLang="ko-KR" dirty="0"/>
              <a:t>2. CMD </a:t>
            </a:r>
            <a:r>
              <a:rPr lang="ko-KR" altLang="en-US" dirty="0"/>
              <a:t>쉘 열기    </a:t>
            </a:r>
            <a:r>
              <a:rPr lang="en-US" altLang="ko-KR" dirty="0"/>
              <a:t>- </a:t>
            </a:r>
            <a:r>
              <a:rPr lang="ko-KR" altLang="en-US" dirty="0"/>
              <a:t>주소창에 </a:t>
            </a:r>
            <a:r>
              <a:rPr lang="en-US" altLang="ko-KR" dirty="0"/>
              <a:t>CMD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가상환경만들기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conda</a:t>
            </a:r>
            <a:r>
              <a:rPr lang="en-US" altLang="ko-KR" dirty="0"/>
              <a:t> create –n myPrj02 python=3.9</a:t>
            </a:r>
          </a:p>
          <a:p>
            <a:r>
              <a:rPr lang="en-US" altLang="ko-KR" dirty="0"/>
              <a:t>4. Code </a:t>
            </a:r>
            <a:r>
              <a:rPr lang="ko-KR" altLang="en-US" dirty="0"/>
              <a:t>실행       </a:t>
            </a:r>
            <a:r>
              <a:rPr lang="en-US" altLang="ko-KR" dirty="0"/>
              <a:t>- code .</a:t>
            </a:r>
          </a:p>
          <a:p>
            <a:r>
              <a:rPr lang="en-US" altLang="ko-KR" dirty="0"/>
              <a:t>5. </a:t>
            </a:r>
            <a:r>
              <a:rPr lang="en-US" altLang="ko-KR" dirty="0" err="1"/>
              <a:t>VSCode</a:t>
            </a:r>
            <a:r>
              <a:rPr lang="ko-KR" altLang="en-US" dirty="0"/>
              <a:t>와 가상환경 연결 </a:t>
            </a:r>
            <a:r>
              <a:rPr lang="en-US" altLang="ko-KR" dirty="0"/>
              <a:t>– </a:t>
            </a:r>
            <a:r>
              <a:rPr lang="en-US" altLang="ko-KR" dirty="0" err="1"/>
              <a:t>shift+CTRL+P</a:t>
            </a:r>
            <a:r>
              <a:rPr lang="en-US" altLang="ko-KR" dirty="0"/>
              <a:t>, python select interpreter -&gt; myPrj02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새 터미널 </a:t>
            </a:r>
            <a:r>
              <a:rPr lang="en-US" altLang="ko-KR" dirty="0"/>
              <a:t>- </a:t>
            </a:r>
            <a:r>
              <a:rPr lang="en-US" altLang="ko-KR" dirty="0" err="1"/>
              <a:t>shift+CTRL</a:t>
            </a:r>
            <a:r>
              <a:rPr lang="en-US" altLang="ko-KR" dirty="0"/>
              <a:t>+` -&gt; (myPrj02)</a:t>
            </a:r>
            <a:r>
              <a:rPr lang="ko-KR" altLang="en-US" dirty="0"/>
              <a:t>프롬프트확인</a:t>
            </a:r>
          </a:p>
        </p:txBody>
      </p:sp>
    </p:spTree>
    <p:extLst>
      <p:ext uri="{BB962C8B-B14F-4D97-AF65-F5344CB8AC3E}">
        <p14:creationId xmlns:p14="http://schemas.microsoft.com/office/powerpoint/2010/main" val="266244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9A653-0D9D-3629-6543-9EB167AD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디자이너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D2AAA-7232-79C5-84E9-B5646D77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터미널에서 </a:t>
            </a:r>
            <a:r>
              <a:rPr lang="en-US" altLang="ko-KR" dirty="0"/>
              <a:t>designer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디자인 생성 및 저장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0CA741-555D-E26D-4749-3D4E4835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53" y="2310593"/>
            <a:ext cx="4733925" cy="1457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BC5DD3-E805-97F4-CCD8-56402C52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452" y="4361617"/>
            <a:ext cx="3781037" cy="252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0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273AB-27A2-9192-B72E-F87B91DB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프로그램에서 불러오기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4768F1-ECE4-B831-1AF3-B9AC43771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6" y="1379457"/>
            <a:ext cx="7090347" cy="5478543"/>
          </a:xfrm>
        </p:spPr>
      </p:pic>
    </p:spTree>
    <p:extLst>
      <p:ext uri="{BB962C8B-B14F-4D97-AF65-F5344CB8AC3E}">
        <p14:creationId xmlns:p14="http://schemas.microsoft.com/office/powerpoint/2010/main" val="310870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18CEF-8358-9661-03AE-99B2DEDE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64456E-06E5-C95E-60F0-8A4E26C09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042" y="1825625"/>
            <a:ext cx="2379915" cy="4351338"/>
          </a:xfrm>
        </p:spPr>
      </p:pic>
    </p:spTree>
    <p:extLst>
      <p:ext uri="{BB962C8B-B14F-4D97-AF65-F5344CB8AC3E}">
        <p14:creationId xmlns:p14="http://schemas.microsoft.com/office/powerpoint/2010/main" val="405292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파이썬 프로젝트 02</vt:lpstr>
      <vt:lpstr>프로젝트의 시작</vt:lpstr>
      <vt:lpstr>디자이너 실행</vt:lpstr>
      <vt:lpstr>프로그램에서 불러오기 </vt:lpstr>
      <vt:lpstr>실행확인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프로젝트 02</dc:title>
  <dc:creator>Lim Sungkuk</dc:creator>
  <cp:lastModifiedBy>Lim Sungkuk</cp:lastModifiedBy>
  <cp:revision>2</cp:revision>
  <dcterms:created xsi:type="dcterms:W3CDTF">2024-03-14T03:36:12Z</dcterms:created>
  <dcterms:modified xsi:type="dcterms:W3CDTF">2024-03-14T03:37:17Z</dcterms:modified>
</cp:coreProperties>
</file>