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7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281A-841B-4E76-8503-05504E3F3D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#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개발환경 정리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황동하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6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anaconda</a:t>
            </a:r>
            <a:r>
              <a:rPr lang="ko-KR" altLang="en-US" smtClean="0"/>
              <a:t>를 이용한 </a:t>
            </a:r>
            <a:r>
              <a:rPr lang="en-US" altLang="ko-KR" smtClean="0"/>
              <a:t>Python </a:t>
            </a:r>
            <a:r>
              <a:rPr lang="ko-KR" altLang="en-US" smtClean="0"/>
              <a:t>설치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smtClean="0">
                <a:hlinkClick r:id="rId2"/>
              </a:rPr>
              <a:t>https://www.anaconda.com/download#windows</a:t>
            </a:r>
            <a:endParaRPr lang="de-DE" altLang="ko-KR" smtClean="0"/>
          </a:p>
          <a:p>
            <a:r>
              <a:rPr lang="ko-KR" altLang="en-US" smtClean="0"/>
              <a:t>설치</a:t>
            </a:r>
            <a:endParaRPr lang="en-US" altLang="ko-KR" smtClean="0"/>
          </a:p>
          <a:p>
            <a:endParaRPr lang="en-US" altLang="ko-KR" smtClean="0"/>
          </a:p>
          <a:p>
            <a:endParaRPr lang="de-DE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54" y="2959331"/>
            <a:ext cx="3611281" cy="28079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33" y="2370859"/>
            <a:ext cx="4752975" cy="3695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290261" y="3231456"/>
            <a:ext cx="216131" cy="188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02036" y="3121314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Check 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5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61" y="2475922"/>
            <a:ext cx="4631939" cy="34855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vsCode</a:t>
            </a:r>
            <a:r>
              <a:rPr lang="ko-KR" altLang="en-US" smtClean="0"/>
              <a:t>설치와 </a:t>
            </a:r>
            <a:r>
              <a:rPr lang="en-US" altLang="ko-KR" smtClean="0"/>
              <a:t>Extention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smtClean="0">
                <a:hlinkClick r:id="rId3"/>
              </a:rPr>
              <a:t>https://code.visualstudio.com/</a:t>
            </a:r>
            <a:endParaRPr lang="de-DE" altLang="ko-KR" smtClean="0"/>
          </a:p>
          <a:p>
            <a:r>
              <a:rPr lang="ko-KR" altLang="en-US" smtClean="0"/>
              <a:t>설치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82" y="3050770"/>
            <a:ext cx="3667549" cy="28457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822276" y="4027516"/>
            <a:ext cx="216131" cy="827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419246" y="4473632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Check 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3.vsCode</a:t>
            </a:r>
            <a:r>
              <a:rPr lang="ko-KR" altLang="en-US" smtClean="0"/>
              <a:t>의 </a:t>
            </a:r>
            <a:r>
              <a:rPr lang="en-US" altLang="ko-KR" smtClean="0"/>
              <a:t>python Extention </a:t>
            </a:r>
            <a:r>
              <a:rPr lang="ko-KR" altLang="en-US" smtClean="0"/>
              <a:t>설치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1977231"/>
            <a:ext cx="8782050" cy="40481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04975" y="3744884"/>
            <a:ext cx="473824" cy="3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2764" y="2633749"/>
            <a:ext cx="1966479" cy="3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72763" y="3101093"/>
            <a:ext cx="1966479" cy="550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5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myFirstCode.py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작업 폴더로 이동</a:t>
            </a:r>
            <a:r>
              <a:rPr lang="en-US" altLang="ko-KR" smtClean="0"/>
              <a:t>(</a:t>
            </a:r>
            <a:r>
              <a:rPr lang="ko-KR" altLang="en-US" smtClean="0"/>
              <a:t>탐색기</a:t>
            </a:r>
            <a:r>
              <a:rPr lang="en-US" altLang="ko-KR" smtClean="0"/>
              <a:t>-</a:t>
            </a:r>
            <a:r>
              <a:rPr lang="ko-KR" altLang="en-US" smtClean="0"/>
              <a:t>새폴더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마우스 </a:t>
            </a:r>
            <a:r>
              <a:rPr lang="en-US" altLang="ko-KR" smtClean="0"/>
              <a:t>R-Click Code</a:t>
            </a:r>
            <a:r>
              <a:rPr lang="ko-KR" altLang="en-US" smtClean="0"/>
              <a:t>로 열기 </a:t>
            </a:r>
            <a:r>
              <a:rPr lang="en-US" altLang="ko-KR" smtClean="0"/>
              <a:t>-&gt; vsCode-Explorer-NewFile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7" y="2764838"/>
            <a:ext cx="4308283" cy="26799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67521" y="4921134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73" y="2738167"/>
            <a:ext cx="4257675" cy="3971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49873" y="3140478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51841" y="4620219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가상환경 만들기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탐색기 주소창에 </a:t>
            </a:r>
            <a:r>
              <a:rPr lang="en-US" altLang="ko-KR" smtClean="0"/>
              <a:t>cmd </a:t>
            </a:r>
            <a:r>
              <a:rPr lang="ko-KR" altLang="en-US" smtClean="0"/>
              <a:t>입력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cmd</a:t>
            </a:r>
            <a:r>
              <a:rPr lang="ko-KR" altLang="en-US" smtClean="0"/>
              <a:t>창에 입력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51" y="2327492"/>
            <a:ext cx="4379076" cy="19346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5109" y="3274456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cmd </a:t>
            </a:r>
            <a:r>
              <a:rPr lang="ko-KR" altLang="en-US" smtClean="0">
                <a:solidFill>
                  <a:srgbClr val="FF0000"/>
                </a:solidFill>
              </a:rPr>
              <a:t>入力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flipH="1">
            <a:off x="3033368" y="3089498"/>
            <a:ext cx="405504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1" y="4980995"/>
            <a:ext cx="5886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7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vsCode</a:t>
            </a:r>
            <a:r>
              <a:rPr lang="ko-KR" altLang="en-US" smtClean="0"/>
              <a:t>에서 가상환경 연결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chift+Ctrl+P </a:t>
            </a:r>
          </a:p>
          <a:p>
            <a:r>
              <a:rPr lang="ko-KR" altLang="en-US" smtClean="0"/>
              <a:t>검색창에 입력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만들어진 </a:t>
            </a:r>
            <a:r>
              <a:rPr lang="en-US" altLang="ko-KR" smtClean="0"/>
              <a:t>myFirstCode</a:t>
            </a:r>
            <a:r>
              <a:rPr lang="ko-KR" altLang="en-US" smtClean="0"/>
              <a:t>를 선택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36" y="2786236"/>
            <a:ext cx="4630362" cy="123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37" y="4765416"/>
            <a:ext cx="4630362" cy="5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터미널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터미널을 실행</a:t>
            </a:r>
            <a:endParaRPr lang="en-US" altLang="ko-KR"/>
          </a:p>
          <a:p>
            <a:r>
              <a:rPr lang="ko-KR" altLang="en-US" smtClean="0"/>
              <a:t>기본 터미널이 </a:t>
            </a:r>
            <a:r>
              <a:rPr lang="en-US" altLang="ko-KR" smtClean="0"/>
              <a:t>cmd</a:t>
            </a:r>
            <a:r>
              <a:rPr lang="ko-KR" altLang="en-US" smtClean="0"/>
              <a:t>사 아닐경우</a:t>
            </a:r>
            <a:endParaRPr lang="en-US" altLang="ko-KR" smtClean="0"/>
          </a:p>
          <a:p>
            <a:r>
              <a:rPr lang="en-US" altLang="ko-KR" smtClean="0"/>
              <a:t>command Prompt </a:t>
            </a:r>
            <a:r>
              <a:rPr lang="ko-KR" altLang="en-US" smtClean="0"/>
              <a:t>를 선택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모든 터미널을 닫고 터미널 재 실행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890" y="1690688"/>
            <a:ext cx="2800350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90" y="2279137"/>
            <a:ext cx="1794748" cy="19915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54976" y="1962388"/>
            <a:ext cx="2470177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55027" y="3823614"/>
            <a:ext cx="1370126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4975" y="3384133"/>
            <a:ext cx="2470177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23" y="3338036"/>
            <a:ext cx="5705475" cy="1714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66423" y="3664326"/>
            <a:ext cx="5705475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8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smtClean="0"/>
              <a:t>즐프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F5(</a:t>
            </a:r>
            <a:r>
              <a:rPr lang="ko-KR" altLang="en-US" smtClean="0"/>
              <a:t>디버깅모드</a:t>
            </a:r>
            <a:r>
              <a:rPr lang="en-US" altLang="ko-KR" smtClean="0"/>
              <a:t>) </a:t>
            </a:r>
            <a:r>
              <a:rPr lang="ko-KR" altLang="en-US" smtClean="0"/>
              <a:t>또는 </a:t>
            </a:r>
            <a:r>
              <a:rPr lang="en-US" altLang="ko-KR" smtClean="0"/>
              <a:t>Ctrl+F5(</a:t>
            </a:r>
            <a:r>
              <a:rPr lang="ko-KR" altLang="en-US" smtClean="0"/>
              <a:t>실행모드</a:t>
            </a:r>
            <a:r>
              <a:rPr lang="en-US" altLang="ko-KR" smtClean="0"/>
              <a:t>)</a:t>
            </a:r>
            <a:r>
              <a:rPr lang="ko-KR" altLang="en-US" smtClean="0"/>
              <a:t>로 프로그램 실행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1" y="2319251"/>
            <a:ext cx="4335433" cy="42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126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Python 개발환경 정리</vt:lpstr>
      <vt:lpstr>1. anaconda를 이용한 Python 설치 </vt:lpstr>
      <vt:lpstr>2. vsCode설치와 Extention 설치</vt:lpstr>
      <vt:lpstr>3.vsCode의 python Extention 설치</vt:lpstr>
      <vt:lpstr>4. myFirstCode.py</vt:lpstr>
      <vt:lpstr>5. 가상환경 만들기</vt:lpstr>
      <vt:lpstr>6. vsCode에서 가상환경 연결</vt:lpstr>
      <vt:lpstr>7. 터미널 설정</vt:lpstr>
      <vt:lpstr>8. 즐프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사용자</dc:creator>
  <cp:lastModifiedBy>Windows 사용자</cp:lastModifiedBy>
  <cp:revision>5</cp:revision>
  <dcterms:created xsi:type="dcterms:W3CDTF">2023-11-22T08:08:13Z</dcterms:created>
  <dcterms:modified xsi:type="dcterms:W3CDTF">2023-11-22T08:47:53Z</dcterms:modified>
</cp:coreProperties>
</file>