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2F2F65B-9ED8-4544-A1B7-ABCE6B81DD7B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8231C6-E51A-4C49-8E9B-B396C67491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set/15000997/openapi.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748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맞춤 작물 재배 분석을 위해  필요한 데이터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작물의 종류 </a:t>
            </a:r>
            <a:endParaRPr lang="en-US" altLang="ko-KR" dirty="0" smtClean="0"/>
          </a:p>
          <a:p>
            <a:r>
              <a:rPr lang="ko-KR" altLang="en-US" dirty="0" smtClean="0"/>
              <a:t>과채류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엽채류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근채류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과실류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화훼류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너무나 많은 작물의 종류가 있음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작물 재배에 필요한 요소 </a:t>
            </a:r>
            <a:endParaRPr lang="en-US" altLang="ko-KR" dirty="0" smtClean="0"/>
          </a:p>
          <a:p>
            <a:r>
              <a:rPr lang="ko-KR" altLang="en-US" dirty="0" smtClean="0"/>
              <a:t>기온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토질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</a:rPr>
              <a:t>국내 온도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강수량에 따른 지역별 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맞춤 작물 재배 분석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83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기상자료개방포털</a:t>
            </a:r>
            <a:endParaRPr lang="en-US" altLang="ko-KR" dirty="0" smtClean="0"/>
          </a:p>
          <a:p>
            <a:r>
              <a:rPr lang="en-US" altLang="ko-KR" dirty="0"/>
              <a:t>https://data.kma.go.kr/stcs/grnd/grndTaList.do?pgmNo=70</a:t>
            </a:r>
          </a:p>
          <a:p>
            <a:r>
              <a:rPr lang="ko-KR" altLang="en-US" dirty="0" smtClean="0"/>
              <a:t>기온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강수량 정보 확인 가능 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평균기온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최고기온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최저기온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But </a:t>
            </a:r>
            <a:r>
              <a:rPr lang="ko-KR" altLang="en-US" dirty="0" smtClean="0"/>
              <a:t>측정된 지역이 한정적 </a:t>
            </a:r>
            <a:r>
              <a:rPr lang="en-US" altLang="ko-KR" dirty="0" smtClean="0"/>
              <a:t>, csv</a:t>
            </a:r>
            <a:r>
              <a:rPr lang="ko-KR" altLang="en-US" dirty="0" smtClean="0"/>
              <a:t>형태로 정보제공 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엑셀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기상 상태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토양 측정 지점 정보와 토양분석 결과  확인가능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www.data.go.kr/dataset/15000997/openapi.do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But </a:t>
            </a:r>
            <a:r>
              <a:rPr lang="ko-KR" altLang="en-US" dirty="0" smtClean="0"/>
              <a:t>분석된 상태를 가지고 어떤 결과를 가지고 있는 토양이 좋은 토양인지 알 수 없음 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기반지식 전무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토양 상태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2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어떤 작물 위주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5388"/>
            <a:ext cx="70485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5697885"/>
            <a:ext cx="8229600" cy="634075"/>
          </a:xfrm>
        </p:spPr>
        <p:txBody>
          <a:bodyPr/>
          <a:lstStyle/>
          <a:p>
            <a:r>
              <a:rPr lang="ko-KR" altLang="en-US" dirty="0" smtClean="0"/>
              <a:t>중부지방 실외 기준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2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전의 그림과 같이 같은 월별로 기를 수 있는 작물이 겹치는 경우가 많음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어디서는 잘 자라는 작물 위주라고 하지만 실외재배 기준이기에 외부 환경에 영향을 많이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한정된 땅에서 좋은 작물을 얻기 위해 기후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토양 조건에  맞는 작물 선택이 </a:t>
            </a:r>
            <a:r>
              <a:rPr lang="ko-KR" altLang="en-US" dirty="0" err="1" smtClean="0"/>
              <a:t>필요할것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9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작물이 어떤 환경에서 잘 자라는지에 대한 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정보 필요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09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162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국내 온도, 강수량에 따른 지역별  맞춤 작물 재배 분석</vt:lpstr>
      <vt:lpstr>기상 상태 확인</vt:lpstr>
      <vt:lpstr>토양 상태 확인</vt:lpstr>
      <vt:lpstr>어떤 작물 위주?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국내 온도, 강수량에 따른 지역별  맞춤 작물 재배 분석</dc:title>
  <dc:creator>user</dc:creator>
  <cp:lastModifiedBy>user</cp:lastModifiedBy>
  <cp:revision>5</cp:revision>
  <dcterms:created xsi:type="dcterms:W3CDTF">2018-07-17T04:42:20Z</dcterms:created>
  <dcterms:modified xsi:type="dcterms:W3CDTF">2018-07-17T05:34:22Z</dcterms:modified>
</cp:coreProperties>
</file>