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2022-10-07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2022-10-07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2022-10-07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2022-10-07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mpy/numpy/blob/v1.22.0/numpy/core/src/multiarray/arrayobject.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4400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nUmpy</a:t>
            </a:r>
            <a:r>
              <a:rPr lang="en-US" altLang="ko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모듈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F2FF6-6075-DA5F-5A84-211B1EF3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NumPy </a:t>
            </a:r>
            <a:r>
              <a:rPr lang="ko-KR" altLang="en-US" dirty="0"/>
              <a:t>모듈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AB43468A-130A-975C-0592-54F44DE2520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184" y="2172348"/>
            <a:ext cx="3163887" cy="31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D1F150D-125E-C54A-391C-9D31E8AC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1760" y="2392119"/>
            <a:ext cx="4663440" cy="378463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-apple-system"/>
              </a:rPr>
              <a:t>Numerical Python</a:t>
            </a:r>
            <a:r>
              <a:rPr lang="ko-KR" altLang="en-US" b="0" i="0" dirty="0">
                <a:effectLst/>
                <a:latin typeface="-apple-system"/>
              </a:rPr>
              <a:t>의 줄임말</a:t>
            </a:r>
            <a:endParaRPr lang="en-US" altLang="ko-KR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벡터 </a:t>
            </a:r>
            <a:r>
              <a:rPr lang="en-US" altLang="ko-KR" b="0" i="0" dirty="0">
                <a:effectLst/>
                <a:latin typeface="-apple-system"/>
              </a:rPr>
              <a:t>/ </a:t>
            </a:r>
            <a:r>
              <a:rPr lang="ko-KR" altLang="en-US" b="0" i="0" dirty="0">
                <a:effectLst/>
                <a:latin typeface="-apple-system"/>
              </a:rPr>
              <a:t>행렬 연산을 도와주는 </a:t>
            </a:r>
            <a:r>
              <a:rPr lang="en-US" altLang="ko-KR" b="0" i="0" dirty="0">
                <a:effectLst/>
                <a:latin typeface="-apple-system"/>
              </a:rPr>
              <a:t>python </a:t>
            </a:r>
            <a:r>
              <a:rPr lang="ko-KR" altLang="en-US" b="0" i="0" dirty="0">
                <a:effectLst/>
                <a:latin typeface="-apple-system"/>
              </a:rPr>
              <a:t>라이브러리</a:t>
            </a:r>
            <a:r>
              <a:rPr lang="en-US" altLang="ko-KR" b="0" i="0" dirty="0">
                <a:effectLst/>
                <a:latin typeface="-apple-system"/>
              </a:rPr>
              <a:t>(</a:t>
            </a:r>
            <a:r>
              <a:rPr lang="ko-KR" altLang="en-US" b="0" i="0" dirty="0">
                <a:effectLst/>
                <a:latin typeface="-apple-system"/>
              </a:rPr>
              <a:t>모듈</a:t>
            </a:r>
            <a:r>
              <a:rPr lang="en-US" altLang="ko-KR" b="0" i="0" dirty="0"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-apple-system"/>
              </a:rPr>
              <a:t>Numpy</a:t>
            </a:r>
            <a:r>
              <a:rPr lang="ko-KR" altLang="en-US" b="0" i="0" dirty="0">
                <a:effectLst/>
                <a:latin typeface="-apple-system"/>
              </a:rPr>
              <a:t>는 </a:t>
            </a:r>
            <a:r>
              <a:rPr lang="en-US" altLang="ko-KR" b="0" i="0" dirty="0">
                <a:effectLst/>
                <a:latin typeface="-apple-system"/>
              </a:rPr>
              <a:t>C</a:t>
            </a:r>
            <a:r>
              <a:rPr lang="ko-KR" altLang="en-US" b="0" i="0" dirty="0">
                <a:effectLst/>
                <a:latin typeface="-apple-system"/>
              </a:rPr>
              <a:t>언어로 구현된 파이썬 라이브러리로써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고성능의 수치계산을 위해 제작</a:t>
            </a:r>
            <a:r>
              <a:rPr lang="ko-KR" altLang="en-US" dirty="0">
                <a:latin typeface="-apple-system"/>
              </a:rPr>
              <a:t>됨</a:t>
            </a:r>
            <a:endParaRPr lang="en-US" altLang="ko-KR" dirty="0"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FF33CC"/>
                </a:solidFill>
                <a:effectLst/>
                <a:latin typeface="-apple-system"/>
              </a:rPr>
              <a:t>import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en-US" altLang="ko-KR" b="0" i="0" dirty="0" err="1">
                <a:effectLst/>
                <a:latin typeface="-apple-system"/>
              </a:rPr>
              <a:t>numpy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FF33CC"/>
                </a:solidFill>
                <a:effectLst/>
                <a:latin typeface="-apple-system"/>
              </a:rPr>
              <a:t>as</a:t>
            </a:r>
            <a:r>
              <a:rPr lang="en-US" altLang="ko-KR" b="0" i="0" dirty="0">
                <a:effectLst/>
                <a:latin typeface="-apple-system"/>
              </a:rPr>
              <a:t> np</a:t>
            </a:r>
            <a:endParaRPr lang="ko-KR" altLang="en-US" b="0" i="0" dirty="0"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C9D27-60B9-E53C-6773-3AF5DDA9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D82F-DA87-D623-4104-E53A425E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i="0" dirty="0">
                <a:solidFill>
                  <a:srgbClr val="D1CDC7"/>
                </a:solidFill>
                <a:effectLst/>
                <a:latin typeface="-apple-system"/>
              </a:rPr>
              <a:t>                 </a:t>
            </a:r>
            <a:br>
              <a:rPr lang="en-US" altLang="ko-KR" b="1" i="0" dirty="0">
                <a:solidFill>
                  <a:srgbClr val="D1CDC7"/>
                </a:solidFill>
                <a:effectLst/>
                <a:latin typeface="-apple-system"/>
              </a:rPr>
            </a:br>
            <a:r>
              <a:rPr lang="en-US" altLang="ko-KR" b="1" i="0" dirty="0">
                <a:solidFill>
                  <a:srgbClr val="D1CDC7"/>
                </a:solidFill>
                <a:effectLst/>
                <a:latin typeface="-apple-system"/>
              </a:rPr>
              <a:t>                     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왜 </a:t>
            </a:r>
            <a:r>
              <a:rPr lang="en-US" altLang="ko-KR" b="1" i="0" dirty="0" err="1">
                <a:solidFill>
                  <a:schemeClr val="tx1"/>
                </a:solidFill>
                <a:effectLst/>
                <a:latin typeface="-apple-system"/>
              </a:rPr>
              <a:t>numpy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-apple-system"/>
              </a:rPr>
              <a:t>를 사용하는가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  <a:t>?</a:t>
            </a:r>
            <a:br>
              <a:rPr lang="en-US" altLang="ko-KR" b="1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1C46C99-E4A5-1D56-B6E9-187868080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altLang="ko-KR" sz="1800" b="0" i="0" dirty="0">
                <a:effectLst/>
                <a:latin typeface="-apple-system"/>
              </a:rPr>
              <a:t>python list</a:t>
            </a:r>
            <a:r>
              <a:rPr lang="ko-KR" altLang="en-US" sz="1800" b="0" i="0" dirty="0">
                <a:effectLst/>
                <a:latin typeface="-apple-system"/>
              </a:rPr>
              <a:t>보다 편리한 기능 </a:t>
            </a:r>
            <a:r>
              <a:rPr lang="en-US" altLang="ko-KR" sz="1800" b="0" i="0" dirty="0">
                <a:effectLst/>
                <a:latin typeface="-apple-system"/>
              </a:rPr>
              <a:t>: </a:t>
            </a:r>
            <a:r>
              <a:rPr lang="en-US" altLang="ko-KR" sz="1800" b="1" i="0" dirty="0" err="1">
                <a:effectLst/>
                <a:latin typeface="-apple-system"/>
              </a:rPr>
              <a:t>numpy</a:t>
            </a:r>
            <a:r>
              <a:rPr lang="en-US" altLang="ko-KR" sz="1800" b="1" i="0" dirty="0">
                <a:effectLst/>
                <a:latin typeface="-apple-system"/>
              </a:rPr>
              <a:t> </a:t>
            </a:r>
            <a:r>
              <a:rPr lang="en-US" altLang="ko-KR" sz="1800" b="1" i="0" dirty="0" err="1">
                <a:effectLst/>
                <a:latin typeface="-apple-system"/>
              </a:rPr>
              <a:t>ndarray</a:t>
            </a:r>
            <a:r>
              <a:rPr lang="en-US" altLang="ko-KR" sz="1800" b="1" i="0" dirty="0">
                <a:effectLst/>
                <a:latin typeface="-apple-system"/>
              </a:rPr>
              <a:t> </a:t>
            </a:r>
            <a:r>
              <a:rPr lang="ko-KR" altLang="en-US" sz="1800" b="1" i="0" dirty="0">
                <a:effectLst/>
                <a:latin typeface="-apple-system"/>
              </a:rPr>
              <a:t>클래스</a:t>
            </a:r>
            <a:endParaRPr lang="ko-KR" altLang="en-US" sz="1800" b="0" i="0" dirty="0"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800" b="0" i="0" dirty="0">
                <a:effectLst/>
                <a:latin typeface="-apple-system"/>
              </a:rPr>
              <a:t>다양한 메서드 </a:t>
            </a:r>
            <a:r>
              <a:rPr lang="en-US" altLang="ko-KR" sz="1800" b="0" i="0" dirty="0">
                <a:effectLst/>
                <a:latin typeface="-apple-system"/>
              </a:rPr>
              <a:t>: </a:t>
            </a:r>
            <a:r>
              <a:rPr lang="ko-KR" altLang="en-US" sz="1800" b="0" i="0" dirty="0">
                <a:effectLst/>
                <a:latin typeface="-apple-system"/>
              </a:rPr>
              <a:t>쉽게 배열을 생성</a:t>
            </a:r>
            <a:r>
              <a:rPr lang="en-US" altLang="ko-KR" sz="1800" b="0" i="0" dirty="0">
                <a:effectLst/>
                <a:latin typeface="-apple-system"/>
              </a:rPr>
              <a:t>, </a:t>
            </a:r>
            <a:r>
              <a:rPr lang="ko-KR" altLang="en-US" sz="1800" b="0" i="0" dirty="0">
                <a:effectLst/>
                <a:latin typeface="-apple-system"/>
              </a:rPr>
              <a:t>수정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800" b="0" i="0" dirty="0">
                <a:effectLst/>
                <a:latin typeface="-apple-system"/>
              </a:rPr>
              <a:t>조건 인덱싱</a:t>
            </a:r>
            <a:r>
              <a:rPr lang="en-US" altLang="ko-KR" sz="1800" b="0" i="0" dirty="0">
                <a:effectLst/>
                <a:latin typeface="-apple-system"/>
              </a:rPr>
              <a:t>, </a:t>
            </a:r>
            <a:r>
              <a:rPr lang="ko-KR" altLang="en-US" sz="1800" b="0" i="0" dirty="0" err="1">
                <a:effectLst/>
                <a:latin typeface="-apple-system"/>
              </a:rPr>
              <a:t>팬시</a:t>
            </a:r>
            <a:r>
              <a:rPr lang="ko-KR" altLang="en-US" sz="1800" b="0" i="0" dirty="0">
                <a:effectLst/>
                <a:latin typeface="-apple-system"/>
              </a:rPr>
              <a:t> 인덱싱 </a:t>
            </a:r>
            <a:r>
              <a:rPr lang="en-US" altLang="ko-KR" sz="1800" b="0" i="0" dirty="0">
                <a:effectLst/>
                <a:latin typeface="-apple-system"/>
              </a:rPr>
              <a:t>: </a:t>
            </a:r>
            <a:r>
              <a:rPr lang="ko-KR" altLang="en-US" sz="1800" b="0" i="0" dirty="0">
                <a:effectLst/>
                <a:latin typeface="-apple-system"/>
              </a:rPr>
              <a:t>행과 열에 간단히 접근 가능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800" b="0" i="0" dirty="0">
                <a:effectLst/>
                <a:latin typeface="-apple-system"/>
              </a:rPr>
              <a:t>벡터화 연산 가능</a:t>
            </a:r>
          </a:p>
          <a:p>
            <a:pPr algn="l">
              <a:buFont typeface="+mj-lt"/>
              <a:buAutoNum type="arabicPeriod"/>
            </a:pPr>
            <a:endParaRPr lang="en-US" altLang="ko-KR" sz="1800" b="0" i="0" u="none" strike="noStrike" dirty="0">
              <a:effectLst/>
              <a:latin typeface="-apple-syste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buFont typeface="+mj-lt"/>
              <a:buAutoNum type="arabicPeriod"/>
            </a:pPr>
            <a:r>
              <a:rPr lang="en-US" altLang="ko-KR" sz="1800" b="0" i="0" u="none" strike="noStrike" dirty="0" err="1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ndarray</a:t>
            </a:r>
            <a:r>
              <a:rPr lang="ko-KR" altLang="en-US" sz="1800" b="0" i="0" dirty="0">
                <a:effectLst/>
                <a:latin typeface="-apple-system"/>
              </a:rPr>
              <a:t>는 </a:t>
            </a:r>
            <a:r>
              <a:rPr lang="en-US" altLang="ko-KR" sz="1800" b="0" i="0" dirty="0">
                <a:effectLst/>
                <a:latin typeface="-apple-system"/>
              </a:rPr>
              <a:t>C</a:t>
            </a:r>
            <a:r>
              <a:rPr lang="ko-KR" altLang="en-US" sz="1800" b="0" i="0" dirty="0">
                <a:effectLst/>
                <a:latin typeface="-apple-system"/>
              </a:rPr>
              <a:t>의 </a:t>
            </a:r>
            <a:r>
              <a:rPr lang="en-US" altLang="ko-KR" sz="1800" b="0" i="0" dirty="0">
                <a:effectLst/>
                <a:latin typeface="-apple-system"/>
              </a:rPr>
              <a:t>array(</a:t>
            </a:r>
            <a:r>
              <a:rPr lang="ko-KR" altLang="en-US" sz="1800" b="0" i="0" dirty="0">
                <a:effectLst/>
                <a:latin typeface="-apple-system"/>
              </a:rPr>
              <a:t>연속된 메모리</a:t>
            </a:r>
            <a:r>
              <a:rPr lang="en-US" altLang="ko-KR" sz="1800" b="0" i="0" dirty="0">
                <a:effectLst/>
                <a:latin typeface="-apple-system"/>
              </a:rPr>
              <a:t>) </a:t>
            </a:r>
            <a:r>
              <a:rPr lang="ko-KR" altLang="en-US" sz="1800" b="0" i="0" dirty="0">
                <a:effectLst/>
                <a:latin typeface="-apple-system"/>
              </a:rPr>
              <a:t>구조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800" b="0" i="0" dirty="0">
                <a:effectLst/>
                <a:latin typeface="-apple-system"/>
              </a:rPr>
              <a:t>접근</a:t>
            </a:r>
            <a:r>
              <a:rPr lang="en-US" altLang="ko-KR" sz="1800" b="0" i="0" dirty="0">
                <a:effectLst/>
                <a:latin typeface="-apple-system"/>
              </a:rPr>
              <a:t>, </a:t>
            </a:r>
            <a:r>
              <a:rPr lang="ko-KR" altLang="en-US" sz="1800" b="0" i="0" dirty="0">
                <a:effectLst/>
                <a:latin typeface="-apple-system"/>
              </a:rPr>
              <a:t>연산 속도가 매우 빠름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sz="1800" b="0" i="0" dirty="0">
                <a:effectLst/>
                <a:latin typeface="-apple-system"/>
              </a:rPr>
              <a:t>python list : </a:t>
            </a:r>
            <a:r>
              <a:rPr lang="ko-KR" altLang="en-US" sz="1800" b="0" i="0" dirty="0" err="1">
                <a:effectLst/>
                <a:latin typeface="-apple-system"/>
              </a:rPr>
              <a:t>비연속</a:t>
            </a:r>
            <a:r>
              <a:rPr lang="ko-KR" altLang="en-US" sz="1800" b="0" i="0" dirty="0">
                <a:effectLst/>
                <a:latin typeface="-apple-system"/>
              </a:rPr>
              <a:t> 메모리 구조</a:t>
            </a:r>
            <a:r>
              <a:rPr lang="en-US" altLang="ko-KR" sz="1800" b="0" i="0" dirty="0">
                <a:effectLst/>
                <a:latin typeface="-apple-system"/>
              </a:rPr>
              <a:t>(linked list)</a:t>
            </a:r>
          </a:p>
          <a:p>
            <a:pPr algn="l">
              <a:buFont typeface="+mj-lt"/>
              <a:buAutoNum type="arabicPeriod"/>
            </a:pPr>
            <a:endParaRPr lang="en-US" altLang="ko-KR" sz="18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800" b="0" i="0" dirty="0">
                <a:effectLst/>
                <a:latin typeface="-apple-system"/>
              </a:rPr>
              <a:t>하나의 모듈에 다양한 기능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800" b="0" i="0" dirty="0">
                <a:effectLst/>
                <a:latin typeface="-apple-system"/>
              </a:rPr>
              <a:t>수학 함수</a:t>
            </a:r>
            <a:r>
              <a:rPr lang="en-US" altLang="ko-KR" sz="1800" b="0" i="0" dirty="0">
                <a:effectLst/>
                <a:latin typeface="-apple-system"/>
              </a:rPr>
              <a:t>, </a:t>
            </a:r>
            <a:r>
              <a:rPr lang="ko-KR" altLang="en-US" sz="1800" b="0" i="0" dirty="0">
                <a:effectLst/>
                <a:latin typeface="-apple-system"/>
              </a:rPr>
              <a:t>난수 </a:t>
            </a:r>
            <a:r>
              <a:rPr lang="ko-KR" altLang="en-US" sz="1800" b="0" i="0" dirty="0" err="1">
                <a:effectLst/>
                <a:latin typeface="-apple-system"/>
              </a:rPr>
              <a:t>생성기</a:t>
            </a:r>
            <a:r>
              <a:rPr lang="en-US" altLang="ko-KR" sz="1800" b="0" i="0" dirty="0">
                <a:effectLst/>
                <a:latin typeface="-apple-system"/>
              </a:rPr>
              <a:t>, </a:t>
            </a:r>
            <a:r>
              <a:rPr lang="ko-KR" altLang="en-US" sz="1800" b="0" i="0" dirty="0">
                <a:effectLst/>
                <a:latin typeface="-apple-system"/>
              </a:rPr>
              <a:t>선형 대수 루틴</a:t>
            </a:r>
            <a:r>
              <a:rPr lang="en-US" altLang="ko-KR" sz="1800" b="0" i="0" dirty="0">
                <a:effectLst/>
                <a:latin typeface="-apple-system"/>
              </a:rPr>
              <a:t>, </a:t>
            </a:r>
            <a:r>
              <a:rPr lang="ko-KR" altLang="en-US" sz="1800" b="0" i="0" dirty="0">
                <a:effectLst/>
                <a:latin typeface="-apple-system"/>
              </a:rPr>
              <a:t>푸리에 변환 등</a:t>
            </a:r>
          </a:p>
          <a:p>
            <a:pPr algn="l">
              <a:buFont typeface="+mj-lt"/>
              <a:buAutoNum type="arabicPeriod"/>
            </a:pPr>
            <a:endParaRPr lang="en-US" altLang="ko-KR" sz="1800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1800" b="0" i="0" dirty="0">
                <a:effectLst/>
                <a:latin typeface="-apple-system"/>
              </a:rPr>
              <a:t>데이터 파일 읽기</a:t>
            </a:r>
            <a:r>
              <a:rPr lang="en-US" altLang="ko-KR" sz="1800" b="0" i="0" dirty="0">
                <a:effectLst/>
                <a:latin typeface="-apple-system"/>
              </a:rPr>
              <a:t>, </a:t>
            </a:r>
            <a:r>
              <a:rPr lang="ko-KR" altLang="en-US" sz="1800" b="0" i="0" dirty="0">
                <a:effectLst/>
                <a:latin typeface="-apple-system"/>
              </a:rPr>
              <a:t>쓰기 기능</a:t>
            </a:r>
          </a:p>
          <a:p>
            <a:endParaRPr lang="ko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BA1229-B307-020E-2804-9774539C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1AE6-F89A-4A3B-A7FF-0FB649FB73D9}" type="datetime1">
              <a:rPr lang="ko-KR" altLang="en-US" smtClean="0"/>
              <a:t>2022-10-07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A0AD6-A742-F977-8A2F-2FBCD8E8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NumPy</a:t>
            </a:r>
            <a:r>
              <a:rPr lang="ko-KR" altLang="en-US" dirty="0"/>
              <a:t>의 핵심 </a:t>
            </a:r>
            <a:r>
              <a:rPr lang="en-US" altLang="ko-KR" dirty="0" err="1"/>
              <a:t>ndarray</a:t>
            </a:r>
            <a:r>
              <a:rPr lang="ko-KR" altLang="en-US" dirty="0"/>
              <a:t> 사용 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B95D8-E00D-2544-CD35-341BC609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2022-10-07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243C0D-EF0F-5859-3835-0B023182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62" y="2103120"/>
            <a:ext cx="7296232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830A9B-B954-52AE-B65C-313A4C99DE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262" y="4412498"/>
            <a:ext cx="7296232" cy="66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A2FEA-4A78-57BE-8BEA-9D7CAB6A3AC5}"/>
              </a:ext>
            </a:extLst>
          </p:cNvPr>
          <p:cNvSpPr txBox="1"/>
          <p:nvPr/>
        </p:nvSpPr>
        <p:spPr>
          <a:xfrm>
            <a:off x="2809262" y="3912870"/>
            <a:ext cx="72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리스트를 인자로 새로운 </a:t>
            </a:r>
            <a:r>
              <a:rPr lang="en-US" altLang="ko-KR" dirty="0"/>
              <a:t>array </a:t>
            </a:r>
            <a:r>
              <a:rPr lang="ko-KR" altLang="en-US" dirty="0"/>
              <a:t>생성</a:t>
            </a:r>
            <a:r>
              <a:rPr lang="en-US" altLang="ko-KR" dirty="0"/>
              <a:t>(2</a:t>
            </a:r>
            <a:r>
              <a:rPr lang="ko-KR" altLang="en-US" dirty="0"/>
              <a:t>행</a:t>
            </a:r>
            <a:r>
              <a:rPr lang="en-US" altLang="ko-KR" dirty="0"/>
              <a:t>4</a:t>
            </a:r>
            <a:r>
              <a:rPr lang="ko-KR" altLang="en-US" dirty="0"/>
              <a:t>열 </a:t>
            </a:r>
            <a:r>
              <a:rPr lang="ko-KR" altLang="en-US" dirty="0" err="1"/>
              <a:t>짜리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256BC-D895-6A11-C6D4-331E968D9786}"/>
              </a:ext>
            </a:extLst>
          </p:cNvPr>
          <p:cNvSpPr txBox="1"/>
          <p:nvPr/>
        </p:nvSpPr>
        <p:spPr>
          <a:xfrm>
            <a:off x="2809262" y="5079275"/>
            <a:ext cx="72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shape </a:t>
            </a:r>
            <a:r>
              <a:rPr lang="ko-KR" altLang="en-US" dirty="0"/>
              <a:t>메소드로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72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ABE2D-426B-A6EC-5987-4D80401A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              다양한 메소드들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AF25E5-C4A4-5C7E-5B58-A3B10F5D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2022-10-07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5F67BB-5C24-2402-43CB-D61D80F603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2" y="2089279"/>
            <a:ext cx="9145276" cy="12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48E413F-2819-92E6-B022-B840E9ACD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2" y="3628103"/>
            <a:ext cx="9144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3084648-F35B-8ABF-DF30-167EF5B44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62" y="4970190"/>
            <a:ext cx="9144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6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C9B57-DE7D-268E-C323-BD0A5156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array</a:t>
            </a:r>
            <a:r>
              <a:rPr lang="ko-KR" altLang="en-US" dirty="0"/>
              <a:t>의 데이터형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BCD557-9FD1-D43A-8B06-DAE49F40E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3447"/>
          <a:stretch/>
        </p:blipFill>
        <p:spPr>
          <a:xfrm>
            <a:off x="2090736" y="2014194"/>
            <a:ext cx="8010525" cy="797235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0A7170-5EEB-5FDD-2380-9C77A8DD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2022-10-07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3BB25-14AF-FC52-60D3-57E434DCB8C0}"/>
              </a:ext>
            </a:extLst>
          </p:cNvPr>
          <p:cNvSpPr txBox="1"/>
          <p:nvPr/>
        </p:nvSpPr>
        <p:spPr>
          <a:xfrm>
            <a:off x="3357562" y="2811429"/>
            <a:ext cx="5476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dtype</a:t>
            </a:r>
            <a:r>
              <a:rPr lang="ko-KR" altLang="en-US" dirty="0"/>
              <a:t>을 이용해 데이터형 확인 가능</a:t>
            </a:r>
            <a:endParaRPr lang="en-US" altLang="ko-KR" dirty="0"/>
          </a:p>
          <a:p>
            <a:r>
              <a:rPr lang="ko-KR" altLang="en-US" dirty="0"/>
              <a:t>만약 실수가 </a:t>
            </a:r>
            <a:r>
              <a:rPr lang="ko-KR" altLang="en-US" dirty="0" err="1"/>
              <a:t>껴있으면</a:t>
            </a:r>
            <a:r>
              <a:rPr lang="ko-KR" altLang="en-US" dirty="0"/>
              <a:t> 자동으로 </a:t>
            </a:r>
            <a:r>
              <a:rPr lang="en-US" altLang="ko-KR" dirty="0"/>
              <a:t>float</a:t>
            </a:r>
            <a:r>
              <a:rPr lang="ko-KR" altLang="en-US" dirty="0"/>
              <a:t>형태로 </a:t>
            </a:r>
            <a:r>
              <a:rPr lang="ko-KR" altLang="en-US" dirty="0" err="1"/>
              <a:t>잡아줌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D83E099-F0BE-64AB-0BF2-35F5393E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6" y="3606766"/>
            <a:ext cx="8010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7CFB4-0932-2DF7-C431-A63B8B260ADC}"/>
              </a:ext>
            </a:extLst>
          </p:cNvPr>
          <p:cNvSpPr txBox="1"/>
          <p:nvPr/>
        </p:nvSpPr>
        <p:spPr>
          <a:xfrm>
            <a:off x="2090736" y="4759291"/>
            <a:ext cx="801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데이터형은 생성시 직접 지정도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948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6729C-8541-1A07-E084-28FB26CE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2022-10-07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98514F2-FD51-C5E1-C861-CA38F611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176463"/>
            <a:ext cx="60769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94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E1282A-2D7E-8DEB-F65C-C4D06BAA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                 array</a:t>
            </a:r>
            <a:r>
              <a:rPr lang="ko-KR" altLang="en-US" dirty="0"/>
              <a:t>의 연산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136FAA-571D-7ED4-CE3B-47B7F00C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B2DF-47A9-40D1-8CCE-28FE2873E83F}" type="datetime1">
              <a:rPr lang="ko-KR" altLang="en-US" smtClean="0"/>
              <a:t>2022-10-07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8A4FC65-8AA1-95E0-3D47-807F8C4F36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58" y="2014194"/>
            <a:ext cx="8973802" cy="26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87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89EE3-F315-08DA-1661-E0320BA6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2022-10-07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B5B6783-E081-E967-B207-340F9898D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83" y="410406"/>
            <a:ext cx="92011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A20C0C8-3F42-60FE-767A-9A3CD633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83" y="1265419"/>
            <a:ext cx="9201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E1F604C-48F1-0DBC-4B15-A179BA11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83" y="3865744"/>
            <a:ext cx="9201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13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{93F9B0EE-3ED2-4EE8-9D18-45172EE69958}tf78438558_win32</Template>
  <TotalTime>171</TotalTime>
  <Words>191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-apple-system</vt:lpstr>
      <vt:lpstr>맑은 고딕</vt:lpstr>
      <vt:lpstr>맑은 고딕</vt:lpstr>
      <vt:lpstr>Arial</vt:lpstr>
      <vt:lpstr>Calibri</vt:lpstr>
      <vt:lpstr>Century Gothic</vt:lpstr>
      <vt:lpstr>Garamond</vt:lpstr>
      <vt:lpstr>SavonVTI</vt:lpstr>
      <vt:lpstr>nUmpy 모듈</vt:lpstr>
      <vt:lpstr>               NumPy 모듈 이란?</vt:lpstr>
      <vt:lpstr>                                       왜 numpy를 사용하는가? </vt:lpstr>
      <vt:lpstr>      NumPy의 핵심 ndarray 사용 예</vt:lpstr>
      <vt:lpstr>               다양한 메소드들</vt:lpstr>
      <vt:lpstr>                array의 데이터형</vt:lpstr>
      <vt:lpstr>PowerPoint 프레젠테이션</vt:lpstr>
      <vt:lpstr>                   array의 연산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모듈</dc:title>
  <dc:creator>Goro</dc:creator>
  <cp:lastModifiedBy>Goro</cp:lastModifiedBy>
  <cp:revision>2</cp:revision>
  <dcterms:created xsi:type="dcterms:W3CDTF">2022-10-06T15:37:37Z</dcterms:created>
  <dcterms:modified xsi:type="dcterms:W3CDTF">2022-10-07T04:35:23Z</dcterms:modified>
</cp:coreProperties>
</file>