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66" r:id="rId3"/>
    <p:sldId id="258" r:id="rId4"/>
    <p:sldId id="1706" r:id="rId5"/>
    <p:sldId id="1717" r:id="rId6"/>
    <p:sldId id="1718" r:id="rId7"/>
    <p:sldId id="1712" r:id="rId8"/>
    <p:sldId id="1719" r:id="rId9"/>
    <p:sldId id="1720" r:id="rId10"/>
    <p:sldId id="1721" r:id="rId11"/>
    <p:sldId id="1724" r:id="rId12"/>
    <p:sldId id="1725" r:id="rId13"/>
    <p:sldId id="1713" r:id="rId14"/>
    <p:sldId id="1722" r:id="rId15"/>
    <p:sldId id="1723" r:id="rId16"/>
    <p:sldId id="1726" r:id="rId17"/>
    <p:sldId id="1727" r:id="rId18"/>
    <p:sldId id="1728" r:id="rId19"/>
    <p:sldId id="1729" r:id="rId20"/>
    <p:sldId id="1715" r:id="rId21"/>
    <p:sldId id="1731" r:id="rId22"/>
    <p:sldId id="1732" r:id="rId23"/>
    <p:sldId id="1733" r:id="rId24"/>
    <p:sldId id="1734" r:id="rId25"/>
    <p:sldId id="1735" r:id="rId26"/>
    <p:sldId id="1736" r:id="rId27"/>
    <p:sldId id="1737" r:id="rId28"/>
    <p:sldId id="1739" r:id="rId29"/>
    <p:sldId id="1738" r:id="rId30"/>
    <p:sldId id="1716" r:id="rId31"/>
    <p:sldId id="1740" r:id="rId32"/>
    <p:sldId id="1741" r:id="rId33"/>
    <p:sldId id="1742" r:id="rId34"/>
    <p:sldId id="261" r:id="rId35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7FEFD2"/>
    <a:srgbClr val="21C1B2"/>
    <a:srgbClr val="3F4749"/>
    <a:srgbClr val="0E3753"/>
    <a:srgbClr val="4BA6BE"/>
    <a:srgbClr val="D4E6F4"/>
    <a:srgbClr val="E2F0FA"/>
    <a:srgbClr val="122A3E"/>
    <a:srgbClr val="1124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55" autoAdjust="0"/>
    <p:restoredTop sz="95026" autoAdjust="0"/>
  </p:normalViewPr>
  <p:slideViewPr>
    <p:cSldViewPr snapToGrid="0">
      <p:cViewPr varScale="1">
        <p:scale>
          <a:sx n="64" d="100"/>
          <a:sy n="64" d="100"/>
        </p:scale>
        <p:origin x="595" y="5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2022/9/30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817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594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28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050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96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248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10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8526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6784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261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336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729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893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96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199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8694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5928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7599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813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3953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23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104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34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28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33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348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966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矩形 110">
            <a:extLst>
              <a:ext uri="{FF2B5EF4-FFF2-40B4-BE49-F238E27FC236}">
                <a16:creationId xmlns:a16="http://schemas.microsoft.com/office/drawing/2014/main" id="{3CF00054-8F9B-47B0-8E4E-9E085E71AB17}"/>
              </a:ext>
            </a:extLst>
          </p:cNvPr>
          <p:cNvSpPr/>
          <p:nvPr userDrawn="1"/>
        </p:nvSpPr>
        <p:spPr>
          <a:xfrm rot="10800000">
            <a:off x="-1" y="-1"/>
            <a:ext cx="2743201" cy="2525917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130800"/>
              <a:gd name="connsiteY0" fmla="*/ 6833421 h 6858000"/>
              <a:gd name="connsiteX1" fmla="*/ 5130800 w 5130800"/>
              <a:gd name="connsiteY1" fmla="*/ 0 h 6858000"/>
              <a:gd name="connsiteX2" fmla="*/ 5130800 w 5130800"/>
              <a:gd name="connsiteY2" fmla="*/ 6858000 h 6858000"/>
              <a:gd name="connsiteX3" fmla="*/ 0 w 5130800"/>
              <a:gd name="connsiteY3" fmla="*/ 683342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30800" h="6858000">
                <a:moveTo>
                  <a:pt x="0" y="6833421"/>
                </a:moveTo>
                <a:lnTo>
                  <a:pt x="5130800" y="0"/>
                </a:lnTo>
                <a:lnTo>
                  <a:pt x="5130800" y="6858000"/>
                </a:lnTo>
                <a:lnTo>
                  <a:pt x="0" y="6833421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94D5DA6-B62C-41A7-A22A-FC07A0B5F3DC}"/>
              </a:ext>
            </a:extLst>
          </p:cNvPr>
          <p:cNvSpPr/>
          <p:nvPr userDrawn="1"/>
        </p:nvSpPr>
        <p:spPr>
          <a:xfrm rot="10800000">
            <a:off x="0" y="0"/>
            <a:ext cx="2739887" cy="2409434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5372349"/>
              <a:gd name="connsiteY0" fmla="*/ 6858000 h 6858000"/>
              <a:gd name="connsiteX1" fmla="*/ 5372349 w 5372349"/>
              <a:gd name="connsiteY1" fmla="*/ 0 h 6858000"/>
              <a:gd name="connsiteX2" fmla="*/ 5372349 w 5372349"/>
              <a:gd name="connsiteY2" fmla="*/ 6858000 h 6858000"/>
              <a:gd name="connsiteX3" fmla="*/ 0 w 53723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2349" h="6858000">
                <a:moveTo>
                  <a:pt x="0" y="6858000"/>
                </a:moveTo>
                <a:lnTo>
                  <a:pt x="5372349" y="0"/>
                </a:lnTo>
                <a:lnTo>
                  <a:pt x="537234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110">
            <a:extLst>
              <a:ext uri="{FF2B5EF4-FFF2-40B4-BE49-F238E27FC236}">
                <a16:creationId xmlns:a16="http://schemas.microsoft.com/office/drawing/2014/main" id="{C4ADF3B0-52DE-4BD0-8E35-086E341B63AA}"/>
              </a:ext>
            </a:extLst>
          </p:cNvPr>
          <p:cNvSpPr/>
          <p:nvPr userDrawn="1"/>
        </p:nvSpPr>
        <p:spPr>
          <a:xfrm>
            <a:off x="4381500" y="5391"/>
            <a:ext cx="78105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84800" h="6858000">
                <a:moveTo>
                  <a:pt x="0" y="6858000"/>
                </a:moveTo>
                <a:lnTo>
                  <a:pt x="5384800" y="0"/>
                </a:lnTo>
                <a:lnTo>
                  <a:pt x="53848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5386BB0-519A-47C3-8673-E5BDE49BF860}"/>
              </a:ext>
            </a:extLst>
          </p:cNvPr>
          <p:cNvGrpSpPr/>
          <p:nvPr userDrawn="1"/>
        </p:nvGrpSpPr>
        <p:grpSpPr>
          <a:xfrm>
            <a:off x="0" y="3162302"/>
            <a:ext cx="12192000" cy="3241675"/>
            <a:chOff x="50801" y="1943101"/>
            <a:chExt cx="12192000" cy="3241675"/>
          </a:xfrm>
        </p:grpSpPr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E9291E56-76E8-4C95-972D-09A6C299ED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7389" y="3635376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6">
              <a:extLst>
                <a:ext uri="{FF2B5EF4-FFF2-40B4-BE49-F238E27FC236}">
                  <a16:creationId xmlns:a16="http://schemas.microsoft.com/office/drawing/2014/main" id="{BEC29E53-4407-4E9D-BCA7-14C97982AF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56688" y="5056188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Line 7">
              <a:extLst>
                <a:ext uri="{FF2B5EF4-FFF2-40B4-BE49-F238E27FC236}">
                  <a16:creationId xmlns:a16="http://schemas.microsoft.com/office/drawing/2014/main" id="{35710F87-7B74-4CD9-B1C2-C6E08F1D41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45388" y="5122863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8">
              <a:extLst>
                <a:ext uri="{FF2B5EF4-FFF2-40B4-BE49-F238E27FC236}">
                  <a16:creationId xmlns:a16="http://schemas.microsoft.com/office/drawing/2014/main" id="{2A57BF09-B009-4FDA-AF0C-EA2525373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72325" y="5122863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E4927554-E3DB-4BAC-BCAB-5C2ADA19F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05825" y="3095626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166A6890-9FA8-4248-9826-68D24C471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1" y="4816476"/>
              <a:ext cx="8745537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1AEC6325-BAC0-48FD-8926-EA556C8EE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5750" y="3660776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12">
              <a:extLst>
                <a:ext uri="{FF2B5EF4-FFF2-40B4-BE49-F238E27FC236}">
                  <a16:creationId xmlns:a16="http://schemas.microsoft.com/office/drawing/2014/main" id="{D6483E74-7CF6-468D-935F-927EE1AF9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5750" y="3598863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6ABD6E33-E623-45CC-AF0D-2E862F644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3294063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2F1609B-6B54-40D7-A114-6AA0C7A6F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02800" y="2035176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C26E0296-068E-4A7D-BC33-0B088768D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7B7232B-4827-4C83-B86B-58105FC003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3925" y="2146301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Oval 17">
              <a:extLst>
                <a:ext uri="{FF2B5EF4-FFF2-40B4-BE49-F238E27FC236}">
                  <a16:creationId xmlns:a16="http://schemas.microsoft.com/office/drawing/2014/main" id="{557ED039-F829-4FE2-9181-FD519CE3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9913" y="3371851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Line 18">
              <a:extLst>
                <a:ext uri="{FF2B5EF4-FFF2-40B4-BE49-F238E27FC236}">
                  <a16:creationId xmlns:a16="http://schemas.microsoft.com/office/drawing/2014/main" id="{4C60F93F-95B6-47F7-A26F-F4DF723524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52113" y="2489201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05AD5574-4519-480D-AF4F-95195CBB5E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841038" y="2489201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AEF15D5-D2B2-4BB5-AB3E-EC95C7306D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36250" y="2424113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11625E9E-ECC8-4D38-84EB-E397A1A99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4500" y="3543301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Oval 22">
              <a:extLst>
                <a:ext uri="{FF2B5EF4-FFF2-40B4-BE49-F238E27FC236}">
                  <a16:creationId xmlns:a16="http://schemas.microsoft.com/office/drawing/2014/main" id="{7548D7EE-1752-426D-99BE-89B62D463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6738" y="3576638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EB275FD6-A881-43FD-AC23-14B12AD3E7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7188" y="4167188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E6575A1E-A0EA-4BD2-8B9D-2D04D16FE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0963" y="2332038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D3EA970C-DAB7-431A-AF1F-391ECBE8F5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1975" y="3033713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83D1C265-67DB-4BC2-A82B-ED1C3E722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83550" y="1943101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B31D045F-8F12-4BAA-8514-A8D3C7A9A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5750" y="1973263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D9105CD2-1848-4BE3-82ED-94BEC2F3C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9375" y="2132013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1D0A717F-48F5-4A7C-8870-C00A60B93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7463" y="2365376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31">
              <a:extLst>
                <a:ext uri="{FF2B5EF4-FFF2-40B4-BE49-F238E27FC236}">
                  <a16:creationId xmlns:a16="http://schemas.microsoft.com/office/drawing/2014/main" id="{B691BEEC-34CD-4D15-8B8C-A8F696EEFD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05788" y="2524126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DF203D30-79DB-4DBC-8565-169B55863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7663" y="2770188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33">
              <a:extLst>
                <a:ext uri="{FF2B5EF4-FFF2-40B4-BE49-F238E27FC236}">
                  <a16:creationId xmlns:a16="http://schemas.microsoft.com/office/drawing/2014/main" id="{9BA779D5-1B58-48D9-B71F-A83C30C7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976563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Oval 34">
              <a:extLst>
                <a:ext uri="{FF2B5EF4-FFF2-40B4-BE49-F238E27FC236}">
                  <a16:creationId xmlns:a16="http://schemas.microsoft.com/office/drawing/2014/main" id="{D702FBFD-F4A1-4BF1-B66E-3F7F5A6AE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5325" y="3808413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Oval 35">
              <a:extLst>
                <a:ext uri="{FF2B5EF4-FFF2-40B4-BE49-F238E27FC236}">
                  <a16:creationId xmlns:a16="http://schemas.microsoft.com/office/drawing/2014/main" id="{BC4C58D6-128F-4445-8A90-5E4748E75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3288" y="2859088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6">
              <a:extLst>
                <a:ext uri="{FF2B5EF4-FFF2-40B4-BE49-F238E27FC236}">
                  <a16:creationId xmlns:a16="http://schemas.microsoft.com/office/drawing/2014/main" id="{06903B5C-0E00-406E-B0A7-32A7E7A9C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5" y="2847976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Line 37">
              <a:extLst>
                <a:ext uri="{FF2B5EF4-FFF2-40B4-BE49-F238E27FC236}">
                  <a16:creationId xmlns:a16="http://schemas.microsoft.com/office/drawing/2014/main" id="{96F0FFAB-F495-477C-AF25-EAA5776A54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6425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Line 38">
              <a:extLst>
                <a:ext uri="{FF2B5EF4-FFF2-40B4-BE49-F238E27FC236}">
                  <a16:creationId xmlns:a16="http://schemas.microsoft.com/office/drawing/2014/main" id="{CF89631D-6D05-4FF3-B50C-F5D2EA1D72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8988" y="3316288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9">
              <a:extLst>
                <a:ext uri="{FF2B5EF4-FFF2-40B4-BE49-F238E27FC236}">
                  <a16:creationId xmlns:a16="http://schemas.microsoft.com/office/drawing/2014/main" id="{B1323564-A6D9-4544-8F7A-8B581EC133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8813" y="3276601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Oval 40">
              <a:extLst>
                <a:ext uri="{FF2B5EF4-FFF2-40B4-BE49-F238E27FC236}">
                  <a16:creationId xmlns:a16="http://schemas.microsoft.com/office/drawing/2014/main" id="{F3765DE9-BD33-44D7-9C44-46B4C1D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6763" y="3033713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Oval 41">
              <a:extLst>
                <a:ext uri="{FF2B5EF4-FFF2-40B4-BE49-F238E27FC236}">
                  <a16:creationId xmlns:a16="http://schemas.microsoft.com/office/drawing/2014/main" id="{A690F125-E0D3-4401-B95D-0CAF1309B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2750" y="5065713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2">
              <a:extLst>
                <a:ext uri="{FF2B5EF4-FFF2-40B4-BE49-F238E27FC236}">
                  <a16:creationId xmlns:a16="http://schemas.microsoft.com/office/drawing/2014/main" id="{E843C909-DA2C-41B1-9042-70D841C0D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1175" y="4278313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3">
              <a:extLst>
                <a:ext uri="{FF2B5EF4-FFF2-40B4-BE49-F238E27FC236}">
                  <a16:creationId xmlns:a16="http://schemas.microsoft.com/office/drawing/2014/main" id="{301F89A1-6C7F-4D9C-B1E2-5A3AF0B87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17313" y="4051301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Line 44">
              <a:extLst>
                <a:ext uri="{FF2B5EF4-FFF2-40B4-BE49-F238E27FC236}">
                  <a16:creationId xmlns:a16="http://schemas.microsoft.com/office/drawing/2014/main" id="{A0DAD74C-2F27-4385-BF90-2EFD70440D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Line 45">
              <a:extLst>
                <a:ext uri="{FF2B5EF4-FFF2-40B4-BE49-F238E27FC236}">
                  <a16:creationId xmlns:a16="http://schemas.microsoft.com/office/drawing/2014/main" id="{4DE22CAD-715F-4CE0-B869-026D938B3C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5463" y="4040188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6">
              <a:extLst>
                <a:ext uri="{FF2B5EF4-FFF2-40B4-BE49-F238E27FC236}">
                  <a16:creationId xmlns:a16="http://schemas.microsoft.com/office/drawing/2014/main" id="{891E734D-E1D6-4E39-B551-364A7B1BF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2711451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7">
              <a:extLst>
                <a:ext uri="{FF2B5EF4-FFF2-40B4-BE49-F238E27FC236}">
                  <a16:creationId xmlns:a16="http://schemas.microsoft.com/office/drawing/2014/main" id="{F69956A5-85A3-40A5-87D9-DF00EFD76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0963" y="3883026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Line 48">
              <a:extLst>
                <a:ext uri="{FF2B5EF4-FFF2-40B4-BE49-F238E27FC236}">
                  <a16:creationId xmlns:a16="http://schemas.microsoft.com/office/drawing/2014/main" id="{15FF4075-7B3A-4F82-A05C-09FE80885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873376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Line 49">
              <a:extLst>
                <a:ext uri="{FF2B5EF4-FFF2-40B4-BE49-F238E27FC236}">
                  <a16:creationId xmlns:a16="http://schemas.microsoft.com/office/drawing/2014/main" id="{691552D0-BFD5-4ED7-B25C-3B3C0CCD3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225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50">
              <a:extLst>
                <a:ext uri="{FF2B5EF4-FFF2-40B4-BE49-F238E27FC236}">
                  <a16:creationId xmlns:a16="http://schemas.microsoft.com/office/drawing/2014/main" id="{98DFC0C7-28B4-4BC6-8916-0697D9749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2973388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51">
              <a:extLst>
                <a:ext uri="{FF2B5EF4-FFF2-40B4-BE49-F238E27FC236}">
                  <a16:creationId xmlns:a16="http://schemas.microsoft.com/office/drawing/2014/main" id="{2ED19D0F-C41E-4840-825A-CB67DB5017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022601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5A3FF88A-EA52-4711-A908-F73A9FE6F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15436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26AD24CE-F376-47BD-8EC3-1C79CABDCA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131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201EADCD-03DD-470B-9B4F-E69B7D7EF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273426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C6A571F0-82D3-472D-9549-0C0FFBD98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56870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C68077C6-BBE6-435D-91CF-BA6D1595E6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30613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0AA8178D-6CBB-4DA1-9155-0C885DABDC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70988" y="3689351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Oval 58">
              <a:extLst>
                <a:ext uri="{FF2B5EF4-FFF2-40B4-BE49-F238E27FC236}">
                  <a16:creationId xmlns:a16="http://schemas.microsoft.com/office/drawing/2014/main" id="{14F6EA38-AF91-4D49-A875-991391D89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988" y="3328988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Oval 59">
              <a:extLst>
                <a:ext uri="{FF2B5EF4-FFF2-40B4-BE49-F238E27FC236}">
                  <a16:creationId xmlns:a16="http://schemas.microsoft.com/office/drawing/2014/main" id="{B1E4DC28-8108-46D6-ADA3-8B5C4A3FB1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9613" y="3357563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60">
              <a:extLst>
                <a:ext uri="{FF2B5EF4-FFF2-40B4-BE49-F238E27FC236}">
                  <a16:creationId xmlns:a16="http://schemas.microsoft.com/office/drawing/2014/main" id="{069E8CF1-EF16-49A5-A30D-C942A3A6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4825" y="3349626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61">
              <a:extLst>
                <a:ext uri="{FF2B5EF4-FFF2-40B4-BE49-F238E27FC236}">
                  <a16:creationId xmlns:a16="http://schemas.microsoft.com/office/drawing/2014/main" id="{C3E163C0-557E-4605-945C-8B9C9EE0F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6963" y="3028951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2">
              <a:extLst>
                <a:ext uri="{FF2B5EF4-FFF2-40B4-BE49-F238E27FC236}">
                  <a16:creationId xmlns:a16="http://schemas.microsoft.com/office/drawing/2014/main" id="{5A0BBE69-6A26-4807-93ED-48D5CD618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3313" y="3690938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3">
              <a:extLst>
                <a:ext uri="{FF2B5EF4-FFF2-40B4-BE49-F238E27FC236}">
                  <a16:creationId xmlns:a16="http://schemas.microsoft.com/office/drawing/2014/main" id="{958B6FE9-ABFB-40D0-82EF-A7258A153B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7125" y="3744913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Line 64">
              <a:extLst>
                <a:ext uri="{FF2B5EF4-FFF2-40B4-BE49-F238E27FC236}">
                  <a16:creationId xmlns:a16="http://schemas.microsoft.com/office/drawing/2014/main" id="{9D412759-B03B-4CED-ACF5-ABDBE667C2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26650" y="3028951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5">
              <a:extLst>
                <a:ext uri="{FF2B5EF4-FFF2-40B4-BE49-F238E27FC236}">
                  <a16:creationId xmlns:a16="http://schemas.microsoft.com/office/drawing/2014/main" id="{99ACB5AE-5F85-4FB6-A311-96D6E4944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3788" y="2989263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Rectangle 66">
              <a:extLst>
                <a:ext uri="{FF2B5EF4-FFF2-40B4-BE49-F238E27FC236}">
                  <a16:creationId xmlns:a16="http://schemas.microsoft.com/office/drawing/2014/main" id="{400A4C3E-A830-4592-BE25-811D98EC9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83788" y="2919413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1D7C9807-0AF3-4AF4-8DD2-20E4089ECEC8}"/>
                </a:ext>
              </a:extLst>
            </p:cNvPr>
            <p:cNvGrpSpPr/>
            <p:nvPr/>
          </p:nvGrpSpPr>
          <p:grpSpPr>
            <a:xfrm>
              <a:off x="8043863" y="3411538"/>
              <a:ext cx="523875" cy="1406525"/>
              <a:chOff x="1744663" y="3436938"/>
              <a:chExt cx="523875" cy="1406525"/>
            </a:xfrm>
          </p:grpSpPr>
          <p:sp>
            <p:nvSpPr>
              <p:cNvPr id="76" name="Freeform 70">
                <a:extLst>
                  <a:ext uri="{FF2B5EF4-FFF2-40B4-BE49-F238E27FC236}">
                    <a16:creationId xmlns:a16="http://schemas.microsoft.com/office/drawing/2014/main" id="{608E460D-7A36-4001-8C5D-8966EC1E7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Line 71">
                <a:extLst>
                  <a:ext uri="{FF2B5EF4-FFF2-40B4-BE49-F238E27FC236}">
                    <a16:creationId xmlns:a16="http://schemas.microsoft.com/office/drawing/2014/main" id="{0F0524D9-E20F-4570-A03F-93E9F50FF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72">
                <a:extLst>
                  <a:ext uri="{FF2B5EF4-FFF2-40B4-BE49-F238E27FC236}">
                    <a16:creationId xmlns:a16="http://schemas.microsoft.com/office/drawing/2014/main" id="{C5026554-EABD-4699-AB02-A6041D246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3">
                <a:extLst>
                  <a:ext uri="{FF2B5EF4-FFF2-40B4-BE49-F238E27FC236}">
                    <a16:creationId xmlns:a16="http://schemas.microsoft.com/office/drawing/2014/main" id="{526D65AA-C13C-4C70-BE48-F4A5576D7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4">
                <a:extLst>
                  <a:ext uri="{FF2B5EF4-FFF2-40B4-BE49-F238E27FC236}">
                    <a16:creationId xmlns:a16="http://schemas.microsoft.com/office/drawing/2014/main" id="{F49BD7DE-452B-4C66-97D8-7988216894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5">
                <a:extLst>
                  <a:ext uri="{FF2B5EF4-FFF2-40B4-BE49-F238E27FC236}">
                    <a16:creationId xmlns:a16="http://schemas.microsoft.com/office/drawing/2014/main" id="{1320BB7E-8253-4718-935E-C91336C9D9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6">
                <a:extLst>
                  <a:ext uri="{FF2B5EF4-FFF2-40B4-BE49-F238E27FC236}">
                    <a16:creationId xmlns:a16="http://schemas.microsoft.com/office/drawing/2014/main" id="{D02117E2-D832-4C6F-A5A1-2959649923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7">
                <a:extLst>
                  <a:ext uri="{FF2B5EF4-FFF2-40B4-BE49-F238E27FC236}">
                    <a16:creationId xmlns:a16="http://schemas.microsoft.com/office/drawing/2014/main" id="{7FFB3BD4-A1C2-4277-A5B2-4A15F3245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8">
                <a:extLst>
                  <a:ext uri="{FF2B5EF4-FFF2-40B4-BE49-F238E27FC236}">
                    <a16:creationId xmlns:a16="http://schemas.microsoft.com/office/drawing/2014/main" id="{8CEFE09D-585C-4460-96EC-E39B42E779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9">
                <a:extLst>
                  <a:ext uri="{FF2B5EF4-FFF2-40B4-BE49-F238E27FC236}">
                    <a16:creationId xmlns:a16="http://schemas.microsoft.com/office/drawing/2014/main" id="{C6CAD239-352A-402F-AFD4-39C6C84C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80">
                <a:extLst>
                  <a:ext uri="{FF2B5EF4-FFF2-40B4-BE49-F238E27FC236}">
                    <a16:creationId xmlns:a16="http://schemas.microsoft.com/office/drawing/2014/main" id="{873CC9F3-0BCD-48FE-ADA2-125705B4D0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81">
                <a:extLst>
                  <a:ext uri="{FF2B5EF4-FFF2-40B4-BE49-F238E27FC236}">
                    <a16:creationId xmlns:a16="http://schemas.microsoft.com/office/drawing/2014/main" id="{06690027-7407-40E6-B825-EE151C6DBC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2">
                <a:extLst>
                  <a:ext uri="{FF2B5EF4-FFF2-40B4-BE49-F238E27FC236}">
                    <a16:creationId xmlns:a16="http://schemas.microsoft.com/office/drawing/2014/main" id="{12638645-D4A4-41E6-920C-0B1B2C7C5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3">
                <a:extLst>
                  <a:ext uri="{FF2B5EF4-FFF2-40B4-BE49-F238E27FC236}">
                    <a16:creationId xmlns:a16="http://schemas.microsoft.com/office/drawing/2014/main" id="{B540F35F-5708-4A22-9AED-27C47CD75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4">
                <a:extLst>
                  <a:ext uri="{FF2B5EF4-FFF2-40B4-BE49-F238E27FC236}">
                    <a16:creationId xmlns:a16="http://schemas.microsoft.com/office/drawing/2014/main" id="{83CCBB65-C962-46A3-8B3C-7A409B53DE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5">
                <a:extLst>
                  <a:ext uri="{FF2B5EF4-FFF2-40B4-BE49-F238E27FC236}">
                    <a16:creationId xmlns:a16="http://schemas.microsoft.com/office/drawing/2014/main" id="{14C39771-8CA2-4B40-9C29-0DD999200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6">
                <a:extLst>
                  <a:ext uri="{FF2B5EF4-FFF2-40B4-BE49-F238E27FC236}">
                    <a16:creationId xmlns:a16="http://schemas.microsoft.com/office/drawing/2014/main" id="{2018B3A2-8D16-43FB-B0C9-61D1BAE87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7">
                <a:extLst>
                  <a:ext uri="{FF2B5EF4-FFF2-40B4-BE49-F238E27FC236}">
                    <a16:creationId xmlns:a16="http://schemas.microsoft.com/office/drawing/2014/main" id="{77EF98ED-172B-4A06-B609-DE6B8DF854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88">
                <a:extLst>
                  <a:ext uri="{FF2B5EF4-FFF2-40B4-BE49-F238E27FC236}">
                    <a16:creationId xmlns:a16="http://schemas.microsoft.com/office/drawing/2014/main" id="{B935FF52-4143-4E7F-BA97-51735DCD2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89">
                <a:extLst>
                  <a:ext uri="{FF2B5EF4-FFF2-40B4-BE49-F238E27FC236}">
                    <a16:creationId xmlns:a16="http://schemas.microsoft.com/office/drawing/2014/main" id="{871967AA-11B5-4C01-85CF-BC555F0F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90">
                <a:extLst>
                  <a:ext uri="{FF2B5EF4-FFF2-40B4-BE49-F238E27FC236}">
                    <a16:creationId xmlns:a16="http://schemas.microsoft.com/office/drawing/2014/main" id="{D547AC0C-A719-49E0-92F0-FAA061BE6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Line 91">
                <a:extLst>
                  <a:ext uri="{FF2B5EF4-FFF2-40B4-BE49-F238E27FC236}">
                    <a16:creationId xmlns:a16="http://schemas.microsoft.com/office/drawing/2014/main" id="{6DD34678-8D51-40EA-B841-D8ADB1D82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2">
                <a:extLst>
                  <a:ext uri="{FF2B5EF4-FFF2-40B4-BE49-F238E27FC236}">
                    <a16:creationId xmlns:a16="http://schemas.microsoft.com/office/drawing/2014/main" id="{6B8E6F4D-10C3-42FF-9DCE-8A8CC5D8F8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93">
                <a:extLst>
                  <a:ext uri="{FF2B5EF4-FFF2-40B4-BE49-F238E27FC236}">
                    <a16:creationId xmlns:a16="http://schemas.microsoft.com/office/drawing/2014/main" id="{B8185C91-090C-414F-B329-CF8A5408F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4">
                <a:extLst>
                  <a:ext uri="{FF2B5EF4-FFF2-40B4-BE49-F238E27FC236}">
                    <a16:creationId xmlns:a16="http://schemas.microsoft.com/office/drawing/2014/main" id="{BB4AF236-1CD3-4A87-ACA9-935019880A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5">
                <a:extLst>
                  <a:ext uri="{FF2B5EF4-FFF2-40B4-BE49-F238E27FC236}">
                    <a16:creationId xmlns:a16="http://schemas.microsoft.com/office/drawing/2014/main" id="{22AA87F7-EC8A-4BC8-957F-5D0123CD9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6">
                <a:extLst>
                  <a:ext uri="{FF2B5EF4-FFF2-40B4-BE49-F238E27FC236}">
                    <a16:creationId xmlns:a16="http://schemas.microsoft.com/office/drawing/2014/main" id="{E31FF13F-D39E-4D70-9A18-23A7EC38E5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Line 97">
                <a:extLst>
                  <a:ext uri="{FF2B5EF4-FFF2-40B4-BE49-F238E27FC236}">
                    <a16:creationId xmlns:a16="http://schemas.microsoft.com/office/drawing/2014/main" id="{0D0E5F1F-0519-43D6-9322-4A17389C7B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8">
                <a:extLst>
                  <a:ext uri="{FF2B5EF4-FFF2-40B4-BE49-F238E27FC236}">
                    <a16:creationId xmlns:a16="http://schemas.microsoft.com/office/drawing/2014/main" id="{B1FD3C7B-AA00-451B-AEEF-24AE6247DE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99">
                <a:extLst>
                  <a:ext uri="{FF2B5EF4-FFF2-40B4-BE49-F238E27FC236}">
                    <a16:creationId xmlns:a16="http://schemas.microsoft.com/office/drawing/2014/main" id="{52647D9D-E4A3-45B9-9FE0-689B2D145A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0">
                <a:extLst>
                  <a:ext uri="{FF2B5EF4-FFF2-40B4-BE49-F238E27FC236}">
                    <a16:creationId xmlns:a16="http://schemas.microsoft.com/office/drawing/2014/main" id="{92BBF417-1A8D-46D9-A9E2-BC8CC47413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Rectangle 101">
                <a:extLst>
                  <a:ext uri="{FF2B5EF4-FFF2-40B4-BE49-F238E27FC236}">
                    <a16:creationId xmlns:a16="http://schemas.microsoft.com/office/drawing/2014/main" id="{1ADE263C-AE55-4CE1-A149-F312A5449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Line 102">
                <a:extLst>
                  <a:ext uri="{FF2B5EF4-FFF2-40B4-BE49-F238E27FC236}">
                    <a16:creationId xmlns:a16="http://schemas.microsoft.com/office/drawing/2014/main" id="{B356735E-3A69-4520-8189-CAD16C276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Line 103">
                <a:extLst>
                  <a:ext uri="{FF2B5EF4-FFF2-40B4-BE49-F238E27FC236}">
                    <a16:creationId xmlns:a16="http://schemas.microsoft.com/office/drawing/2014/main" id="{90CA406A-2835-414F-A729-D99EE04274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4">
                <a:extLst>
                  <a:ext uri="{FF2B5EF4-FFF2-40B4-BE49-F238E27FC236}">
                    <a16:creationId xmlns:a16="http://schemas.microsoft.com/office/drawing/2014/main" id="{11196DBE-098B-4173-B033-8932ADCF42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9343" y="3146381"/>
            <a:ext cx="4760905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049344" y="1673090"/>
            <a:ext cx="4760906" cy="1473292"/>
          </a:xfrm>
        </p:spPr>
        <p:txBody>
          <a:bodyPr anchor="ctr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>
                <a:solidFill>
                  <a:schemeClr val="tx1"/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Click to edit Master subtitle style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049344" y="4300673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049344" y="4552075"/>
            <a:ext cx="2913783" cy="248371"/>
          </a:xfrm>
        </p:spPr>
        <p:txBody>
          <a:bodyPr anchor="ctr">
            <a:normAutofit/>
          </a:bodyPr>
          <a:lstStyle>
            <a:lvl1pPr marL="0" indent="0" algn="l">
              <a:buNone/>
              <a:defRPr sz="1200" b="0">
                <a:solidFill>
                  <a:srgbClr val="21C1B2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"/>
          <p:cNvSpPr>
            <a:spLocks noGrp="1"/>
          </p:cNvSpPr>
          <p:nvPr>
            <p:ph type="title" hasCustomPrompt="1"/>
          </p:nvPr>
        </p:nvSpPr>
        <p:spPr>
          <a:xfrm>
            <a:off x="691573" y="2959476"/>
            <a:ext cx="4535055" cy="65679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85800" y="3770677"/>
            <a:ext cx="4546600" cy="1015623"/>
          </a:xfrm>
        </p:spPr>
        <p:txBody>
          <a:bodyPr anchor="t">
            <a:normAutofit/>
          </a:bodyPr>
          <a:lstStyle>
            <a:lvl1pPr marL="0" indent="0" algn="l"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199438D-AF28-4FDA-8200-4E08A43535B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69924" y="3635377"/>
            <a:ext cx="115220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A5B2760E-74C3-4C45-B7EC-F2EBCE333BB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455024" y="3095627"/>
            <a:ext cx="3736975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7619262B-A749-4FD3-B668-372B56FA6C0D}"/>
              </a:ext>
            </a:extLst>
          </p:cNvPr>
          <p:cNvSpPr>
            <a:spLocks/>
          </p:cNvSpPr>
          <p:nvPr userDrawn="1"/>
        </p:nvSpPr>
        <p:spPr bwMode="auto">
          <a:xfrm>
            <a:off x="10394949" y="3660777"/>
            <a:ext cx="657225" cy="176213"/>
          </a:xfrm>
          <a:custGeom>
            <a:avLst/>
            <a:gdLst>
              <a:gd name="T0" fmla="*/ 203 w 236"/>
              <a:gd name="T1" fmla="*/ 9 h 63"/>
              <a:gd name="T2" fmla="*/ 118 w 236"/>
              <a:gd name="T3" fmla="*/ 0 h 63"/>
              <a:gd name="T4" fmla="*/ 33 w 236"/>
              <a:gd name="T5" fmla="*/ 9 h 63"/>
              <a:gd name="T6" fmla="*/ 0 w 236"/>
              <a:gd name="T7" fmla="*/ 9 h 63"/>
              <a:gd name="T8" fmla="*/ 0 w 236"/>
              <a:gd name="T9" fmla="*/ 31 h 63"/>
              <a:gd name="T10" fmla="*/ 118 w 236"/>
              <a:gd name="T11" fmla="*/ 63 h 63"/>
              <a:gd name="T12" fmla="*/ 236 w 236"/>
              <a:gd name="T13" fmla="*/ 31 h 63"/>
              <a:gd name="T14" fmla="*/ 236 w 236"/>
              <a:gd name="T15" fmla="*/ 9 h 63"/>
              <a:gd name="T16" fmla="*/ 203 w 236"/>
              <a:gd name="T17" fmla="*/ 9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6" h="63">
                <a:moveTo>
                  <a:pt x="203" y="9"/>
                </a:moveTo>
                <a:cubicBezTo>
                  <a:pt x="181" y="4"/>
                  <a:pt x="151" y="0"/>
                  <a:pt x="118" y="0"/>
                </a:cubicBezTo>
                <a:cubicBezTo>
                  <a:pt x="84" y="0"/>
                  <a:pt x="54" y="4"/>
                  <a:pt x="33" y="9"/>
                </a:cubicBezTo>
                <a:cubicBezTo>
                  <a:pt x="0" y="9"/>
                  <a:pt x="0" y="9"/>
                  <a:pt x="0" y="9"/>
                </a:cubicBezTo>
                <a:cubicBezTo>
                  <a:pt x="0" y="31"/>
                  <a:pt x="0" y="31"/>
                  <a:pt x="0" y="31"/>
                </a:cubicBezTo>
                <a:cubicBezTo>
                  <a:pt x="0" y="49"/>
                  <a:pt x="52" y="63"/>
                  <a:pt x="118" y="63"/>
                </a:cubicBezTo>
                <a:cubicBezTo>
                  <a:pt x="183" y="63"/>
                  <a:pt x="236" y="49"/>
                  <a:pt x="236" y="31"/>
                </a:cubicBezTo>
                <a:cubicBezTo>
                  <a:pt x="236" y="9"/>
                  <a:pt x="236" y="9"/>
                  <a:pt x="236" y="9"/>
                </a:cubicBezTo>
                <a:lnTo>
                  <a:pt x="203" y="9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Oval 12">
            <a:extLst>
              <a:ext uri="{FF2B5EF4-FFF2-40B4-BE49-F238E27FC236}">
                <a16:creationId xmlns:a16="http://schemas.microsoft.com/office/drawing/2014/main" id="{C4E81E0C-E907-4A25-A6F8-2CAEC137AC0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394949" y="3598864"/>
            <a:ext cx="657225" cy="176213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524CB80F-2CFC-4A8A-951F-FF120AF65E3F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3294064"/>
            <a:ext cx="2141538" cy="249238"/>
          </a:xfrm>
          <a:custGeom>
            <a:avLst/>
            <a:gdLst>
              <a:gd name="T0" fmla="*/ 0 w 769"/>
              <a:gd name="T1" fmla="*/ 2 h 90"/>
              <a:gd name="T2" fmla="*/ 88 w 769"/>
              <a:gd name="T3" fmla="*/ 90 h 90"/>
              <a:gd name="T4" fmla="*/ 681 w 769"/>
              <a:gd name="T5" fmla="*/ 90 h 90"/>
              <a:gd name="T6" fmla="*/ 769 w 769"/>
              <a:gd name="T7" fmla="*/ 2 h 90"/>
              <a:gd name="T8" fmla="*/ 769 w 769"/>
              <a:gd name="T9" fmla="*/ 0 h 90"/>
              <a:gd name="T10" fmla="*/ 0 w 769"/>
              <a:gd name="T11" fmla="*/ 0 h 90"/>
              <a:gd name="T12" fmla="*/ 0 w 769"/>
              <a:gd name="T13" fmla="*/ 2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90">
                <a:moveTo>
                  <a:pt x="0" y="2"/>
                </a:moveTo>
                <a:cubicBezTo>
                  <a:pt x="0" y="51"/>
                  <a:pt x="40" y="90"/>
                  <a:pt x="88" y="90"/>
                </a:cubicBezTo>
                <a:cubicBezTo>
                  <a:pt x="681" y="90"/>
                  <a:pt x="681" y="90"/>
                  <a:pt x="681" y="90"/>
                </a:cubicBezTo>
                <a:cubicBezTo>
                  <a:pt x="730" y="90"/>
                  <a:pt x="769" y="51"/>
                  <a:pt x="769" y="2"/>
                </a:cubicBezTo>
                <a:cubicBezTo>
                  <a:pt x="769" y="0"/>
                  <a:pt x="769" y="0"/>
                  <a:pt x="769" y="0"/>
                </a:cubicBezTo>
                <a:cubicBezTo>
                  <a:pt x="0" y="0"/>
                  <a:pt x="0" y="0"/>
                  <a:pt x="0" y="0"/>
                </a:cubicBezTo>
                <a:lnTo>
                  <a:pt x="0" y="2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4A16186A-3F7D-4832-B5D8-6F61F369568D}"/>
              </a:ext>
            </a:extLst>
          </p:cNvPr>
          <p:cNvSpPr>
            <a:spLocks/>
          </p:cNvSpPr>
          <p:nvPr userDrawn="1"/>
        </p:nvSpPr>
        <p:spPr bwMode="auto">
          <a:xfrm>
            <a:off x="9651999" y="2035177"/>
            <a:ext cx="2141538" cy="1258888"/>
          </a:xfrm>
          <a:custGeom>
            <a:avLst/>
            <a:gdLst>
              <a:gd name="T0" fmla="*/ 681 w 769"/>
              <a:gd name="T1" fmla="*/ 0 h 452"/>
              <a:gd name="T2" fmla="*/ 88 w 769"/>
              <a:gd name="T3" fmla="*/ 0 h 452"/>
              <a:gd name="T4" fmla="*/ 0 w 769"/>
              <a:gd name="T5" fmla="*/ 88 h 452"/>
              <a:gd name="T6" fmla="*/ 0 w 769"/>
              <a:gd name="T7" fmla="*/ 452 h 452"/>
              <a:gd name="T8" fmla="*/ 769 w 769"/>
              <a:gd name="T9" fmla="*/ 452 h 452"/>
              <a:gd name="T10" fmla="*/ 769 w 769"/>
              <a:gd name="T11" fmla="*/ 88 h 452"/>
              <a:gd name="T12" fmla="*/ 681 w 769"/>
              <a:gd name="T13" fmla="*/ 0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69" h="452">
                <a:moveTo>
                  <a:pt x="681" y="0"/>
                </a:moveTo>
                <a:cubicBezTo>
                  <a:pt x="88" y="0"/>
                  <a:pt x="88" y="0"/>
                  <a:pt x="88" y="0"/>
                </a:cubicBezTo>
                <a:cubicBezTo>
                  <a:pt x="40" y="0"/>
                  <a:pt x="0" y="39"/>
                  <a:pt x="0" y="88"/>
                </a:cubicBezTo>
                <a:cubicBezTo>
                  <a:pt x="0" y="452"/>
                  <a:pt x="0" y="452"/>
                  <a:pt x="0" y="452"/>
                </a:cubicBezTo>
                <a:cubicBezTo>
                  <a:pt x="769" y="452"/>
                  <a:pt x="769" y="452"/>
                  <a:pt x="769" y="452"/>
                </a:cubicBezTo>
                <a:cubicBezTo>
                  <a:pt x="769" y="88"/>
                  <a:pt x="769" y="88"/>
                  <a:pt x="769" y="88"/>
                </a:cubicBezTo>
                <a:cubicBezTo>
                  <a:pt x="769" y="39"/>
                  <a:pt x="730" y="0"/>
                  <a:pt x="681" y="0"/>
                </a:cubicBezTo>
                <a:close/>
              </a:path>
            </a:pathLst>
          </a:custGeom>
          <a:solidFill>
            <a:srgbClr val="545C5E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" name="Freeform 15">
            <a:extLst>
              <a:ext uri="{FF2B5EF4-FFF2-40B4-BE49-F238E27FC236}">
                <a16:creationId xmlns:a16="http://schemas.microsoft.com/office/drawing/2014/main" id="{81AA9836-D4E2-425A-8D2C-8E9DFE1B6B5D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B558E3AB-36B0-4664-BAAA-CF22295D60C6}"/>
              </a:ext>
            </a:extLst>
          </p:cNvPr>
          <p:cNvSpPr>
            <a:spLocks/>
          </p:cNvSpPr>
          <p:nvPr userDrawn="1"/>
        </p:nvSpPr>
        <p:spPr bwMode="auto">
          <a:xfrm>
            <a:off x="9763124" y="2146302"/>
            <a:ext cx="1917700" cy="1147763"/>
          </a:xfrm>
          <a:custGeom>
            <a:avLst/>
            <a:gdLst>
              <a:gd name="T0" fmla="*/ 0 w 689"/>
              <a:gd name="T1" fmla="*/ 412 h 412"/>
              <a:gd name="T2" fmla="*/ 0 w 689"/>
              <a:gd name="T3" fmla="*/ 48 h 412"/>
              <a:gd name="T4" fmla="*/ 48 w 689"/>
              <a:gd name="T5" fmla="*/ 0 h 412"/>
              <a:gd name="T6" fmla="*/ 641 w 689"/>
              <a:gd name="T7" fmla="*/ 0 h 412"/>
              <a:gd name="T8" fmla="*/ 689 w 689"/>
              <a:gd name="T9" fmla="*/ 48 h 412"/>
              <a:gd name="T10" fmla="*/ 689 w 689"/>
              <a:gd name="T11" fmla="*/ 412 h 412"/>
              <a:gd name="T12" fmla="*/ 0 w 689"/>
              <a:gd name="T13" fmla="*/ 412 h 4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89" h="412">
                <a:moveTo>
                  <a:pt x="0" y="412"/>
                </a:moveTo>
                <a:cubicBezTo>
                  <a:pt x="0" y="48"/>
                  <a:pt x="0" y="48"/>
                  <a:pt x="0" y="48"/>
                </a:cubicBezTo>
                <a:cubicBezTo>
                  <a:pt x="0" y="22"/>
                  <a:pt x="22" y="0"/>
                  <a:pt x="48" y="0"/>
                </a:cubicBezTo>
                <a:cubicBezTo>
                  <a:pt x="641" y="0"/>
                  <a:pt x="641" y="0"/>
                  <a:pt x="641" y="0"/>
                </a:cubicBezTo>
                <a:cubicBezTo>
                  <a:pt x="668" y="0"/>
                  <a:pt x="689" y="22"/>
                  <a:pt x="689" y="48"/>
                </a:cubicBezTo>
                <a:cubicBezTo>
                  <a:pt x="689" y="412"/>
                  <a:pt x="689" y="412"/>
                  <a:pt x="689" y="412"/>
                </a:cubicBezTo>
                <a:lnTo>
                  <a:pt x="0" y="412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" name="Oval 17">
            <a:extLst>
              <a:ext uri="{FF2B5EF4-FFF2-40B4-BE49-F238E27FC236}">
                <a16:creationId xmlns:a16="http://schemas.microsoft.com/office/drawing/2014/main" id="{974A1B8A-F59A-4D85-90F3-FE353FEC1B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679112" y="3371852"/>
            <a:ext cx="87313" cy="82550"/>
          </a:xfrm>
          <a:prstGeom prst="ellipse">
            <a:avLst/>
          </a:pr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1B581178-46C7-465E-87EB-79F3DC7599DA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01312" y="2489202"/>
            <a:ext cx="152400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312DD3D9-CEA3-4F99-94DA-1A2EBDC7F003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790237" y="2489202"/>
            <a:ext cx="157163" cy="152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F73CB988-A973-4F3D-A282-6F39BC14265F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10585449" y="2424114"/>
            <a:ext cx="277813" cy="2794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ECB69A-C840-4F92-9DDE-9887E3BA35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553699" y="3543302"/>
            <a:ext cx="338138" cy="142875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9470B822-62B7-4186-9731-BA27D9F877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7926387" y="4167189"/>
            <a:ext cx="300038" cy="0"/>
          </a:xfrm>
          <a:prstGeom prst="line">
            <a:avLst/>
          </a:prstGeom>
          <a:noFill/>
          <a:ln w="22225" cap="rnd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4" name="Freeform 27">
            <a:extLst>
              <a:ext uri="{FF2B5EF4-FFF2-40B4-BE49-F238E27FC236}">
                <a16:creationId xmlns:a16="http://schemas.microsoft.com/office/drawing/2014/main" id="{486AE397-F9D0-49F7-8F4E-38CA246BC29B}"/>
              </a:ext>
            </a:extLst>
          </p:cNvPr>
          <p:cNvSpPr>
            <a:spLocks/>
          </p:cNvSpPr>
          <p:nvPr userDrawn="1"/>
        </p:nvSpPr>
        <p:spPr bwMode="auto">
          <a:xfrm>
            <a:off x="8032749" y="1943102"/>
            <a:ext cx="606425" cy="581025"/>
          </a:xfrm>
          <a:custGeom>
            <a:avLst/>
            <a:gdLst>
              <a:gd name="T0" fmla="*/ 0 w 218"/>
              <a:gd name="T1" fmla="*/ 3 h 209"/>
              <a:gd name="T2" fmla="*/ 24 w 218"/>
              <a:gd name="T3" fmla="*/ 0 h 209"/>
              <a:gd name="T4" fmla="*/ 125 w 218"/>
              <a:gd name="T5" fmla="*/ 78 h 209"/>
              <a:gd name="T6" fmla="*/ 150 w 218"/>
              <a:gd name="T7" fmla="*/ 73 h 209"/>
              <a:gd name="T8" fmla="*/ 218 w 218"/>
              <a:gd name="T9" fmla="*/ 141 h 209"/>
              <a:gd name="T10" fmla="*/ 150 w 218"/>
              <a:gd name="T11" fmla="*/ 209 h 209"/>
              <a:gd name="T12" fmla="*/ 95 w 218"/>
              <a:gd name="T13" fmla="*/ 209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" h="209">
                <a:moveTo>
                  <a:pt x="0" y="3"/>
                </a:moveTo>
                <a:cubicBezTo>
                  <a:pt x="8" y="1"/>
                  <a:pt x="16" y="0"/>
                  <a:pt x="24" y="0"/>
                </a:cubicBezTo>
                <a:cubicBezTo>
                  <a:pt x="73" y="0"/>
                  <a:pt x="114" y="33"/>
                  <a:pt x="125" y="78"/>
                </a:cubicBezTo>
                <a:cubicBezTo>
                  <a:pt x="133" y="75"/>
                  <a:pt x="142" y="73"/>
                  <a:pt x="150" y="73"/>
                </a:cubicBezTo>
                <a:cubicBezTo>
                  <a:pt x="188" y="73"/>
                  <a:pt x="218" y="103"/>
                  <a:pt x="218" y="141"/>
                </a:cubicBezTo>
                <a:cubicBezTo>
                  <a:pt x="218" y="178"/>
                  <a:pt x="188" y="209"/>
                  <a:pt x="150" y="209"/>
                </a:cubicBezTo>
                <a:cubicBezTo>
                  <a:pt x="95" y="209"/>
                  <a:pt x="95" y="209"/>
                  <a:pt x="95" y="209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28">
            <a:extLst>
              <a:ext uri="{FF2B5EF4-FFF2-40B4-BE49-F238E27FC236}">
                <a16:creationId xmlns:a16="http://schemas.microsoft.com/office/drawing/2014/main" id="{4B6A533B-4522-413F-995A-5360C5857BAD}"/>
              </a:ext>
            </a:extLst>
          </p:cNvPr>
          <p:cNvSpPr>
            <a:spLocks/>
          </p:cNvSpPr>
          <p:nvPr userDrawn="1"/>
        </p:nvSpPr>
        <p:spPr bwMode="auto">
          <a:xfrm>
            <a:off x="7854949" y="1973264"/>
            <a:ext cx="115888" cy="106363"/>
          </a:xfrm>
          <a:custGeom>
            <a:avLst/>
            <a:gdLst>
              <a:gd name="T0" fmla="*/ 0 w 42"/>
              <a:gd name="T1" fmla="*/ 38 h 38"/>
              <a:gd name="T2" fmla="*/ 42 w 42"/>
              <a:gd name="T3" fmla="*/ 0 h 3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38">
                <a:moveTo>
                  <a:pt x="0" y="38"/>
                </a:moveTo>
                <a:cubicBezTo>
                  <a:pt x="10" y="22"/>
                  <a:pt x="24" y="9"/>
                  <a:pt x="42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29">
            <a:extLst>
              <a:ext uri="{FF2B5EF4-FFF2-40B4-BE49-F238E27FC236}">
                <a16:creationId xmlns:a16="http://schemas.microsoft.com/office/drawing/2014/main" id="{A68CCBD6-A8EC-4830-8DCB-BD0CEEBBB3BB}"/>
              </a:ext>
            </a:extLst>
          </p:cNvPr>
          <p:cNvSpPr>
            <a:spLocks/>
          </p:cNvSpPr>
          <p:nvPr userDrawn="1"/>
        </p:nvSpPr>
        <p:spPr bwMode="auto">
          <a:xfrm>
            <a:off x="7648574" y="2132014"/>
            <a:ext cx="180975" cy="109538"/>
          </a:xfrm>
          <a:custGeom>
            <a:avLst/>
            <a:gdLst>
              <a:gd name="T0" fmla="*/ 0 w 65"/>
              <a:gd name="T1" fmla="*/ 39 h 39"/>
              <a:gd name="T2" fmla="*/ 35 w 65"/>
              <a:gd name="T3" fmla="*/ 27 h 39"/>
              <a:gd name="T4" fmla="*/ 58 w 65"/>
              <a:gd name="T5" fmla="*/ 32 h 39"/>
              <a:gd name="T6" fmla="*/ 65 w 65"/>
              <a:gd name="T7" fmla="*/ 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5" h="39">
                <a:moveTo>
                  <a:pt x="0" y="39"/>
                </a:moveTo>
                <a:cubicBezTo>
                  <a:pt x="10" y="32"/>
                  <a:pt x="22" y="27"/>
                  <a:pt x="35" y="27"/>
                </a:cubicBezTo>
                <a:cubicBezTo>
                  <a:pt x="43" y="27"/>
                  <a:pt x="51" y="29"/>
                  <a:pt x="58" y="32"/>
                </a:cubicBezTo>
                <a:cubicBezTo>
                  <a:pt x="59" y="21"/>
                  <a:pt x="61" y="10"/>
                  <a:pt x="65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30">
            <a:extLst>
              <a:ext uri="{FF2B5EF4-FFF2-40B4-BE49-F238E27FC236}">
                <a16:creationId xmlns:a16="http://schemas.microsoft.com/office/drawing/2014/main" id="{221EBA52-37D3-40B0-BAC4-6A501CF47E13}"/>
              </a:ext>
            </a:extLst>
          </p:cNvPr>
          <p:cNvSpPr>
            <a:spLocks/>
          </p:cNvSpPr>
          <p:nvPr userDrawn="1"/>
        </p:nvSpPr>
        <p:spPr bwMode="auto">
          <a:xfrm>
            <a:off x="7586662" y="2365377"/>
            <a:ext cx="515938" cy="158750"/>
          </a:xfrm>
          <a:custGeom>
            <a:avLst/>
            <a:gdLst>
              <a:gd name="T0" fmla="*/ 185 w 185"/>
              <a:gd name="T1" fmla="*/ 57 h 57"/>
              <a:gd name="T2" fmla="*/ 57 w 185"/>
              <a:gd name="T3" fmla="*/ 57 h 57"/>
              <a:gd name="T4" fmla="*/ 0 w 185"/>
              <a:gd name="T5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5" h="57">
                <a:moveTo>
                  <a:pt x="185" y="57"/>
                </a:moveTo>
                <a:cubicBezTo>
                  <a:pt x="57" y="57"/>
                  <a:pt x="57" y="57"/>
                  <a:pt x="57" y="57"/>
                </a:cubicBezTo>
                <a:cubicBezTo>
                  <a:pt x="26" y="57"/>
                  <a:pt x="0" y="31"/>
                  <a:pt x="0" y="0"/>
                </a:cubicBezTo>
              </a:path>
            </a:pathLst>
          </a:cu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Line 31">
            <a:extLst>
              <a:ext uri="{FF2B5EF4-FFF2-40B4-BE49-F238E27FC236}">
                <a16:creationId xmlns:a16="http://schemas.microsoft.com/office/drawing/2014/main" id="{C9BE8332-66E7-4F1A-9A25-0D385BE7A0E2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8154987" y="2524127"/>
            <a:ext cx="88900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9" name="Freeform 32">
            <a:extLst>
              <a:ext uri="{FF2B5EF4-FFF2-40B4-BE49-F238E27FC236}">
                <a16:creationId xmlns:a16="http://schemas.microsoft.com/office/drawing/2014/main" id="{36C99288-4952-4FA9-9CEB-1EEFFE1B3C95}"/>
              </a:ext>
            </a:extLst>
          </p:cNvPr>
          <p:cNvSpPr>
            <a:spLocks/>
          </p:cNvSpPr>
          <p:nvPr userDrawn="1"/>
        </p:nvSpPr>
        <p:spPr bwMode="auto">
          <a:xfrm>
            <a:off x="6646862" y="2770189"/>
            <a:ext cx="801688" cy="1192213"/>
          </a:xfrm>
          <a:custGeom>
            <a:avLst/>
            <a:gdLst>
              <a:gd name="T0" fmla="*/ 236 w 288"/>
              <a:gd name="T1" fmla="*/ 428 h 428"/>
              <a:gd name="T2" fmla="*/ 52 w 288"/>
              <a:gd name="T3" fmla="*/ 428 h 428"/>
              <a:gd name="T4" fmla="*/ 0 w 288"/>
              <a:gd name="T5" fmla="*/ 376 h 428"/>
              <a:gd name="T6" fmla="*/ 0 w 288"/>
              <a:gd name="T7" fmla="*/ 52 h 428"/>
              <a:gd name="T8" fmla="*/ 52 w 288"/>
              <a:gd name="T9" fmla="*/ 0 h 428"/>
              <a:gd name="T10" fmla="*/ 236 w 288"/>
              <a:gd name="T11" fmla="*/ 0 h 428"/>
              <a:gd name="T12" fmla="*/ 288 w 288"/>
              <a:gd name="T13" fmla="*/ 52 h 428"/>
              <a:gd name="T14" fmla="*/ 288 w 288"/>
              <a:gd name="T15" fmla="*/ 376 h 428"/>
              <a:gd name="T16" fmla="*/ 236 w 288"/>
              <a:gd name="T17" fmla="*/ 428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88" h="428">
                <a:moveTo>
                  <a:pt x="236" y="428"/>
                </a:moveTo>
                <a:cubicBezTo>
                  <a:pt x="52" y="428"/>
                  <a:pt x="52" y="428"/>
                  <a:pt x="52" y="428"/>
                </a:cubicBezTo>
                <a:cubicBezTo>
                  <a:pt x="23" y="428"/>
                  <a:pt x="0" y="405"/>
                  <a:pt x="0" y="376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3"/>
                  <a:pt x="23" y="0"/>
                  <a:pt x="52" y="0"/>
                </a:cubicBezTo>
                <a:cubicBezTo>
                  <a:pt x="236" y="0"/>
                  <a:pt x="236" y="0"/>
                  <a:pt x="236" y="0"/>
                </a:cubicBezTo>
                <a:cubicBezTo>
                  <a:pt x="265" y="0"/>
                  <a:pt x="288" y="23"/>
                  <a:pt x="288" y="52"/>
                </a:cubicBezTo>
                <a:cubicBezTo>
                  <a:pt x="288" y="376"/>
                  <a:pt x="288" y="376"/>
                  <a:pt x="288" y="376"/>
                </a:cubicBezTo>
                <a:cubicBezTo>
                  <a:pt x="288" y="405"/>
                  <a:pt x="265" y="428"/>
                  <a:pt x="236" y="428"/>
                </a:cubicBez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" name="Rectangle 33">
            <a:extLst>
              <a:ext uri="{FF2B5EF4-FFF2-40B4-BE49-F238E27FC236}">
                <a16:creationId xmlns:a16="http://schemas.microsoft.com/office/drawing/2014/main" id="{E1490CC8-F4DE-48B5-A9EA-800242B843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02424" y="2976564"/>
            <a:ext cx="688975" cy="779463"/>
          </a:xfrm>
          <a:prstGeom prst="rect">
            <a:avLst/>
          </a:pr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1" name="Oval 34">
            <a:extLst>
              <a:ext uri="{FF2B5EF4-FFF2-40B4-BE49-F238E27FC236}">
                <a16:creationId xmlns:a16="http://schemas.microsoft.com/office/drawing/2014/main" id="{D315E5CA-7801-45EB-873F-C7C3C63A60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94524" y="3808414"/>
            <a:ext cx="104775" cy="103188"/>
          </a:xfrm>
          <a:prstGeom prst="ellipse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Oval 35">
            <a:extLst>
              <a:ext uri="{FF2B5EF4-FFF2-40B4-BE49-F238E27FC236}">
                <a16:creationId xmlns:a16="http://schemas.microsoft.com/office/drawing/2014/main" id="{C5CBF789-7973-4B89-88BD-5ABE3A9203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02487" y="2859089"/>
            <a:ext cx="39688" cy="41275"/>
          </a:xfrm>
          <a:prstGeom prst="ellipse">
            <a:avLst/>
          </a:pr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82972E95-2903-4628-B7DA-99BEB6462B9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943724" y="2847977"/>
            <a:ext cx="206375" cy="66675"/>
          </a:xfrm>
          <a:prstGeom prst="rect">
            <a:avLst/>
          </a:pr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Line 37">
            <a:extLst>
              <a:ext uri="{FF2B5EF4-FFF2-40B4-BE49-F238E27FC236}">
                <a16:creationId xmlns:a16="http://schemas.microsoft.com/office/drawing/2014/main" id="{30BCE8B4-341C-4603-989F-5350AA8C314B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05624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Line 38">
            <a:extLst>
              <a:ext uri="{FF2B5EF4-FFF2-40B4-BE49-F238E27FC236}">
                <a16:creationId xmlns:a16="http://schemas.microsoft.com/office/drawing/2014/main" id="{C4B80006-6F21-4A48-9C9D-12E280638984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7088187" y="3316289"/>
            <a:ext cx="100013" cy="100013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" name="Line 39">
            <a:extLst>
              <a:ext uri="{FF2B5EF4-FFF2-40B4-BE49-F238E27FC236}">
                <a16:creationId xmlns:a16="http://schemas.microsoft.com/office/drawing/2014/main" id="{CF6E0801-DAD0-4C44-9C57-20B1C8883CF6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6958012" y="3276602"/>
            <a:ext cx="177800" cy="17780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Oval 40">
            <a:extLst>
              <a:ext uri="{FF2B5EF4-FFF2-40B4-BE49-F238E27FC236}">
                <a16:creationId xmlns:a16="http://schemas.microsoft.com/office/drawing/2014/main" id="{9C041BC1-231B-43A4-94F4-6A463858EA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35962" y="3033714"/>
            <a:ext cx="119063" cy="120650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Oval 43">
            <a:extLst>
              <a:ext uri="{FF2B5EF4-FFF2-40B4-BE49-F238E27FC236}">
                <a16:creationId xmlns:a16="http://schemas.microsoft.com/office/drawing/2014/main" id="{13418197-B891-4012-A9FE-31D439664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771312" y="4495802"/>
            <a:ext cx="120650" cy="115888"/>
          </a:xfrm>
          <a:prstGeom prst="ellips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089DCA6F-FB46-45E0-B011-48064DDA99A8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2711452"/>
            <a:ext cx="919163" cy="1308100"/>
          </a:xfrm>
          <a:custGeom>
            <a:avLst/>
            <a:gdLst>
              <a:gd name="T0" fmla="*/ 579 w 579"/>
              <a:gd name="T1" fmla="*/ 824 h 824"/>
              <a:gd name="T2" fmla="*/ 86 w 579"/>
              <a:gd name="T3" fmla="*/ 824 h 824"/>
              <a:gd name="T4" fmla="*/ 0 w 579"/>
              <a:gd name="T5" fmla="*/ 738 h 824"/>
              <a:gd name="T6" fmla="*/ 0 w 579"/>
              <a:gd name="T7" fmla="*/ 0 h 824"/>
              <a:gd name="T8" fmla="*/ 579 w 579"/>
              <a:gd name="T9" fmla="*/ 0 h 824"/>
              <a:gd name="T10" fmla="*/ 579 w 579"/>
              <a:gd name="T11" fmla="*/ 824 h 8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79" h="824">
                <a:moveTo>
                  <a:pt x="579" y="824"/>
                </a:moveTo>
                <a:lnTo>
                  <a:pt x="86" y="824"/>
                </a:lnTo>
                <a:lnTo>
                  <a:pt x="0" y="738"/>
                </a:lnTo>
                <a:lnTo>
                  <a:pt x="0" y="0"/>
                </a:lnTo>
                <a:lnTo>
                  <a:pt x="579" y="0"/>
                </a:lnTo>
                <a:lnTo>
                  <a:pt x="579" y="824"/>
                </a:lnTo>
                <a:close/>
              </a:path>
            </a:pathLst>
          </a:custGeom>
          <a:solidFill>
            <a:srgbClr val="FFFF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EF1FC434-9428-4C00-B4C5-A1681E4FE60C}"/>
              </a:ext>
            </a:extLst>
          </p:cNvPr>
          <p:cNvSpPr>
            <a:spLocks/>
          </p:cNvSpPr>
          <p:nvPr userDrawn="1"/>
        </p:nvSpPr>
        <p:spPr bwMode="auto">
          <a:xfrm>
            <a:off x="8920162" y="3883027"/>
            <a:ext cx="136525" cy="136525"/>
          </a:xfrm>
          <a:custGeom>
            <a:avLst/>
            <a:gdLst>
              <a:gd name="T0" fmla="*/ 0 w 86"/>
              <a:gd name="T1" fmla="*/ 0 h 86"/>
              <a:gd name="T2" fmla="*/ 86 w 86"/>
              <a:gd name="T3" fmla="*/ 86 h 86"/>
              <a:gd name="T4" fmla="*/ 86 w 86"/>
              <a:gd name="T5" fmla="*/ 0 h 86"/>
              <a:gd name="T6" fmla="*/ 0 w 86"/>
              <a:gd name="T7" fmla="*/ 0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" h="86">
                <a:moveTo>
                  <a:pt x="0" y="0"/>
                </a:moveTo>
                <a:lnTo>
                  <a:pt x="86" y="86"/>
                </a:lnTo>
                <a:lnTo>
                  <a:pt x="86" y="0"/>
                </a:lnTo>
                <a:lnTo>
                  <a:pt x="0" y="0"/>
                </a:lnTo>
                <a:close/>
              </a:path>
            </a:pathLst>
          </a:custGeom>
          <a:solidFill>
            <a:srgbClr val="D5DADB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Line 48">
            <a:extLst>
              <a:ext uri="{FF2B5EF4-FFF2-40B4-BE49-F238E27FC236}">
                <a16:creationId xmlns:a16="http://schemas.microsoft.com/office/drawing/2014/main" id="{BF764192-8CB6-40A9-A83E-B2C6E3BC5D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873377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Line 49">
            <a:extLst>
              <a:ext uri="{FF2B5EF4-FFF2-40B4-BE49-F238E27FC236}">
                <a16:creationId xmlns:a16="http://schemas.microsoft.com/office/drawing/2014/main" id="{EFD33C97-260C-4FCB-A143-ED0DE7506D4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225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Line 50">
            <a:extLst>
              <a:ext uri="{FF2B5EF4-FFF2-40B4-BE49-F238E27FC236}">
                <a16:creationId xmlns:a16="http://schemas.microsoft.com/office/drawing/2014/main" id="{3A4966EA-1D89-4CDF-A1F1-46A1E8D9D7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2973389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Line 51">
            <a:extLst>
              <a:ext uri="{FF2B5EF4-FFF2-40B4-BE49-F238E27FC236}">
                <a16:creationId xmlns:a16="http://schemas.microsoft.com/office/drawing/2014/main" id="{662178C9-1BE4-4243-BE9C-A0176AD112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022602"/>
            <a:ext cx="25876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Line 52">
            <a:extLst>
              <a:ext uri="{FF2B5EF4-FFF2-40B4-BE49-F238E27FC236}">
                <a16:creationId xmlns:a16="http://schemas.microsoft.com/office/drawing/2014/main" id="{A4851625-F60F-4506-ADDF-17437C6F92F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15436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6" name="Line 53">
            <a:extLst>
              <a:ext uri="{FF2B5EF4-FFF2-40B4-BE49-F238E27FC236}">
                <a16:creationId xmlns:a16="http://schemas.microsoft.com/office/drawing/2014/main" id="{4489C544-C482-4245-81FA-421B82A6D8A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131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Line 54">
            <a:extLst>
              <a:ext uri="{FF2B5EF4-FFF2-40B4-BE49-F238E27FC236}">
                <a16:creationId xmlns:a16="http://schemas.microsoft.com/office/drawing/2014/main" id="{E33319F2-50A6-4ECF-928B-A4B2ADE9EB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273427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Line 55">
            <a:extLst>
              <a:ext uri="{FF2B5EF4-FFF2-40B4-BE49-F238E27FC236}">
                <a16:creationId xmlns:a16="http://schemas.microsoft.com/office/drawing/2014/main" id="{AC42106D-CB36-401E-8354-573243C3F08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56870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9" name="Line 56">
            <a:extLst>
              <a:ext uri="{FF2B5EF4-FFF2-40B4-BE49-F238E27FC236}">
                <a16:creationId xmlns:a16="http://schemas.microsoft.com/office/drawing/2014/main" id="{0B70A6E7-ABBB-446A-AC4C-1CB3A7EB803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30614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Line 57">
            <a:extLst>
              <a:ext uri="{FF2B5EF4-FFF2-40B4-BE49-F238E27FC236}">
                <a16:creationId xmlns:a16="http://schemas.microsoft.com/office/drawing/2014/main" id="{C68597F5-3E0C-4D09-B6E3-C5D5F8CB24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120187" y="3689352"/>
            <a:ext cx="531813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Oval 58">
            <a:extLst>
              <a:ext uri="{FF2B5EF4-FFF2-40B4-BE49-F238E27FC236}">
                <a16:creationId xmlns:a16="http://schemas.microsoft.com/office/drawing/2014/main" id="{2729CF08-C5A9-4546-BFC8-12DBB5F33E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0187" y="3328989"/>
            <a:ext cx="158750" cy="158750"/>
          </a:xfrm>
          <a:prstGeom prst="ellipse">
            <a:avLst/>
          </a:prstGeom>
          <a:solidFill>
            <a:srgbClr val="22ABFF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Oval 59">
            <a:extLst>
              <a:ext uri="{FF2B5EF4-FFF2-40B4-BE49-F238E27FC236}">
                <a16:creationId xmlns:a16="http://schemas.microsoft.com/office/drawing/2014/main" id="{05411BCC-EE47-45F2-A4AA-0B98E40B1A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548812" y="3357564"/>
            <a:ext cx="103188" cy="106363"/>
          </a:xfrm>
          <a:prstGeom prst="ellipse">
            <a:avLst/>
          </a:pr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" name="Freeform 60">
            <a:extLst>
              <a:ext uri="{FF2B5EF4-FFF2-40B4-BE49-F238E27FC236}">
                <a16:creationId xmlns:a16="http://schemas.microsoft.com/office/drawing/2014/main" id="{02E53D96-DFBA-4471-99B2-3D2CD0375D0E}"/>
              </a:ext>
            </a:extLst>
          </p:cNvPr>
          <p:cNvSpPr>
            <a:spLocks/>
          </p:cNvSpPr>
          <p:nvPr userDrawn="1"/>
        </p:nvSpPr>
        <p:spPr bwMode="auto">
          <a:xfrm>
            <a:off x="9344024" y="3349627"/>
            <a:ext cx="149225" cy="133350"/>
          </a:xfrm>
          <a:custGeom>
            <a:avLst/>
            <a:gdLst>
              <a:gd name="T0" fmla="*/ 0 w 94"/>
              <a:gd name="T1" fmla="*/ 84 h 84"/>
              <a:gd name="T2" fmla="*/ 47 w 94"/>
              <a:gd name="T3" fmla="*/ 0 h 84"/>
              <a:gd name="T4" fmla="*/ 94 w 94"/>
              <a:gd name="T5" fmla="*/ 84 h 84"/>
              <a:gd name="T6" fmla="*/ 0 w 94"/>
              <a:gd name="T7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4" h="84">
                <a:moveTo>
                  <a:pt x="0" y="84"/>
                </a:moveTo>
                <a:lnTo>
                  <a:pt x="47" y="0"/>
                </a:lnTo>
                <a:lnTo>
                  <a:pt x="94" y="84"/>
                </a:lnTo>
                <a:lnTo>
                  <a:pt x="0" y="84"/>
                </a:lnTo>
                <a:close/>
              </a:path>
            </a:pathLst>
          </a:custGeom>
          <a:solidFill>
            <a:srgbClr val="FF64B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Freeform 61">
            <a:extLst>
              <a:ext uri="{FF2B5EF4-FFF2-40B4-BE49-F238E27FC236}">
                <a16:creationId xmlns:a16="http://schemas.microsoft.com/office/drawing/2014/main" id="{AC9028BE-9A71-4BBC-AEC2-E286843BFDD5}"/>
              </a:ext>
            </a:extLst>
          </p:cNvPr>
          <p:cNvSpPr>
            <a:spLocks/>
          </p:cNvSpPr>
          <p:nvPr userDrawn="1"/>
        </p:nvSpPr>
        <p:spPr bwMode="auto">
          <a:xfrm>
            <a:off x="9936162" y="3028952"/>
            <a:ext cx="85725" cy="661988"/>
          </a:xfrm>
          <a:custGeom>
            <a:avLst/>
            <a:gdLst>
              <a:gd name="T0" fmla="*/ 0 w 54"/>
              <a:gd name="T1" fmla="*/ 0 h 417"/>
              <a:gd name="T2" fmla="*/ 51 w 54"/>
              <a:gd name="T3" fmla="*/ 0 h 417"/>
              <a:gd name="T4" fmla="*/ 54 w 54"/>
              <a:gd name="T5" fmla="*/ 417 h 417"/>
              <a:gd name="T6" fmla="*/ 4 w 54"/>
              <a:gd name="T7" fmla="*/ 417 h 417"/>
              <a:gd name="T8" fmla="*/ 0 w 54"/>
              <a:gd name="T9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417">
                <a:moveTo>
                  <a:pt x="0" y="0"/>
                </a:moveTo>
                <a:lnTo>
                  <a:pt x="51" y="0"/>
                </a:lnTo>
                <a:lnTo>
                  <a:pt x="54" y="417"/>
                </a:lnTo>
                <a:lnTo>
                  <a:pt x="4" y="417"/>
                </a:lnTo>
                <a:lnTo>
                  <a:pt x="0" y="0"/>
                </a:lnTo>
                <a:close/>
              </a:path>
            </a:pathLst>
          </a:custGeom>
          <a:solidFill>
            <a:srgbClr val="7FEFD2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" name="Freeform 62">
            <a:extLst>
              <a:ext uri="{FF2B5EF4-FFF2-40B4-BE49-F238E27FC236}">
                <a16:creationId xmlns:a16="http://schemas.microsoft.com/office/drawing/2014/main" id="{B7A37A89-2775-453E-BE65-F5097AB247DD}"/>
              </a:ext>
            </a:extLst>
          </p:cNvPr>
          <p:cNvSpPr>
            <a:spLocks/>
          </p:cNvSpPr>
          <p:nvPr userDrawn="1"/>
        </p:nvSpPr>
        <p:spPr bwMode="auto">
          <a:xfrm>
            <a:off x="9942512" y="3690939"/>
            <a:ext cx="79375" cy="88900"/>
          </a:xfrm>
          <a:custGeom>
            <a:avLst/>
            <a:gdLst>
              <a:gd name="T0" fmla="*/ 50 w 50"/>
              <a:gd name="T1" fmla="*/ 0 h 56"/>
              <a:gd name="T2" fmla="*/ 26 w 50"/>
              <a:gd name="T3" fmla="*/ 56 h 56"/>
              <a:gd name="T4" fmla="*/ 0 w 50"/>
              <a:gd name="T5" fmla="*/ 0 h 56"/>
              <a:gd name="T6" fmla="*/ 50 w 50"/>
              <a:gd name="T7" fmla="*/ 0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0" h="56">
                <a:moveTo>
                  <a:pt x="50" y="0"/>
                </a:moveTo>
                <a:lnTo>
                  <a:pt x="26" y="56"/>
                </a:lnTo>
                <a:lnTo>
                  <a:pt x="0" y="0"/>
                </a:lnTo>
                <a:lnTo>
                  <a:pt x="50" y="0"/>
                </a:lnTo>
                <a:close/>
              </a:path>
            </a:pathLst>
          </a:custGeom>
          <a:solidFill>
            <a:srgbClr val="FFBD66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6" name="Freeform 63">
            <a:extLst>
              <a:ext uri="{FF2B5EF4-FFF2-40B4-BE49-F238E27FC236}">
                <a16:creationId xmlns:a16="http://schemas.microsoft.com/office/drawing/2014/main" id="{3003FA38-7999-447B-877A-38417823828F}"/>
              </a:ext>
            </a:extLst>
          </p:cNvPr>
          <p:cNvSpPr>
            <a:spLocks/>
          </p:cNvSpPr>
          <p:nvPr userDrawn="1"/>
        </p:nvSpPr>
        <p:spPr bwMode="auto">
          <a:xfrm>
            <a:off x="9966324" y="3744914"/>
            <a:ext cx="31750" cy="34925"/>
          </a:xfrm>
          <a:custGeom>
            <a:avLst/>
            <a:gdLst>
              <a:gd name="T0" fmla="*/ 20 w 20"/>
              <a:gd name="T1" fmla="*/ 0 h 22"/>
              <a:gd name="T2" fmla="*/ 0 w 20"/>
              <a:gd name="T3" fmla="*/ 0 h 22"/>
              <a:gd name="T4" fmla="*/ 11 w 20"/>
              <a:gd name="T5" fmla="*/ 22 h 22"/>
              <a:gd name="T6" fmla="*/ 20 w 20"/>
              <a:gd name="T7" fmla="*/ 0 h 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22">
                <a:moveTo>
                  <a:pt x="20" y="0"/>
                </a:moveTo>
                <a:lnTo>
                  <a:pt x="0" y="0"/>
                </a:lnTo>
                <a:lnTo>
                  <a:pt x="11" y="22"/>
                </a:lnTo>
                <a:lnTo>
                  <a:pt x="20" y="0"/>
                </a:lnTo>
                <a:close/>
              </a:path>
            </a:pathLst>
          </a:custGeom>
          <a:solidFill>
            <a:srgbClr val="3F4749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" name="Line 64">
            <a:extLst>
              <a:ext uri="{FF2B5EF4-FFF2-40B4-BE49-F238E27FC236}">
                <a16:creationId xmlns:a16="http://schemas.microsoft.com/office/drawing/2014/main" id="{8DD05466-D167-4B10-BA25-BCE592C0F82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9975849" y="3028952"/>
            <a:ext cx="4763" cy="661988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8" name="Freeform 65">
            <a:extLst>
              <a:ext uri="{FF2B5EF4-FFF2-40B4-BE49-F238E27FC236}">
                <a16:creationId xmlns:a16="http://schemas.microsoft.com/office/drawing/2014/main" id="{D8EA47DD-704C-435A-97F5-CF6B8FF95EDE}"/>
              </a:ext>
            </a:extLst>
          </p:cNvPr>
          <p:cNvSpPr>
            <a:spLocks/>
          </p:cNvSpPr>
          <p:nvPr userDrawn="1"/>
        </p:nvSpPr>
        <p:spPr bwMode="auto">
          <a:xfrm>
            <a:off x="9932987" y="2989264"/>
            <a:ext cx="84138" cy="39688"/>
          </a:xfrm>
          <a:custGeom>
            <a:avLst/>
            <a:gdLst>
              <a:gd name="T0" fmla="*/ 0 w 53"/>
              <a:gd name="T1" fmla="*/ 0 h 25"/>
              <a:gd name="T2" fmla="*/ 53 w 53"/>
              <a:gd name="T3" fmla="*/ 0 h 25"/>
              <a:gd name="T4" fmla="*/ 53 w 53"/>
              <a:gd name="T5" fmla="*/ 25 h 25"/>
              <a:gd name="T6" fmla="*/ 2 w 53"/>
              <a:gd name="T7" fmla="*/ 25 h 25"/>
              <a:gd name="T8" fmla="*/ 0 w 53"/>
              <a:gd name="T9" fmla="*/ 0 h 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" h="25">
                <a:moveTo>
                  <a:pt x="0" y="0"/>
                </a:moveTo>
                <a:lnTo>
                  <a:pt x="53" y="0"/>
                </a:lnTo>
                <a:lnTo>
                  <a:pt x="53" y="25"/>
                </a:lnTo>
                <a:lnTo>
                  <a:pt x="2" y="25"/>
                </a:lnTo>
                <a:lnTo>
                  <a:pt x="0" y="0"/>
                </a:lnTo>
                <a:close/>
              </a:path>
            </a:pathLst>
          </a:custGeom>
          <a:solidFill>
            <a:srgbClr val="C4CBCC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" name="Rectangle 66">
            <a:extLst>
              <a:ext uri="{FF2B5EF4-FFF2-40B4-BE49-F238E27FC236}">
                <a16:creationId xmlns:a16="http://schemas.microsoft.com/office/drawing/2014/main" id="{EC300678-541C-409A-B7A6-7963825577D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32987" y="2919414"/>
            <a:ext cx="84138" cy="69850"/>
          </a:xfrm>
          <a:prstGeom prst="rect">
            <a:avLst/>
          </a:prstGeom>
          <a:solidFill>
            <a:srgbClr val="EDEDED"/>
          </a:solidFill>
          <a:ln w="22225" cap="rnd">
            <a:solidFill>
              <a:srgbClr val="3F4749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6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17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110">
            <a:extLst>
              <a:ext uri="{FF2B5EF4-FFF2-40B4-BE49-F238E27FC236}">
                <a16:creationId xmlns:a16="http://schemas.microsoft.com/office/drawing/2014/main" id="{C9A2935A-3366-444E-A809-A7927FBC403A}"/>
              </a:ext>
            </a:extLst>
          </p:cNvPr>
          <p:cNvSpPr/>
          <p:nvPr userDrawn="1"/>
        </p:nvSpPr>
        <p:spPr>
          <a:xfrm>
            <a:off x="5067300" y="5391"/>
            <a:ext cx="7124700" cy="6852609"/>
          </a:xfrm>
          <a:custGeom>
            <a:avLst/>
            <a:gdLst>
              <a:gd name="connsiteX0" fmla="*/ 0 w 5384800"/>
              <a:gd name="connsiteY0" fmla="*/ 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4" fmla="*/ 0 w 5384800"/>
              <a:gd name="connsiteY4" fmla="*/ 0 h 6858000"/>
              <a:gd name="connsiteX0" fmla="*/ 0 w 5384800"/>
              <a:gd name="connsiteY0" fmla="*/ 6858000 h 6858000"/>
              <a:gd name="connsiteX1" fmla="*/ 5384800 w 5384800"/>
              <a:gd name="connsiteY1" fmla="*/ 0 h 6858000"/>
              <a:gd name="connsiteX2" fmla="*/ 5384800 w 5384800"/>
              <a:gd name="connsiteY2" fmla="*/ 6858000 h 6858000"/>
              <a:gd name="connsiteX3" fmla="*/ 0 w 5384800"/>
              <a:gd name="connsiteY3" fmla="*/ 6858000 h 6858000"/>
              <a:gd name="connsiteX0" fmla="*/ 0 w 4911988"/>
              <a:gd name="connsiteY0" fmla="*/ 6858000 h 6858000"/>
              <a:gd name="connsiteX1" fmla="*/ 4911988 w 4911988"/>
              <a:gd name="connsiteY1" fmla="*/ 0 h 6858000"/>
              <a:gd name="connsiteX2" fmla="*/ 4911988 w 4911988"/>
              <a:gd name="connsiteY2" fmla="*/ 6858000 h 6858000"/>
              <a:gd name="connsiteX3" fmla="*/ 0 w 49119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1988" h="6858000">
                <a:moveTo>
                  <a:pt x="0" y="6858000"/>
                </a:moveTo>
                <a:lnTo>
                  <a:pt x="4911988" y="0"/>
                </a:lnTo>
                <a:lnTo>
                  <a:pt x="491198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7FE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Line 10">
            <a:extLst>
              <a:ext uri="{FF2B5EF4-FFF2-40B4-BE49-F238E27FC236}">
                <a16:creationId xmlns:a16="http://schemas.microsoft.com/office/drawing/2014/main" id="{AC18C6C9-4782-4A16-AC04-A2F24C8F8D71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035677"/>
            <a:ext cx="8745537" cy="0"/>
          </a:xfrm>
          <a:prstGeom prst="line">
            <a:avLst/>
          </a:prstGeom>
          <a:noFill/>
          <a:ln w="22225" cap="rnd">
            <a:solidFill>
              <a:srgbClr val="3F4749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85CB88A-8B69-4A2C-A85F-0376BAA8EA0B}"/>
              </a:ext>
            </a:extLst>
          </p:cNvPr>
          <p:cNvGrpSpPr/>
          <p:nvPr userDrawn="1"/>
        </p:nvGrpSpPr>
        <p:grpSpPr>
          <a:xfrm>
            <a:off x="5892800" y="3457051"/>
            <a:ext cx="6299200" cy="2883426"/>
            <a:chOff x="5110162" y="3162302"/>
            <a:chExt cx="7081838" cy="3241675"/>
          </a:xfrm>
        </p:grpSpPr>
        <p:sp>
          <p:nvSpPr>
            <p:cNvPr id="16" name="Line 5">
              <a:extLst>
                <a:ext uri="{FF2B5EF4-FFF2-40B4-BE49-F238E27FC236}">
                  <a16:creationId xmlns:a16="http://schemas.microsoft.com/office/drawing/2014/main" id="{DBD73D19-145A-40E0-94D6-07BA55B1B1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6588" y="4854577"/>
              <a:ext cx="6475412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6">
              <a:extLst>
                <a:ext uri="{FF2B5EF4-FFF2-40B4-BE49-F238E27FC236}">
                  <a16:creationId xmlns:a16="http://schemas.microsoft.com/office/drawing/2014/main" id="{46666331-DB09-423F-A637-EFD22BA86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5887" y="6275389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416529D4-EF0C-4D71-85D6-7F1EA520B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7" y="6342064"/>
              <a:ext cx="487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26539C97-C7E6-4FC4-8ABE-CEFF913D7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1524" y="6342064"/>
              <a:ext cx="198438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EB6C9CC5-80DE-4301-BEE1-3BF5DBB67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55024" y="4314827"/>
              <a:ext cx="3736975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99858AA-68D5-4CE6-8B05-A61535404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94949" y="4879977"/>
              <a:ext cx="657225" cy="176213"/>
            </a:xfrm>
            <a:custGeom>
              <a:avLst/>
              <a:gdLst>
                <a:gd name="T0" fmla="*/ 203 w 236"/>
                <a:gd name="T1" fmla="*/ 9 h 63"/>
                <a:gd name="T2" fmla="*/ 118 w 236"/>
                <a:gd name="T3" fmla="*/ 0 h 63"/>
                <a:gd name="T4" fmla="*/ 33 w 236"/>
                <a:gd name="T5" fmla="*/ 9 h 63"/>
                <a:gd name="T6" fmla="*/ 0 w 236"/>
                <a:gd name="T7" fmla="*/ 9 h 63"/>
                <a:gd name="T8" fmla="*/ 0 w 236"/>
                <a:gd name="T9" fmla="*/ 31 h 63"/>
                <a:gd name="T10" fmla="*/ 118 w 236"/>
                <a:gd name="T11" fmla="*/ 63 h 63"/>
                <a:gd name="T12" fmla="*/ 236 w 236"/>
                <a:gd name="T13" fmla="*/ 31 h 63"/>
                <a:gd name="T14" fmla="*/ 236 w 236"/>
                <a:gd name="T15" fmla="*/ 9 h 63"/>
                <a:gd name="T16" fmla="*/ 203 w 236"/>
                <a:gd name="T17" fmla="*/ 9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6" h="63">
                  <a:moveTo>
                    <a:pt x="203" y="9"/>
                  </a:moveTo>
                  <a:cubicBezTo>
                    <a:pt x="181" y="4"/>
                    <a:pt x="151" y="0"/>
                    <a:pt x="118" y="0"/>
                  </a:cubicBezTo>
                  <a:cubicBezTo>
                    <a:pt x="84" y="0"/>
                    <a:pt x="54" y="4"/>
                    <a:pt x="33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9"/>
                    <a:pt x="52" y="63"/>
                    <a:pt x="118" y="63"/>
                  </a:cubicBezTo>
                  <a:cubicBezTo>
                    <a:pt x="183" y="63"/>
                    <a:pt x="236" y="49"/>
                    <a:pt x="236" y="31"/>
                  </a:cubicBezTo>
                  <a:cubicBezTo>
                    <a:pt x="236" y="9"/>
                    <a:pt x="236" y="9"/>
                    <a:pt x="236" y="9"/>
                  </a:cubicBezTo>
                  <a:lnTo>
                    <a:pt x="203" y="9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Oval 12">
              <a:extLst>
                <a:ext uri="{FF2B5EF4-FFF2-40B4-BE49-F238E27FC236}">
                  <a16:creationId xmlns:a16="http://schemas.microsoft.com/office/drawing/2014/main" id="{56874F0A-81DC-4485-BD07-9E58FDE4C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94949" y="4818064"/>
              <a:ext cx="657225" cy="176213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73F931D-5471-4449-9128-7FDEB8BC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4513264"/>
              <a:ext cx="2141538" cy="249238"/>
            </a:xfrm>
            <a:custGeom>
              <a:avLst/>
              <a:gdLst>
                <a:gd name="T0" fmla="*/ 0 w 769"/>
                <a:gd name="T1" fmla="*/ 2 h 90"/>
                <a:gd name="T2" fmla="*/ 88 w 769"/>
                <a:gd name="T3" fmla="*/ 90 h 90"/>
                <a:gd name="T4" fmla="*/ 681 w 769"/>
                <a:gd name="T5" fmla="*/ 90 h 90"/>
                <a:gd name="T6" fmla="*/ 769 w 769"/>
                <a:gd name="T7" fmla="*/ 2 h 90"/>
                <a:gd name="T8" fmla="*/ 769 w 769"/>
                <a:gd name="T9" fmla="*/ 0 h 90"/>
                <a:gd name="T10" fmla="*/ 0 w 769"/>
                <a:gd name="T11" fmla="*/ 0 h 90"/>
                <a:gd name="T12" fmla="*/ 0 w 769"/>
                <a:gd name="T13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90">
                  <a:moveTo>
                    <a:pt x="0" y="2"/>
                  </a:moveTo>
                  <a:cubicBezTo>
                    <a:pt x="0" y="51"/>
                    <a:pt x="40" y="90"/>
                    <a:pt x="88" y="90"/>
                  </a:cubicBezTo>
                  <a:cubicBezTo>
                    <a:pt x="681" y="90"/>
                    <a:pt x="681" y="90"/>
                    <a:pt x="681" y="90"/>
                  </a:cubicBezTo>
                  <a:cubicBezTo>
                    <a:pt x="730" y="90"/>
                    <a:pt x="769" y="51"/>
                    <a:pt x="769" y="2"/>
                  </a:cubicBezTo>
                  <a:cubicBezTo>
                    <a:pt x="769" y="0"/>
                    <a:pt x="769" y="0"/>
                    <a:pt x="769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81DC80-6C03-406A-8A05-0D05326FE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1999" y="3254377"/>
              <a:ext cx="2141538" cy="1258888"/>
            </a:xfrm>
            <a:custGeom>
              <a:avLst/>
              <a:gdLst>
                <a:gd name="T0" fmla="*/ 681 w 769"/>
                <a:gd name="T1" fmla="*/ 0 h 452"/>
                <a:gd name="T2" fmla="*/ 88 w 769"/>
                <a:gd name="T3" fmla="*/ 0 h 452"/>
                <a:gd name="T4" fmla="*/ 0 w 769"/>
                <a:gd name="T5" fmla="*/ 88 h 452"/>
                <a:gd name="T6" fmla="*/ 0 w 769"/>
                <a:gd name="T7" fmla="*/ 452 h 452"/>
                <a:gd name="T8" fmla="*/ 769 w 769"/>
                <a:gd name="T9" fmla="*/ 452 h 452"/>
                <a:gd name="T10" fmla="*/ 769 w 769"/>
                <a:gd name="T11" fmla="*/ 88 h 452"/>
                <a:gd name="T12" fmla="*/ 681 w 769"/>
                <a:gd name="T13" fmla="*/ 0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69" h="452">
                  <a:moveTo>
                    <a:pt x="681" y="0"/>
                  </a:moveTo>
                  <a:cubicBezTo>
                    <a:pt x="88" y="0"/>
                    <a:pt x="88" y="0"/>
                    <a:pt x="88" y="0"/>
                  </a:cubicBezTo>
                  <a:cubicBezTo>
                    <a:pt x="40" y="0"/>
                    <a:pt x="0" y="39"/>
                    <a:pt x="0" y="88"/>
                  </a:cubicBezTo>
                  <a:cubicBezTo>
                    <a:pt x="0" y="452"/>
                    <a:pt x="0" y="452"/>
                    <a:pt x="0" y="452"/>
                  </a:cubicBezTo>
                  <a:cubicBezTo>
                    <a:pt x="769" y="452"/>
                    <a:pt x="769" y="452"/>
                    <a:pt x="769" y="452"/>
                  </a:cubicBezTo>
                  <a:cubicBezTo>
                    <a:pt x="769" y="88"/>
                    <a:pt x="769" y="88"/>
                    <a:pt x="769" y="88"/>
                  </a:cubicBezTo>
                  <a:cubicBezTo>
                    <a:pt x="769" y="39"/>
                    <a:pt x="730" y="0"/>
                    <a:pt x="681" y="0"/>
                  </a:cubicBezTo>
                  <a:close/>
                </a:path>
              </a:pathLst>
            </a:custGeom>
            <a:solidFill>
              <a:srgbClr val="545C5E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65AE8827-EAA7-486F-83A2-7E7FD49CD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E5C00CE-FEEF-416C-AFA9-4B6042CF7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63124" y="3365502"/>
              <a:ext cx="1917700" cy="1147763"/>
            </a:xfrm>
            <a:custGeom>
              <a:avLst/>
              <a:gdLst>
                <a:gd name="T0" fmla="*/ 0 w 689"/>
                <a:gd name="T1" fmla="*/ 412 h 412"/>
                <a:gd name="T2" fmla="*/ 0 w 689"/>
                <a:gd name="T3" fmla="*/ 48 h 412"/>
                <a:gd name="T4" fmla="*/ 48 w 689"/>
                <a:gd name="T5" fmla="*/ 0 h 412"/>
                <a:gd name="T6" fmla="*/ 641 w 689"/>
                <a:gd name="T7" fmla="*/ 0 h 412"/>
                <a:gd name="T8" fmla="*/ 689 w 689"/>
                <a:gd name="T9" fmla="*/ 48 h 412"/>
                <a:gd name="T10" fmla="*/ 689 w 689"/>
                <a:gd name="T11" fmla="*/ 412 h 412"/>
                <a:gd name="T12" fmla="*/ 0 w 689"/>
                <a:gd name="T13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9" h="412">
                  <a:moveTo>
                    <a:pt x="0" y="412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641" y="0"/>
                    <a:pt x="641" y="0"/>
                    <a:pt x="641" y="0"/>
                  </a:cubicBezTo>
                  <a:cubicBezTo>
                    <a:pt x="668" y="0"/>
                    <a:pt x="689" y="22"/>
                    <a:pt x="689" y="48"/>
                  </a:cubicBezTo>
                  <a:cubicBezTo>
                    <a:pt x="689" y="412"/>
                    <a:pt x="689" y="412"/>
                    <a:pt x="689" y="412"/>
                  </a:cubicBezTo>
                  <a:lnTo>
                    <a:pt x="0" y="412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Oval 17">
              <a:extLst>
                <a:ext uri="{FF2B5EF4-FFF2-40B4-BE49-F238E27FC236}">
                  <a16:creationId xmlns:a16="http://schemas.microsoft.com/office/drawing/2014/main" id="{7FF1BF3D-D496-40C6-AA38-6F2E7D796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9112" y="4591052"/>
              <a:ext cx="87313" cy="82550"/>
            </a:xfrm>
            <a:prstGeom prst="ellipse">
              <a:avLst/>
            </a:pr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8">
              <a:extLst>
                <a:ext uri="{FF2B5EF4-FFF2-40B4-BE49-F238E27FC236}">
                  <a16:creationId xmlns:a16="http://schemas.microsoft.com/office/drawing/2014/main" id="{5A2C5B5B-9E72-4979-B54C-83ADDEDA8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01312" y="3708402"/>
              <a:ext cx="152400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19">
              <a:extLst>
                <a:ext uri="{FF2B5EF4-FFF2-40B4-BE49-F238E27FC236}">
                  <a16:creationId xmlns:a16="http://schemas.microsoft.com/office/drawing/2014/main" id="{CCBBB763-FEAF-4A73-9AE5-6BD28499B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790237" y="3708402"/>
              <a:ext cx="157163" cy="152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416E265D-98F4-4DC3-BEF5-AAA0A6CD6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85449" y="3643314"/>
              <a:ext cx="277813" cy="2794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B184AD82-DD28-4A6D-9FC6-5B706C64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3699" y="4762502"/>
              <a:ext cx="338138" cy="142875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Oval 22">
              <a:extLst>
                <a:ext uri="{FF2B5EF4-FFF2-40B4-BE49-F238E27FC236}">
                  <a16:creationId xmlns:a16="http://schemas.microsoft.com/office/drawing/2014/main" id="{66245B2A-CE48-4B91-BC95-5ED3959CC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5937" y="4795839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24">
              <a:extLst>
                <a:ext uri="{FF2B5EF4-FFF2-40B4-BE49-F238E27FC236}">
                  <a16:creationId xmlns:a16="http://schemas.microsoft.com/office/drawing/2014/main" id="{0B13B527-F46F-40CD-A6FA-D0D650604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6387" y="5386389"/>
              <a:ext cx="300038" cy="0"/>
            </a:xfrm>
            <a:prstGeom prst="lin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4E9E7ED-E1C3-4BB3-9B79-77D7C13BD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0162" y="3551239"/>
              <a:ext cx="1268413" cy="701675"/>
            </a:xfrm>
            <a:custGeom>
              <a:avLst/>
              <a:gdLst>
                <a:gd name="T0" fmla="*/ 234 w 456"/>
                <a:gd name="T1" fmla="*/ 252 h 252"/>
                <a:gd name="T2" fmla="*/ 388 w 456"/>
                <a:gd name="T3" fmla="*/ 252 h 252"/>
                <a:gd name="T4" fmla="*/ 456 w 456"/>
                <a:gd name="T5" fmla="*/ 184 h 252"/>
                <a:gd name="T6" fmla="*/ 388 w 456"/>
                <a:gd name="T7" fmla="*/ 115 h 252"/>
                <a:gd name="T8" fmla="*/ 360 w 456"/>
                <a:gd name="T9" fmla="*/ 121 h 252"/>
                <a:gd name="T10" fmla="*/ 234 w 456"/>
                <a:gd name="T11" fmla="*/ 0 h 252"/>
                <a:gd name="T12" fmla="*/ 113 w 456"/>
                <a:gd name="T13" fmla="*/ 94 h 252"/>
                <a:gd name="T14" fmla="*/ 82 w 456"/>
                <a:gd name="T15" fmla="*/ 88 h 252"/>
                <a:gd name="T16" fmla="*/ 0 w 456"/>
                <a:gd name="T17" fmla="*/ 170 h 252"/>
                <a:gd name="T18" fmla="*/ 82 w 456"/>
                <a:gd name="T19" fmla="*/ 252 h 252"/>
                <a:gd name="T20" fmla="*/ 150 w 456"/>
                <a:gd name="T2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6" h="252">
                  <a:moveTo>
                    <a:pt x="234" y="252"/>
                  </a:moveTo>
                  <a:cubicBezTo>
                    <a:pt x="388" y="252"/>
                    <a:pt x="388" y="252"/>
                    <a:pt x="388" y="252"/>
                  </a:cubicBezTo>
                  <a:cubicBezTo>
                    <a:pt x="426" y="252"/>
                    <a:pt x="456" y="222"/>
                    <a:pt x="456" y="184"/>
                  </a:cubicBezTo>
                  <a:cubicBezTo>
                    <a:pt x="456" y="146"/>
                    <a:pt x="426" y="115"/>
                    <a:pt x="388" y="115"/>
                  </a:cubicBezTo>
                  <a:cubicBezTo>
                    <a:pt x="378" y="115"/>
                    <a:pt x="369" y="117"/>
                    <a:pt x="360" y="121"/>
                  </a:cubicBezTo>
                  <a:cubicBezTo>
                    <a:pt x="357" y="54"/>
                    <a:pt x="302" y="0"/>
                    <a:pt x="234" y="0"/>
                  </a:cubicBezTo>
                  <a:cubicBezTo>
                    <a:pt x="176" y="0"/>
                    <a:pt x="127" y="40"/>
                    <a:pt x="113" y="94"/>
                  </a:cubicBezTo>
                  <a:cubicBezTo>
                    <a:pt x="103" y="90"/>
                    <a:pt x="93" y="88"/>
                    <a:pt x="82" y="88"/>
                  </a:cubicBezTo>
                  <a:cubicBezTo>
                    <a:pt x="37" y="88"/>
                    <a:pt x="0" y="125"/>
                    <a:pt x="0" y="170"/>
                  </a:cubicBezTo>
                  <a:cubicBezTo>
                    <a:pt x="0" y="216"/>
                    <a:pt x="37" y="252"/>
                    <a:pt x="82" y="252"/>
                  </a:cubicBezTo>
                  <a:cubicBezTo>
                    <a:pt x="150" y="252"/>
                    <a:pt x="150" y="252"/>
                    <a:pt x="150" y="252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26">
              <a:extLst>
                <a:ext uri="{FF2B5EF4-FFF2-40B4-BE49-F238E27FC236}">
                  <a16:creationId xmlns:a16="http://schemas.microsoft.com/office/drawing/2014/main" id="{2059BF57-97B4-40FE-8039-D9D0C02B9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91174" y="4252914"/>
              <a:ext cx="1063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FE9768A8-25B9-4485-AFFE-96ED310F3A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32749" y="3162302"/>
              <a:ext cx="606425" cy="581025"/>
            </a:xfrm>
            <a:custGeom>
              <a:avLst/>
              <a:gdLst>
                <a:gd name="T0" fmla="*/ 0 w 218"/>
                <a:gd name="T1" fmla="*/ 3 h 209"/>
                <a:gd name="T2" fmla="*/ 24 w 218"/>
                <a:gd name="T3" fmla="*/ 0 h 209"/>
                <a:gd name="T4" fmla="*/ 125 w 218"/>
                <a:gd name="T5" fmla="*/ 78 h 209"/>
                <a:gd name="T6" fmla="*/ 150 w 218"/>
                <a:gd name="T7" fmla="*/ 73 h 209"/>
                <a:gd name="T8" fmla="*/ 218 w 218"/>
                <a:gd name="T9" fmla="*/ 141 h 209"/>
                <a:gd name="T10" fmla="*/ 150 w 218"/>
                <a:gd name="T11" fmla="*/ 209 h 209"/>
                <a:gd name="T12" fmla="*/ 95 w 218"/>
                <a:gd name="T13" fmla="*/ 209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8" h="209">
                  <a:moveTo>
                    <a:pt x="0" y="3"/>
                  </a:moveTo>
                  <a:cubicBezTo>
                    <a:pt x="8" y="1"/>
                    <a:pt x="16" y="0"/>
                    <a:pt x="24" y="0"/>
                  </a:cubicBezTo>
                  <a:cubicBezTo>
                    <a:pt x="73" y="0"/>
                    <a:pt x="114" y="33"/>
                    <a:pt x="125" y="78"/>
                  </a:cubicBezTo>
                  <a:cubicBezTo>
                    <a:pt x="133" y="75"/>
                    <a:pt x="142" y="73"/>
                    <a:pt x="150" y="73"/>
                  </a:cubicBezTo>
                  <a:cubicBezTo>
                    <a:pt x="188" y="73"/>
                    <a:pt x="218" y="103"/>
                    <a:pt x="218" y="141"/>
                  </a:cubicBezTo>
                  <a:cubicBezTo>
                    <a:pt x="218" y="178"/>
                    <a:pt x="188" y="209"/>
                    <a:pt x="150" y="209"/>
                  </a:cubicBezTo>
                  <a:cubicBezTo>
                    <a:pt x="95" y="209"/>
                    <a:pt x="95" y="209"/>
                    <a:pt x="95" y="209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90E26C75-1977-4EC2-A9F8-EE374C9B7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54949" y="3192464"/>
              <a:ext cx="115888" cy="106363"/>
            </a:xfrm>
            <a:custGeom>
              <a:avLst/>
              <a:gdLst>
                <a:gd name="T0" fmla="*/ 0 w 42"/>
                <a:gd name="T1" fmla="*/ 38 h 38"/>
                <a:gd name="T2" fmla="*/ 42 w 42"/>
                <a:gd name="T3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2" h="38">
                  <a:moveTo>
                    <a:pt x="0" y="38"/>
                  </a:moveTo>
                  <a:cubicBezTo>
                    <a:pt x="10" y="22"/>
                    <a:pt x="24" y="9"/>
                    <a:pt x="42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860577A5-38AD-43B2-81C7-D69DAE3CD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8574" y="3351214"/>
              <a:ext cx="180975" cy="109538"/>
            </a:xfrm>
            <a:custGeom>
              <a:avLst/>
              <a:gdLst>
                <a:gd name="T0" fmla="*/ 0 w 65"/>
                <a:gd name="T1" fmla="*/ 39 h 39"/>
                <a:gd name="T2" fmla="*/ 35 w 65"/>
                <a:gd name="T3" fmla="*/ 27 h 39"/>
                <a:gd name="T4" fmla="*/ 58 w 65"/>
                <a:gd name="T5" fmla="*/ 32 h 39"/>
                <a:gd name="T6" fmla="*/ 65 w 65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39">
                  <a:moveTo>
                    <a:pt x="0" y="39"/>
                  </a:moveTo>
                  <a:cubicBezTo>
                    <a:pt x="10" y="32"/>
                    <a:pt x="22" y="27"/>
                    <a:pt x="35" y="27"/>
                  </a:cubicBezTo>
                  <a:cubicBezTo>
                    <a:pt x="43" y="27"/>
                    <a:pt x="51" y="29"/>
                    <a:pt x="58" y="32"/>
                  </a:cubicBezTo>
                  <a:cubicBezTo>
                    <a:pt x="59" y="21"/>
                    <a:pt x="61" y="10"/>
                    <a:pt x="65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6945F93A-8696-443A-A1C7-AA70F14DF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6662" y="3584577"/>
              <a:ext cx="515938" cy="158750"/>
            </a:xfrm>
            <a:custGeom>
              <a:avLst/>
              <a:gdLst>
                <a:gd name="T0" fmla="*/ 185 w 185"/>
                <a:gd name="T1" fmla="*/ 57 h 57"/>
                <a:gd name="T2" fmla="*/ 57 w 185"/>
                <a:gd name="T3" fmla="*/ 57 h 57"/>
                <a:gd name="T4" fmla="*/ 0 w 185"/>
                <a:gd name="T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5" h="57">
                  <a:moveTo>
                    <a:pt x="185" y="57"/>
                  </a:moveTo>
                  <a:cubicBezTo>
                    <a:pt x="57" y="57"/>
                    <a:pt x="57" y="57"/>
                    <a:pt x="57" y="57"/>
                  </a:cubicBezTo>
                  <a:cubicBezTo>
                    <a:pt x="26" y="57"/>
                    <a:pt x="0" y="31"/>
                    <a:pt x="0" y="0"/>
                  </a:cubicBezTo>
                </a:path>
              </a:pathLst>
            </a:cu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Line 31">
              <a:extLst>
                <a:ext uri="{FF2B5EF4-FFF2-40B4-BE49-F238E27FC236}">
                  <a16:creationId xmlns:a16="http://schemas.microsoft.com/office/drawing/2014/main" id="{219AF8B6-9AA9-4C3A-BA9E-C20484224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54987" y="3743327"/>
              <a:ext cx="88900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A0F48D0-9195-4314-BB16-1AA7483ECB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862" y="3989389"/>
              <a:ext cx="801688" cy="1192213"/>
            </a:xfrm>
            <a:custGeom>
              <a:avLst/>
              <a:gdLst>
                <a:gd name="T0" fmla="*/ 236 w 288"/>
                <a:gd name="T1" fmla="*/ 428 h 428"/>
                <a:gd name="T2" fmla="*/ 52 w 288"/>
                <a:gd name="T3" fmla="*/ 428 h 428"/>
                <a:gd name="T4" fmla="*/ 0 w 288"/>
                <a:gd name="T5" fmla="*/ 376 h 428"/>
                <a:gd name="T6" fmla="*/ 0 w 288"/>
                <a:gd name="T7" fmla="*/ 52 h 428"/>
                <a:gd name="T8" fmla="*/ 52 w 288"/>
                <a:gd name="T9" fmla="*/ 0 h 428"/>
                <a:gd name="T10" fmla="*/ 236 w 288"/>
                <a:gd name="T11" fmla="*/ 0 h 428"/>
                <a:gd name="T12" fmla="*/ 288 w 288"/>
                <a:gd name="T13" fmla="*/ 52 h 428"/>
                <a:gd name="T14" fmla="*/ 288 w 288"/>
                <a:gd name="T15" fmla="*/ 376 h 428"/>
                <a:gd name="T16" fmla="*/ 236 w 288"/>
                <a:gd name="T17" fmla="*/ 428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8" h="428">
                  <a:moveTo>
                    <a:pt x="236" y="428"/>
                  </a:moveTo>
                  <a:cubicBezTo>
                    <a:pt x="52" y="428"/>
                    <a:pt x="52" y="428"/>
                    <a:pt x="52" y="428"/>
                  </a:cubicBezTo>
                  <a:cubicBezTo>
                    <a:pt x="23" y="428"/>
                    <a:pt x="0" y="405"/>
                    <a:pt x="0" y="376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236" y="0"/>
                    <a:pt x="236" y="0"/>
                    <a:pt x="236" y="0"/>
                  </a:cubicBezTo>
                  <a:cubicBezTo>
                    <a:pt x="265" y="0"/>
                    <a:pt x="288" y="23"/>
                    <a:pt x="288" y="52"/>
                  </a:cubicBezTo>
                  <a:cubicBezTo>
                    <a:pt x="288" y="376"/>
                    <a:pt x="288" y="376"/>
                    <a:pt x="288" y="376"/>
                  </a:cubicBezTo>
                  <a:cubicBezTo>
                    <a:pt x="288" y="405"/>
                    <a:pt x="265" y="428"/>
                    <a:pt x="236" y="428"/>
                  </a:cubicBez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DCA7376D-C8E4-4397-BBF6-F6558AAC3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2424" y="4195764"/>
              <a:ext cx="688975" cy="779463"/>
            </a:xfrm>
            <a:prstGeom prst="rect">
              <a:avLst/>
            </a:pr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Oval 34">
              <a:extLst>
                <a:ext uri="{FF2B5EF4-FFF2-40B4-BE49-F238E27FC236}">
                  <a16:creationId xmlns:a16="http://schemas.microsoft.com/office/drawing/2014/main" id="{96724643-36BF-42F9-AAE4-74A489065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4524" y="5027614"/>
              <a:ext cx="104775" cy="103188"/>
            </a:xfrm>
            <a:prstGeom prst="ellipse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Oval 35">
              <a:extLst>
                <a:ext uri="{FF2B5EF4-FFF2-40B4-BE49-F238E27FC236}">
                  <a16:creationId xmlns:a16="http://schemas.microsoft.com/office/drawing/2014/main" id="{0B50277A-D2F9-4B9F-BC25-C8BCFF9B6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2487" y="4078289"/>
              <a:ext cx="39688" cy="41275"/>
            </a:xfrm>
            <a:prstGeom prst="ellipse">
              <a:avLst/>
            </a:pr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52E376FB-A8CA-4495-96FE-A5ECC2940B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3724" y="4067177"/>
              <a:ext cx="206375" cy="66675"/>
            </a:xfrm>
            <a:prstGeom prst="rect">
              <a:avLst/>
            </a:pr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Line 37">
              <a:extLst>
                <a:ext uri="{FF2B5EF4-FFF2-40B4-BE49-F238E27FC236}">
                  <a16:creationId xmlns:a16="http://schemas.microsoft.com/office/drawing/2014/main" id="{21BCF331-AB78-4548-95C0-63FE62021A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5624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Line 38">
              <a:extLst>
                <a:ext uri="{FF2B5EF4-FFF2-40B4-BE49-F238E27FC236}">
                  <a16:creationId xmlns:a16="http://schemas.microsoft.com/office/drawing/2014/main" id="{8D8AF80B-9E13-4896-B58E-083D77E583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8187" y="4535489"/>
              <a:ext cx="100013" cy="10001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Line 39">
              <a:extLst>
                <a:ext uri="{FF2B5EF4-FFF2-40B4-BE49-F238E27FC236}">
                  <a16:creationId xmlns:a16="http://schemas.microsoft.com/office/drawing/2014/main" id="{712C5895-E846-492F-8307-0CF5E97E2C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58012" y="4495802"/>
              <a:ext cx="177800" cy="17780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Oval 40">
              <a:extLst>
                <a:ext uri="{FF2B5EF4-FFF2-40B4-BE49-F238E27FC236}">
                  <a16:creationId xmlns:a16="http://schemas.microsoft.com/office/drawing/2014/main" id="{29759D46-EE58-4952-B29E-7BB578BDBD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5962" y="4252914"/>
              <a:ext cx="119063" cy="120650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Oval 41">
              <a:extLst>
                <a:ext uri="{FF2B5EF4-FFF2-40B4-BE49-F238E27FC236}">
                  <a16:creationId xmlns:a16="http://schemas.microsoft.com/office/drawing/2014/main" id="{7D2AC3BE-1FB1-4DFB-BE35-92FDA3094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1949" y="6284914"/>
              <a:ext cx="120650" cy="119063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Oval 42">
              <a:extLst>
                <a:ext uri="{FF2B5EF4-FFF2-40B4-BE49-F238E27FC236}">
                  <a16:creationId xmlns:a16="http://schemas.microsoft.com/office/drawing/2014/main" id="{E2542381-028A-4B55-A567-6D995BEEC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0374" y="5497514"/>
              <a:ext cx="120650" cy="120650"/>
            </a:xfrm>
            <a:prstGeom prst="ellipse">
              <a:avLst/>
            </a:prstGeom>
            <a:noFill/>
            <a:ln w="22225" cap="rnd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Oval 43">
              <a:extLst>
                <a:ext uri="{FF2B5EF4-FFF2-40B4-BE49-F238E27FC236}">
                  <a16:creationId xmlns:a16="http://schemas.microsoft.com/office/drawing/2014/main" id="{7E62C897-9FA2-4993-B670-502A1606E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6512" y="5270502"/>
              <a:ext cx="120650" cy="115888"/>
            </a:xfrm>
            <a:prstGeom prst="ellips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Line 44">
              <a:extLst>
                <a:ext uri="{FF2B5EF4-FFF2-40B4-BE49-F238E27FC236}">
                  <a16:creationId xmlns:a16="http://schemas.microsoft.com/office/drawing/2014/main" id="{786EC7D4-1B6F-4A01-BC5B-983F9BD55E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Line 45">
              <a:extLst>
                <a:ext uri="{FF2B5EF4-FFF2-40B4-BE49-F238E27FC236}">
                  <a16:creationId xmlns:a16="http://schemas.microsoft.com/office/drawing/2014/main" id="{98E8C43B-9DD6-4489-9654-D99C8B2D5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554662" y="5259389"/>
              <a:ext cx="73025" cy="68263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B5D6254B-0EBE-447A-BC71-8AD0B7B53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3930652"/>
              <a:ext cx="919163" cy="1308100"/>
            </a:xfrm>
            <a:custGeom>
              <a:avLst/>
              <a:gdLst>
                <a:gd name="T0" fmla="*/ 579 w 579"/>
                <a:gd name="T1" fmla="*/ 824 h 824"/>
                <a:gd name="T2" fmla="*/ 86 w 579"/>
                <a:gd name="T3" fmla="*/ 824 h 824"/>
                <a:gd name="T4" fmla="*/ 0 w 579"/>
                <a:gd name="T5" fmla="*/ 738 h 824"/>
                <a:gd name="T6" fmla="*/ 0 w 579"/>
                <a:gd name="T7" fmla="*/ 0 h 824"/>
                <a:gd name="T8" fmla="*/ 579 w 579"/>
                <a:gd name="T9" fmla="*/ 0 h 824"/>
                <a:gd name="T10" fmla="*/ 579 w 579"/>
                <a:gd name="T11" fmla="*/ 824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9" h="824">
                  <a:moveTo>
                    <a:pt x="579" y="824"/>
                  </a:moveTo>
                  <a:lnTo>
                    <a:pt x="86" y="824"/>
                  </a:lnTo>
                  <a:lnTo>
                    <a:pt x="0" y="738"/>
                  </a:lnTo>
                  <a:lnTo>
                    <a:pt x="0" y="0"/>
                  </a:lnTo>
                  <a:lnTo>
                    <a:pt x="579" y="0"/>
                  </a:lnTo>
                  <a:lnTo>
                    <a:pt x="579" y="824"/>
                  </a:lnTo>
                  <a:close/>
                </a:path>
              </a:pathLst>
            </a:custGeom>
            <a:solidFill>
              <a:srgbClr val="FFFF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6667F75D-7AE8-484C-97DB-A5807472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0162" y="5102227"/>
              <a:ext cx="136525" cy="136525"/>
            </a:xfrm>
            <a:custGeom>
              <a:avLst/>
              <a:gdLst>
                <a:gd name="T0" fmla="*/ 0 w 86"/>
                <a:gd name="T1" fmla="*/ 0 h 86"/>
                <a:gd name="T2" fmla="*/ 86 w 86"/>
                <a:gd name="T3" fmla="*/ 86 h 86"/>
                <a:gd name="T4" fmla="*/ 86 w 86"/>
                <a:gd name="T5" fmla="*/ 0 h 86"/>
                <a:gd name="T6" fmla="*/ 0 w 86"/>
                <a:gd name="T7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86">
                  <a:moveTo>
                    <a:pt x="0" y="0"/>
                  </a:moveTo>
                  <a:lnTo>
                    <a:pt x="86" y="86"/>
                  </a:lnTo>
                  <a:lnTo>
                    <a:pt x="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DADB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Line 48">
              <a:extLst>
                <a:ext uri="{FF2B5EF4-FFF2-40B4-BE49-F238E27FC236}">
                  <a16:creationId xmlns:a16="http://schemas.microsoft.com/office/drawing/2014/main" id="{A38079E3-BDF6-4508-9E4D-CDE057E9F4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092577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Line 49">
              <a:extLst>
                <a:ext uri="{FF2B5EF4-FFF2-40B4-BE49-F238E27FC236}">
                  <a16:creationId xmlns:a16="http://schemas.microsoft.com/office/drawing/2014/main" id="{FBE0415A-9341-4585-9D23-49D2B4908A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417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Line 50">
              <a:extLst>
                <a:ext uri="{FF2B5EF4-FFF2-40B4-BE49-F238E27FC236}">
                  <a16:creationId xmlns:a16="http://schemas.microsoft.com/office/drawing/2014/main" id="{2D76A8B5-102D-4D17-BB65-7F5E9C57D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192589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Line 51">
              <a:extLst>
                <a:ext uri="{FF2B5EF4-FFF2-40B4-BE49-F238E27FC236}">
                  <a16:creationId xmlns:a16="http://schemas.microsoft.com/office/drawing/2014/main" id="{8D1DE155-EE2A-4AD3-98F9-18EF2154BD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241802"/>
              <a:ext cx="25876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Line 52">
              <a:extLst>
                <a:ext uri="{FF2B5EF4-FFF2-40B4-BE49-F238E27FC236}">
                  <a16:creationId xmlns:a16="http://schemas.microsoft.com/office/drawing/2014/main" id="{BE0F001A-59E9-4EF5-8D82-1272156C18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37356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Line 53">
              <a:extLst>
                <a:ext uri="{FF2B5EF4-FFF2-40B4-BE49-F238E27FC236}">
                  <a16:creationId xmlns:a16="http://schemas.microsoft.com/office/drawing/2014/main" id="{BE8B4CBA-5C60-41FB-8B25-209ED38586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323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Line 54">
              <a:extLst>
                <a:ext uri="{FF2B5EF4-FFF2-40B4-BE49-F238E27FC236}">
                  <a16:creationId xmlns:a16="http://schemas.microsoft.com/office/drawing/2014/main" id="{793D4F53-CE18-47DE-8808-BFD1846BA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492627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Line 55">
              <a:extLst>
                <a:ext uri="{FF2B5EF4-FFF2-40B4-BE49-F238E27FC236}">
                  <a16:creationId xmlns:a16="http://schemas.microsoft.com/office/drawing/2014/main" id="{834A593C-C55C-4BC5-831C-69C47A3A3A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78790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Line 56">
              <a:extLst>
                <a:ext uri="{FF2B5EF4-FFF2-40B4-BE49-F238E27FC236}">
                  <a16:creationId xmlns:a16="http://schemas.microsoft.com/office/drawing/2014/main" id="{10DEE7E5-C3FB-4928-B5E0-2D3915DD3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849814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Line 57">
              <a:extLst>
                <a:ext uri="{FF2B5EF4-FFF2-40B4-BE49-F238E27FC236}">
                  <a16:creationId xmlns:a16="http://schemas.microsoft.com/office/drawing/2014/main" id="{33B1604D-3555-491F-9A78-F6718C0E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0187" y="4908552"/>
              <a:ext cx="531813" cy="0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Oval 58">
              <a:extLst>
                <a:ext uri="{FF2B5EF4-FFF2-40B4-BE49-F238E27FC236}">
                  <a16:creationId xmlns:a16="http://schemas.microsoft.com/office/drawing/2014/main" id="{E5280D3D-3A75-4B92-B224-1AE6C2930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0187" y="4548189"/>
              <a:ext cx="158750" cy="158750"/>
            </a:xfrm>
            <a:prstGeom prst="ellipse">
              <a:avLst/>
            </a:prstGeom>
            <a:solidFill>
              <a:srgbClr val="22ABFF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Oval 59">
              <a:extLst>
                <a:ext uri="{FF2B5EF4-FFF2-40B4-BE49-F238E27FC236}">
                  <a16:creationId xmlns:a16="http://schemas.microsoft.com/office/drawing/2014/main" id="{0DD01BF9-95BD-4035-9164-7208E044C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8812" y="4576764"/>
              <a:ext cx="103188" cy="106363"/>
            </a:xfrm>
            <a:prstGeom prst="ellipse">
              <a:avLst/>
            </a:pr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60">
              <a:extLst>
                <a:ext uri="{FF2B5EF4-FFF2-40B4-BE49-F238E27FC236}">
                  <a16:creationId xmlns:a16="http://schemas.microsoft.com/office/drawing/2014/main" id="{9E609921-8592-4EE8-B9C4-5BD331989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024" y="4568827"/>
              <a:ext cx="149225" cy="133350"/>
            </a:xfrm>
            <a:custGeom>
              <a:avLst/>
              <a:gdLst>
                <a:gd name="T0" fmla="*/ 0 w 94"/>
                <a:gd name="T1" fmla="*/ 84 h 84"/>
                <a:gd name="T2" fmla="*/ 47 w 94"/>
                <a:gd name="T3" fmla="*/ 0 h 84"/>
                <a:gd name="T4" fmla="*/ 94 w 94"/>
                <a:gd name="T5" fmla="*/ 84 h 84"/>
                <a:gd name="T6" fmla="*/ 0 w 94"/>
                <a:gd name="T7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84">
                  <a:moveTo>
                    <a:pt x="0" y="84"/>
                  </a:moveTo>
                  <a:lnTo>
                    <a:pt x="47" y="0"/>
                  </a:lnTo>
                  <a:lnTo>
                    <a:pt x="94" y="84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64B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61">
              <a:extLst>
                <a:ext uri="{FF2B5EF4-FFF2-40B4-BE49-F238E27FC236}">
                  <a16:creationId xmlns:a16="http://schemas.microsoft.com/office/drawing/2014/main" id="{5EE83A9D-92C4-4174-A891-B43EF7644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6162" y="4248152"/>
              <a:ext cx="85725" cy="661988"/>
            </a:xfrm>
            <a:custGeom>
              <a:avLst/>
              <a:gdLst>
                <a:gd name="T0" fmla="*/ 0 w 54"/>
                <a:gd name="T1" fmla="*/ 0 h 417"/>
                <a:gd name="T2" fmla="*/ 51 w 54"/>
                <a:gd name="T3" fmla="*/ 0 h 417"/>
                <a:gd name="T4" fmla="*/ 54 w 54"/>
                <a:gd name="T5" fmla="*/ 417 h 417"/>
                <a:gd name="T6" fmla="*/ 4 w 54"/>
                <a:gd name="T7" fmla="*/ 417 h 417"/>
                <a:gd name="T8" fmla="*/ 0 w 54"/>
                <a:gd name="T9" fmla="*/ 0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17">
                  <a:moveTo>
                    <a:pt x="0" y="0"/>
                  </a:moveTo>
                  <a:lnTo>
                    <a:pt x="51" y="0"/>
                  </a:lnTo>
                  <a:lnTo>
                    <a:pt x="54" y="417"/>
                  </a:lnTo>
                  <a:lnTo>
                    <a:pt x="4" y="4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EFD2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2" name="Freeform 62">
              <a:extLst>
                <a:ext uri="{FF2B5EF4-FFF2-40B4-BE49-F238E27FC236}">
                  <a16:creationId xmlns:a16="http://schemas.microsoft.com/office/drawing/2014/main" id="{B492DAAE-67E3-4F1A-A6F0-87C549285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2512" y="4910139"/>
              <a:ext cx="79375" cy="88900"/>
            </a:xfrm>
            <a:custGeom>
              <a:avLst/>
              <a:gdLst>
                <a:gd name="T0" fmla="*/ 50 w 50"/>
                <a:gd name="T1" fmla="*/ 0 h 56"/>
                <a:gd name="T2" fmla="*/ 26 w 50"/>
                <a:gd name="T3" fmla="*/ 56 h 56"/>
                <a:gd name="T4" fmla="*/ 0 w 50"/>
                <a:gd name="T5" fmla="*/ 0 h 56"/>
                <a:gd name="T6" fmla="*/ 50 w 50"/>
                <a:gd name="T7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56">
                  <a:moveTo>
                    <a:pt x="50" y="0"/>
                  </a:moveTo>
                  <a:lnTo>
                    <a:pt x="26" y="56"/>
                  </a:lnTo>
                  <a:lnTo>
                    <a:pt x="0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FFBD66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3" name="Freeform 63">
              <a:extLst>
                <a:ext uri="{FF2B5EF4-FFF2-40B4-BE49-F238E27FC236}">
                  <a16:creationId xmlns:a16="http://schemas.microsoft.com/office/drawing/2014/main" id="{DCC02AA0-0811-46D1-827E-7796BE872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66324" y="4964114"/>
              <a:ext cx="31750" cy="34925"/>
            </a:xfrm>
            <a:custGeom>
              <a:avLst/>
              <a:gdLst>
                <a:gd name="T0" fmla="*/ 20 w 20"/>
                <a:gd name="T1" fmla="*/ 0 h 22"/>
                <a:gd name="T2" fmla="*/ 0 w 20"/>
                <a:gd name="T3" fmla="*/ 0 h 22"/>
                <a:gd name="T4" fmla="*/ 11 w 20"/>
                <a:gd name="T5" fmla="*/ 22 h 22"/>
                <a:gd name="T6" fmla="*/ 20 w 20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2">
                  <a:moveTo>
                    <a:pt x="20" y="0"/>
                  </a:moveTo>
                  <a:lnTo>
                    <a:pt x="0" y="0"/>
                  </a:lnTo>
                  <a:lnTo>
                    <a:pt x="11" y="22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3F4749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4" name="Line 64">
              <a:extLst>
                <a:ext uri="{FF2B5EF4-FFF2-40B4-BE49-F238E27FC236}">
                  <a16:creationId xmlns:a16="http://schemas.microsoft.com/office/drawing/2014/main" id="{F9E848D8-8E13-4E04-98BB-B0C4FAC90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75849" y="4248152"/>
              <a:ext cx="4763" cy="661988"/>
            </a:xfrm>
            <a:prstGeom prst="line">
              <a:avLst/>
            </a:prstGeom>
            <a:noFill/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Freeform 65">
              <a:extLst>
                <a:ext uri="{FF2B5EF4-FFF2-40B4-BE49-F238E27FC236}">
                  <a16:creationId xmlns:a16="http://schemas.microsoft.com/office/drawing/2014/main" id="{460530BB-D22B-447E-A527-9EBFA303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932987" y="4208464"/>
              <a:ext cx="84138" cy="39688"/>
            </a:xfrm>
            <a:custGeom>
              <a:avLst/>
              <a:gdLst>
                <a:gd name="T0" fmla="*/ 0 w 53"/>
                <a:gd name="T1" fmla="*/ 0 h 25"/>
                <a:gd name="T2" fmla="*/ 53 w 53"/>
                <a:gd name="T3" fmla="*/ 0 h 25"/>
                <a:gd name="T4" fmla="*/ 53 w 53"/>
                <a:gd name="T5" fmla="*/ 25 h 25"/>
                <a:gd name="T6" fmla="*/ 2 w 53"/>
                <a:gd name="T7" fmla="*/ 25 h 25"/>
                <a:gd name="T8" fmla="*/ 0 w 53"/>
                <a:gd name="T9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5">
                  <a:moveTo>
                    <a:pt x="0" y="0"/>
                  </a:moveTo>
                  <a:lnTo>
                    <a:pt x="53" y="0"/>
                  </a:lnTo>
                  <a:lnTo>
                    <a:pt x="53" y="25"/>
                  </a:lnTo>
                  <a:lnTo>
                    <a:pt x="2" y="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BCC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66">
              <a:extLst>
                <a:ext uri="{FF2B5EF4-FFF2-40B4-BE49-F238E27FC236}">
                  <a16:creationId xmlns:a16="http://schemas.microsoft.com/office/drawing/2014/main" id="{B11D7B30-B487-4497-8E40-A2889DB70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32987" y="4138614"/>
              <a:ext cx="84138" cy="69850"/>
            </a:xfrm>
            <a:prstGeom prst="rect">
              <a:avLst/>
            </a:prstGeom>
            <a:solidFill>
              <a:srgbClr val="EDEDED"/>
            </a:solidFill>
            <a:ln w="22225" cap="rnd">
              <a:solidFill>
                <a:srgbClr val="3F4749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B2ACBB30-09A3-44F1-B5D5-47112A4D74DB}"/>
                </a:ext>
              </a:extLst>
            </p:cNvPr>
            <p:cNvGrpSpPr/>
            <p:nvPr/>
          </p:nvGrpSpPr>
          <p:grpSpPr>
            <a:xfrm>
              <a:off x="7993062" y="4630739"/>
              <a:ext cx="523875" cy="1406525"/>
              <a:chOff x="1744663" y="3436938"/>
              <a:chExt cx="523875" cy="1406525"/>
            </a:xfrm>
          </p:grpSpPr>
          <p:sp>
            <p:nvSpPr>
              <p:cNvPr id="78" name="Freeform 70">
                <a:extLst>
                  <a:ext uri="{FF2B5EF4-FFF2-40B4-BE49-F238E27FC236}">
                    <a16:creationId xmlns:a16="http://schemas.microsoft.com/office/drawing/2014/main" id="{FA79E064-2379-49B9-A03C-AFA54948A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3436938"/>
                <a:ext cx="392113" cy="1254125"/>
              </a:xfrm>
              <a:custGeom>
                <a:avLst/>
                <a:gdLst>
                  <a:gd name="T0" fmla="*/ 110 w 247"/>
                  <a:gd name="T1" fmla="*/ 790 h 790"/>
                  <a:gd name="T2" fmla="*/ 0 w 247"/>
                  <a:gd name="T3" fmla="*/ 771 h 790"/>
                  <a:gd name="T4" fmla="*/ 137 w 247"/>
                  <a:gd name="T5" fmla="*/ 0 h 790"/>
                  <a:gd name="T6" fmla="*/ 247 w 247"/>
                  <a:gd name="T7" fmla="*/ 19 h 790"/>
                  <a:gd name="T8" fmla="*/ 110 w 247"/>
                  <a:gd name="T9" fmla="*/ 790 h 7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7" h="790">
                    <a:moveTo>
                      <a:pt x="110" y="790"/>
                    </a:moveTo>
                    <a:lnTo>
                      <a:pt x="0" y="771"/>
                    </a:lnTo>
                    <a:lnTo>
                      <a:pt x="137" y="0"/>
                    </a:lnTo>
                    <a:lnTo>
                      <a:pt x="247" y="19"/>
                    </a:lnTo>
                    <a:lnTo>
                      <a:pt x="110" y="79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71">
                <a:extLst>
                  <a:ext uri="{FF2B5EF4-FFF2-40B4-BE49-F238E27FC236}">
                    <a16:creationId xmlns:a16="http://schemas.microsoft.com/office/drawing/2014/main" id="{4F90F17E-D404-4795-BC4A-4F95C472BD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3276" y="3500438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Line 72">
                <a:extLst>
                  <a:ext uri="{FF2B5EF4-FFF2-40B4-BE49-F238E27FC236}">
                    <a16:creationId xmlns:a16="http://schemas.microsoft.com/office/drawing/2014/main" id="{1338CB07-6F1D-4B51-A6B0-7686C938F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60576" y="3570288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A59A4D92-564C-407E-A120-3B13186D57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49463" y="3636963"/>
                <a:ext cx="38100" cy="95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C8DBD4B7-563C-4D4A-B574-31B48F66DF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36763" y="3705226"/>
                <a:ext cx="39688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0D8BC4C3-5200-45FD-B2F2-84FF48E6C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22476" y="3775076"/>
                <a:ext cx="80963" cy="142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8868D95F-4D9C-4533-B975-4EAB84329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2951" y="3841751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15A8334D-71C2-463D-9DCE-D72232D6C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0251" y="3911601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63278EDD-C8B3-4780-BBC2-A23F8F93B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85963" y="3981451"/>
                <a:ext cx="41275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A7AFB98A-697E-4588-AB00-33EFE00A3F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76438" y="40481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56EB1838-8F03-4103-9553-492A5C46B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151" y="4116388"/>
                <a:ext cx="41275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CA290872-4B66-499A-A1C3-6EF0FA330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49451" y="4183063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1F0E39E6-A291-46E5-90AF-20EFF70DBF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39926" y="4252913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A223EA08-E7BB-426C-9A6C-81D18BF31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5638" y="4322763"/>
                <a:ext cx="77788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22BADDCE-584F-44C8-867D-CF6665C95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16113" y="4389438"/>
                <a:ext cx="36513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0BF658A1-ACA1-4CB4-81C1-1041A17C3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826" y="4457701"/>
                <a:ext cx="38100" cy="793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Line 86">
                <a:extLst>
                  <a:ext uri="{FF2B5EF4-FFF2-40B4-BE49-F238E27FC236}">
                    <a16:creationId xmlns:a16="http://schemas.microsoft.com/office/drawing/2014/main" id="{EA8BBB56-B036-4440-B684-A6C5887259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9126" y="4524376"/>
                <a:ext cx="39688" cy="635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Line 87">
                <a:extLst>
                  <a:ext uri="{FF2B5EF4-FFF2-40B4-BE49-F238E27FC236}">
                    <a16:creationId xmlns:a16="http://schemas.microsoft.com/office/drawing/2014/main" id="{5B905652-AF27-4CAE-B57A-F726504D1F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9601" y="4594226"/>
                <a:ext cx="76200" cy="12700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88">
                <a:extLst>
                  <a:ext uri="{FF2B5EF4-FFF2-40B4-BE49-F238E27FC236}">
                    <a16:creationId xmlns:a16="http://schemas.microsoft.com/office/drawing/2014/main" id="{E03F242E-EE3F-4D32-A2CE-9ABC9E427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9763" y="3890963"/>
                <a:ext cx="358775" cy="779463"/>
              </a:xfrm>
              <a:custGeom>
                <a:avLst/>
                <a:gdLst>
                  <a:gd name="T0" fmla="*/ 59 w 226"/>
                  <a:gd name="T1" fmla="*/ 491 h 491"/>
                  <a:gd name="T2" fmla="*/ 0 w 226"/>
                  <a:gd name="T3" fmla="*/ 470 h 491"/>
                  <a:gd name="T4" fmla="*/ 166 w 226"/>
                  <a:gd name="T5" fmla="*/ 0 h 491"/>
                  <a:gd name="T6" fmla="*/ 226 w 226"/>
                  <a:gd name="T7" fmla="*/ 21 h 491"/>
                  <a:gd name="T8" fmla="*/ 59 w 226"/>
                  <a:gd name="T9" fmla="*/ 491 h 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491">
                    <a:moveTo>
                      <a:pt x="59" y="491"/>
                    </a:moveTo>
                    <a:lnTo>
                      <a:pt x="0" y="470"/>
                    </a:lnTo>
                    <a:lnTo>
                      <a:pt x="166" y="0"/>
                    </a:lnTo>
                    <a:lnTo>
                      <a:pt x="226" y="21"/>
                    </a:lnTo>
                    <a:lnTo>
                      <a:pt x="59" y="491"/>
                    </a:lnTo>
                    <a:close/>
                  </a:path>
                </a:pathLst>
              </a:custGeom>
              <a:solidFill>
                <a:srgbClr val="7FEFD2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89">
                <a:extLst>
                  <a:ext uri="{FF2B5EF4-FFF2-40B4-BE49-F238E27FC236}">
                    <a16:creationId xmlns:a16="http://schemas.microsoft.com/office/drawing/2014/main" id="{534D8730-017B-4E6B-87E0-44F20C5EF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73288" y="3808413"/>
                <a:ext cx="95250" cy="115888"/>
              </a:xfrm>
              <a:custGeom>
                <a:avLst/>
                <a:gdLst>
                  <a:gd name="T0" fmla="*/ 0 w 60"/>
                  <a:gd name="T1" fmla="*/ 52 h 73"/>
                  <a:gd name="T2" fmla="*/ 51 w 60"/>
                  <a:gd name="T3" fmla="*/ 0 h 73"/>
                  <a:gd name="T4" fmla="*/ 60 w 60"/>
                  <a:gd name="T5" fmla="*/ 73 h 73"/>
                  <a:gd name="T6" fmla="*/ 0 w 60"/>
                  <a:gd name="T7" fmla="*/ 52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0" h="73">
                    <a:moveTo>
                      <a:pt x="0" y="52"/>
                    </a:moveTo>
                    <a:lnTo>
                      <a:pt x="51" y="0"/>
                    </a:lnTo>
                    <a:lnTo>
                      <a:pt x="60" y="73"/>
                    </a:lnTo>
                    <a:lnTo>
                      <a:pt x="0" y="52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90">
                <a:extLst>
                  <a:ext uri="{FF2B5EF4-FFF2-40B4-BE49-F238E27FC236}">
                    <a16:creationId xmlns:a16="http://schemas.microsoft.com/office/drawing/2014/main" id="{34870EC1-00F5-4DBE-B1C7-32BDD27B7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4088" y="3808413"/>
                <a:ext cx="36513" cy="46038"/>
              </a:xfrm>
              <a:custGeom>
                <a:avLst/>
                <a:gdLst>
                  <a:gd name="T0" fmla="*/ 0 w 23"/>
                  <a:gd name="T1" fmla="*/ 21 h 29"/>
                  <a:gd name="T2" fmla="*/ 23 w 23"/>
                  <a:gd name="T3" fmla="*/ 29 h 29"/>
                  <a:gd name="T4" fmla="*/ 19 w 23"/>
                  <a:gd name="T5" fmla="*/ 0 h 29"/>
                  <a:gd name="T6" fmla="*/ 0 w 23"/>
                  <a:gd name="T7" fmla="*/ 2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3" h="29">
                    <a:moveTo>
                      <a:pt x="0" y="21"/>
                    </a:moveTo>
                    <a:lnTo>
                      <a:pt x="23" y="29"/>
                    </a:lnTo>
                    <a:lnTo>
                      <a:pt x="19" y="0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Line 91">
                <a:extLst>
                  <a:ext uri="{FF2B5EF4-FFF2-40B4-BE49-F238E27FC236}">
                    <a16:creationId xmlns:a16="http://schemas.microsoft.com/office/drawing/2014/main" id="{4C341739-9185-46F2-9560-DF9BCCE942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955801" y="3908426"/>
                <a:ext cx="265113" cy="746125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92">
                <a:extLst>
                  <a:ext uri="{FF2B5EF4-FFF2-40B4-BE49-F238E27FC236}">
                    <a16:creationId xmlns:a16="http://schemas.microsoft.com/office/drawing/2014/main" id="{18B11FB3-BB9E-4D9F-ADFE-77DAB038E0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2301" y="4637088"/>
                <a:ext cx="111125" cy="73025"/>
              </a:xfrm>
              <a:custGeom>
                <a:avLst/>
                <a:gdLst>
                  <a:gd name="T0" fmla="*/ 59 w 70"/>
                  <a:gd name="T1" fmla="*/ 46 h 46"/>
                  <a:gd name="T2" fmla="*/ 0 w 70"/>
                  <a:gd name="T3" fmla="*/ 27 h 46"/>
                  <a:gd name="T4" fmla="*/ 11 w 70"/>
                  <a:gd name="T5" fmla="*/ 0 h 46"/>
                  <a:gd name="T6" fmla="*/ 70 w 70"/>
                  <a:gd name="T7" fmla="*/ 21 h 46"/>
                  <a:gd name="T8" fmla="*/ 59 w 70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" h="46">
                    <a:moveTo>
                      <a:pt x="59" y="46"/>
                    </a:moveTo>
                    <a:lnTo>
                      <a:pt x="0" y="27"/>
                    </a:lnTo>
                    <a:lnTo>
                      <a:pt x="11" y="0"/>
                    </a:lnTo>
                    <a:lnTo>
                      <a:pt x="70" y="21"/>
                    </a:lnTo>
                    <a:lnTo>
                      <a:pt x="59" y="4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93">
                <a:extLst>
                  <a:ext uri="{FF2B5EF4-FFF2-40B4-BE49-F238E27FC236}">
                    <a16:creationId xmlns:a16="http://schemas.microsoft.com/office/drawing/2014/main" id="{577951C2-3FDC-448A-AB29-5C1CB6594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313" y="4679951"/>
                <a:ext cx="120650" cy="109538"/>
              </a:xfrm>
              <a:custGeom>
                <a:avLst/>
                <a:gdLst>
                  <a:gd name="T0" fmla="*/ 59 w 76"/>
                  <a:gd name="T1" fmla="*/ 69 h 69"/>
                  <a:gd name="T2" fmla="*/ 0 w 76"/>
                  <a:gd name="T3" fmla="*/ 48 h 69"/>
                  <a:gd name="T4" fmla="*/ 17 w 76"/>
                  <a:gd name="T5" fmla="*/ 0 h 69"/>
                  <a:gd name="T6" fmla="*/ 76 w 76"/>
                  <a:gd name="T7" fmla="*/ 19 h 69"/>
                  <a:gd name="T8" fmla="*/ 59 w 76"/>
                  <a:gd name="T9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69">
                    <a:moveTo>
                      <a:pt x="59" y="69"/>
                    </a:moveTo>
                    <a:lnTo>
                      <a:pt x="0" y="48"/>
                    </a:lnTo>
                    <a:lnTo>
                      <a:pt x="17" y="0"/>
                    </a:lnTo>
                    <a:lnTo>
                      <a:pt x="76" y="19"/>
                    </a:lnTo>
                    <a:lnTo>
                      <a:pt x="59" y="69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4">
                <a:extLst>
                  <a:ext uri="{FF2B5EF4-FFF2-40B4-BE49-F238E27FC236}">
                    <a16:creationId xmlns:a16="http://schemas.microsoft.com/office/drawing/2014/main" id="{88D0CA11-8779-4340-B566-9C3200B9F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938" y="3881438"/>
                <a:ext cx="173038" cy="795338"/>
              </a:xfrm>
              <a:custGeom>
                <a:avLst/>
                <a:gdLst>
                  <a:gd name="T0" fmla="*/ 0 w 109"/>
                  <a:gd name="T1" fmla="*/ 6 h 501"/>
                  <a:gd name="T2" fmla="*/ 63 w 109"/>
                  <a:gd name="T3" fmla="*/ 0 h 501"/>
                  <a:gd name="T4" fmla="*/ 109 w 109"/>
                  <a:gd name="T5" fmla="*/ 495 h 501"/>
                  <a:gd name="T6" fmla="*/ 46 w 109"/>
                  <a:gd name="T7" fmla="*/ 501 h 501"/>
                  <a:gd name="T8" fmla="*/ 0 w 109"/>
                  <a:gd name="T9" fmla="*/ 6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" h="501">
                    <a:moveTo>
                      <a:pt x="0" y="6"/>
                    </a:moveTo>
                    <a:lnTo>
                      <a:pt x="63" y="0"/>
                    </a:lnTo>
                    <a:lnTo>
                      <a:pt x="109" y="495"/>
                    </a:lnTo>
                    <a:lnTo>
                      <a:pt x="46" y="501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FF64B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5">
                <a:extLst>
                  <a:ext uri="{FF2B5EF4-FFF2-40B4-BE49-F238E27FC236}">
                    <a16:creationId xmlns:a16="http://schemas.microsoft.com/office/drawing/2014/main" id="{6767F529-8DBA-43AD-BCDB-6034BAFDC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963" y="4667251"/>
                <a:ext cx="100013" cy="112713"/>
              </a:xfrm>
              <a:custGeom>
                <a:avLst/>
                <a:gdLst>
                  <a:gd name="T0" fmla="*/ 63 w 63"/>
                  <a:gd name="T1" fmla="*/ 0 h 71"/>
                  <a:gd name="T2" fmla="*/ 38 w 63"/>
                  <a:gd name="T3" fmla="*/ 71 h 71"/>
                  <a:gd name="T4" fmla="*/ 0 w 63"/>
                  <a:gd name="T5" fmla="*/ 6 h 71"/>
                  <a:gd name="T6" fmla="*/ 63 w 63"/>
                  <a:gd name="T7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71">
                    <a:moveTo>
                      <a:pt x="63" y="0"/>
                    </a:moveTo>
                    <a:lnTo>
                      <a:pt x="38" y="71"/>
                    </a:lnTo>
                    <a:lnTo>
                      <a:pt x="0" y="6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FBD66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6">
                <a:extLst>
                  <a:ext uri="{FF2B5EF4-FFF2-40B4-BE49-F238E27FC236}">
                    <a16:creationId xmlns:a16="http://schemas.microsoft.com/office/drawing/2014/main" id="{1BC4BA9D-9E91-467C-A3D8-B8691A4AE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5476" y="4737101"/>
                <a:ext cx="41275" cy="42863"/>
              </a:xfrm>
              <a:custGeom>
                <a:avLst/>
                <a:gdLst>
                  <a:gd name="T0" fmla="*/ 26 w 26"/>
                  <a:gd name="T1" fmla="*/ 0 h 27"/>
                  <a:gd name="T2" fmla="*/ 0 w 26"/>
                  <a:gd name="T3" fmla="*/ 2 h 27"/>
                  <a:gd name="T4" fmla="*/ 15 w 26"/>
                  <a:gd name="T5" fmla="*/ 27 h 27"/>
                  <a:gd name="T6" fmla="*/ 26 w 26"/>
                  <a:gd name="T7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27">
                    <a:moveTo>
                      <a:pt x="26" y="0"/>
                    </a:moveTo>
                    <a:lnTo>
                      <a:pt x="0" y="2"/>
                    </a:lnTo>
                    <a:lnTo>
                      <a:pt x="15" y="27"/>
                    </a:lnTo>
                    <a:lnTo>
                      <a:pt x="26" y="0"/>
                    </a:lnTo>
                    <a:close/>
                  </a:path>
                </a:pathLst>
              </a:custGeom>
              <a:solidFill>
                <a:srgbClr val="3F4749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Line 97">
                <a:extLst>
                  <a:ext uri="{FF2B5EF4-FFF2-40B4-BE49-F238E27FC236}">
                    <a16:creationId xmlns:a16="http://schemas.microsoft.com/office/drawing/2014/main" id="{CE3141B3-EAD5-47BA-9E19-2CDF3FEFD4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35151" y="3887788"/>
                <a:ext cx="74613" cy="78581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98">
                <a:extLst>
                  <a:ext uri="{FF2B5EF4-FFF2-40B4-BE49-F238E27FC236}">
                    <a16:creationId xmlns:a16="http://schemas.microsoft.com/office/drawing/2014/main" id="{E43C3675-81DA-4F38-9B42-4DF852E02B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763" y="3838576"/>
                <a:ext cx="103188" cy="52388"/>
              </a:xfrm>
              <a:custGeom>
                <a:avLst/>
                <a:gdLst>
                  <a:gd name="T0" fmla="*/ 0 w 65"/>
                  <a:gd name="T1" fmla="*/ 6 h 33"/>
                  <a:gd name="T2" fmla="*/ 63 w 65"/>
                  <a:gd name="T3" fmla="*/ 0 h 33"/>
                  <a:gd name="T4" fmla="*/ 65 w 65"/>
                  <a:gd name="T5" fmla="*/ 27 h 33"/>
                  <a:gd name="T6" fmla="*/ 2 w 65"/>
                  <a:gd name="T7" fmla="*/ 33 h 33"/>
                  <a:gd name="T8" fmla="*/ 0 w 65"/>
                  <a:gd name="T9" fmla="*/ 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5" h="33">
                    <a:moveTo>
                      <a:pt x="0" y="6"/>
                    </a:moveTo>
                    <a:lnTo>
                      <a:pt x="63" y="0"/>
                    </a:lnTo>
                    <a:lnTo>
                      <a:pt x="65" y="27"/>
                    </a:lnTo>
                    <a:lnTo>
                      <a:pt x="2" y="33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99">
                <a:extLst>
                  <a:ext uri="{FF2B5EF4-FFF2-40B4-BE49-F238E27FC236}">
                    <a16:creationId xmlns:a16="http://schemas.microsoft.com/office/drawing/2014/main" id="{85DC56C9-0594-400F-AAA0-3A6A24A875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4826" y="3756026"/>
                <a:ext cx="107950" cy="92075"/>
              </a:xfrm>
              <a:custGeom>
                <a:avLst/>
                <a:gdLst>
                  <a:gd name="T0" fmla="*/ 0 w 68"/>
                  <a:gd name="T1" fmla="*/ 6 h 58"/>
                  <a:gd name="T2" fmla="*/ 62 w 68"/>
                  <a:gd name="T3" fmla="*/ 0 h 58"/>
                  <a:gd name="T4" fmla="*/ 68 w 68"/>
                  <a:gd name="T5" fmla="*/ 52 h 58"/>
                  <a:gd name="T6" fmla="*/ 5 w 68"/>
                  <a:gd name="T7" fmla="*/ 58 h 58"/>
                  <a:gd name="T8" fmla="*/ 0 w 68"/>
                  <a:gd name="T9" fmla="*/ 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8" h="58">
                    <a:moveTo>
                      <a:pt x="0" y="6"/>
                    </a:moveTo>
                    <a:lnTo>
                      <a:pt x="62" y="0"/>
                    </a:lnTo>
                    <a:lnTo>
                      <a:pt x="68" y="52"/>
                    </a:lnTo>
                    <a:lnTo>
                      <a:pt x="5" y="58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EDEDED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0">
                <a:extLst>
                  <a:ext uri="{FF2B5EF4-FFF2-40B4-BE49-F238E27FC236}">
                    <a16:creationId xmlns:a16="http://schemas.microsoft.com/office/drawing/2014/main" id="{A64B35F5-1E5E-4078-BD27-EE13F5981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1651" y="4332288"/>
                <a:ext cx="428625" cy="511175"/>
              </a:xfrm>
              <a:custGeom>
                <a:avLst/>
                <a:gdLst>
                  <a:gd name="T0" fmla="*/ 128 w 128"/>
                  <a:gd name="T1" fmla="*/ 0 h 154"/>
                  <a:gd name="T2" fmla="*/ 0 w 128"/>
                  <a:gd name="T3" fmla="*/ 0 h 154"/>
                  <a:gd name="T4" fmla="*/ 0 w 128"/>
                  <a:gd name="T5" fmla="*/ 132 h 154"/>
                  <a:gd name="T6" fmla="*/ 22 w 128"/>
                  <a:gd name="T7" fmla="*/ 154 h 154"/>
                  <a:gd name="T8" fmla="*/ 106 w 128"/>
                  <a:gd name="T9" fmla="*/ 154 h 154"/>
                  <a:gd name="T10" fmla="*/ 128 w 128"/>
                  <a:gd name="T11" fmla="*/ 132 h 154"/>
                  <a:gd name="T12" fmla="*/ 128 w 128"/>
                  <a:gd name="T13" fmla="*/ 0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8" h="154">
                    <a:moveTo>
                      <a:pt x="12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32"/>
                      <a:pt x="0" y="132"/>
                      <a:pt x="0" y="132"/>
                    </a:cubicBezTo>
                    <a:cubicBezTo>
                      <a:pt x="0" y="144"/>
                      <a:pt x="10" y="154"/>
                      <a:pt x="22" y="154"/>
                    </a:cubicBezTo>
                    <a:cubicBezTo>
                      <a:pt x="106" y="154"/>
                      <a:pt x="106" y="154"/>
                      <a:pt x="106" y="154"/>
                    </a:cubicBezTo>
                    <a:cubicBezTo>
                      <a:pt x="118" y="154"/>
                      <a:pt x="128" y="144"/>
                      <a:pt x="128" y="132"/>
                    </a:cubicBez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C4CBCC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Rectangle 101">
                <a:extLst>
                  <a:ext uri="{FF2B5EF4-FFF2-40B4-BE49-F238E27FC236}">
                    <a16:creationId xmlns:a16="http://schemas.microsoft.com/office/drawing/2014/main" id="{9A5CDC17-BA80-4ACA-A06B-439DEF0C5D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4663" y="4232276"/>
                <a:ext cx="482600" cy="100013"/>
              </a:xfrm>
              <a:prstGeom prst="rect">
                <a:avLst/>
              </a:prstGeom>
              <a:solidFill>
                <a:srgbClr val="D5DADB"/>
              </a:solidFill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Line 102">
                <a:extLst>
                  <a:ext uri="{FF2B5EF4-FFF2-40B4-BE49-F238E27FC236}">
                    <a16:creationId xmlns:a16="http://schemas.microsoft.com/office/drawing/2014/main" id="{3BFA2A84-7268-480F-92EF-29C020842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626" y="4335463"/>
                <a:ext cx="0" cy="195263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Line 103">
                <a:extLst>
                  <a:ext uri="{FF2B5EF4-FFF2-40B4-BE49-F238E27FC236}">
                    <a16:creationId xmlns:a16="http://schemas.microsoft.com/office/drawing/2014/main" id="{2C9CA261-5431-418A-93AA-592CB85D8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554538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Line 104">
                <a:extLst>
                  <a:ext uri="{FF2B5EF4-FFF2-40B4-BE49-F238E27FC236}">
                    <a16:creationId xmlns:a16="http://schemas.microsoft.com/office/drawing/2014/main" id="{DECF0418-C61C-4CA1-8D56-E1455611C5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9951" y="4654551"/>
                <a:ext cx="0" cy="52388"/>
              </a:xfrm>
              <a:prstGeom prst="line">
                <a:avLst/>
              </a:prstGeom>
              <a:noFill/>
              <a:ln w="25400" cap="rnd">
                <a:solidFill>
                  <a:srgbClr val="3F474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1182051" y="2395306"/>
            <a:ext cx="3985202" cy="1143644"/>
          </a:xfrm>
        </p:spPr>
        <p:txBody>
          <a:bodyPr anchor="ctr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182051" y="3790747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182051" y="4106381"/>
            <a:ext cx="3985202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38" marR="0" lvl="0" indent="-171438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7E764EC-E6C1-47E9-B89A-8D59ADD32ECE}"/>
              </a:ext>
            </a:extLst>
          </p:cNvPr>
          <p:cNvGrpSpPr/>
          <p:nvPr userDrawn="1"/>
        </p:nvGrpSpPr>
        <p:grpSpPr>
          <a:xfrm>
            <a:off x="-1" y="-1"/>
            <a:ext cx="3022601" cy="2783186"/>
            <a:chOff x="-1" y="-1"/>
            <a:chExt cx="2743201" cy="2525917"/>
          </a:xfrm>
        </p:grpSpPr>
        <p:sp>
          <p:nvSpPr>
            <p:cNvPr id="114" name="矩形 110">
              <a:extLst>
                <a:ext uri="{FF2B5EF4-FFF2-40B4-BE49-F238E27FC236}">
                  <a16:creationId xmlns:a16="http://schemas.microsoft.com/office/drawing/2014/main" id="{88F31592-E8F7-4C05-8750-846090C74C98}"/>
                </a:ext>
              </a:extLst>
            </p:cNvPr>
            <p:cNvSpPr/>
            <p:nvPr userDrawn="1"/>
          </p:nvSpPr>
          <p:spPr>
            <a:xfrm rot="10800000">
              <a:off x="-1" y="-1"/>
              <a:ext cx="2743201" cy="2525917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130800"/>
                <a:gd name="connsiteY0" fmla="*/ 6833421 h 6858000"/>
                <a:gd name="connsiteX1" fmla="*/ 5130800 w 5130800"/>
                <a:gd name="connsiteY1" fmla="*/ 0 h 6858000"/>
                <a:gd name="connsiteX2" fmla="*/ 5130800 w 5130800"/>
                <a:gd name="connsiteY2" fmla="*/ 6858000 h 6858000"/>
                <a:gd name="connsiteX3" fmla="*/ 0 w 5130800"/>
                <a:gd name="connsiteY3" fmla="*/ 683342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800" h="6858000">
                  <a:moveTo>
                    <a:pt x="0" y="6833421"/>
                  </a:moveTo>
                  <a:lnTo>
                    <a:pt x="5130800" y="0"/>
                  </a:lnTo>
                  <a:lnTo>
                    <a:pt x="5130800" y="6858000"/>
                  </a:lnTo>
                  <a:lnTo>
                    <a:pt x="0" y="683342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 110">
              <a:extLst>
                <a:ext uri="{FF2B5EF4-FFF2-40B4-BE49-F238E27FC236}">
                  <a16:creationId xmlns:a16="http://schemas.microsoft.com/office/drawing/2014/main" id="{7B51E412-D47D-428F-9948-D8E3E2F11F55}"/>
                </a:ext>
              </a:extLst>
            </p:cNvPr>
            <p:cNvSpPr/>
            <p:nvPr userDrawn="1"/>
          </p:nvSpPr>
          <p:spPr>
            <a:xfrm rot="10800000">
              <a:off x="0" y="0"/>
              <a:ext cx="2739887" cy="2409434"/>
            </a:xfrm>
            <a:custGeom>
              <a:avLst/>
              <a:gdLst>
                <a:gd name="connsiteX0" fmla="*/ 0 w 5384800"/>
                <a:gd name="connsiteY0" fmla="*/ 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4" fmla="*/ 0 w 5384800"/>
                <a:gd name="connsiteY4" fmla="*/ 0 h 6858000"/>
                <a:gd name="connsiteX0" fmla="*/ 0 w 5384800"/>
                <a:gd name="connsiteY0" fmla="*/ 6858000 h 6858000"/>
                <a:gd name="connsiteX1" fmla="*/ 5384800 w 5384800"/>
                <a:gd name="connsiteY1" fmla="*/ 0 h 6858000"/>
                <a:gd name="connsiteX2" fmla="*/ 5384800 w 5384800"/>
                <a:gd name="connsiteY2" fmla="*/ 6858000 h 6858000"/>
                <a:gd name="connsiteX3" fmla="*/ 0 w 5384800"/>
                <a:gd name="connsiteY3" fmla="*/ 6858000 h 6858000"/>
                <a:gd name="connsiteX0" fmla="*/ 0 w 5372349"/>
                <a:gd name="connsiteY0" fmla="*/ 6858000 h 6858000"/>
                <a:gd name="connsiteX1" fmla="*/ 5372349 w 5372349"/>
                <a:gd name="connsiteY1" fmla="*/ 0 h 6858000"/>
                <a:gd name="connsiteX2" fmla="*/ 5372349 w 5372349"/>
                <a:gd name="connsiteY2" fmla="*/ 6858000 h 6858000"/>
                <a:gd name="connsiteX3" fmla="*/ 0 w 5372349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2349" h="6858000">
                  <a:moveTo>
                    <a:pt x="0" y="6858000"/>
                  </a:moveTo>
                  <a:lnTo>
                    <a:pt x="5372349" y="0"/>
                  </a:lnTo>
                  <a:lnTo>
                    <a:pt x="53723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7FEF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https://islide-powerpoint.com 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54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jpeg"/><Relationship Id="rId5" Type="http://schemas.openxmlformats.org/officeDocument/2006/relationships/image" Target="../media/image20.jpe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3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서경대학교 컴퓨터공학과 이지원</a:t>
            </a:r>
            <a:endParaRPr lang="en-US" altLang="zh-CN" sz="1400" dirty="0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049344" y="1673090"/>
            <a:ext cx="5873970" cy="1473292"/>
          </a:xfrm>
        </p:spPr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연구실 딥러닝 세미나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2022. 09. 30. </a:t>
            </a:r>
            <a:r>
              <a:rPr lang="ko-KR" altLang="en-US" dirty="0"/>
              <a:t>금</a:t>
            </a:r>
            <a:endParaRPr lang="en-US" altLang="zh-CN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A73AACB-D819-4152-A6CC-64EA949F9914}"/>
              </a:ext>
            </a:extLst>
          </p:cNvPr>
          <p:cNvCxnSpPr>
            <a:cxnSpLocks/>
          </p:cNvCxnSpPr>
          <p:nvPr/>
        </p:nvCxnSpPr>
        <p:spPr>
          <a:xfrm>
            <a:off x="1049343" y="3786909"/>
            <a:ext cx="33067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76">
            <a:extLst>
              <a:ext uri="{FF2B5EF4-FFF2-40B4-BE49-F238E27FC236}">
                <a16:creationId xmlns:a16="http://schemas.microsoft.com/office/drawing/2014/main" id="{82DD25D2-7055-49A7-8905-552580C84CE7}"/>
              </a:ext>
            </a:extLst>
          </p:cNvPr>
          <p:cNvSpPr txBox="1"/>
          <p:nvPr/>
        </p:nvSpPr>
        <p:spPr>
          <a:xfrm rot="19114358">
            <a:off x="8292560" y="1082062"/>
            <a:ext cx="2579826" cy="1144133"/>
          </a:xfrm>
          <a:prstGeom prst="rect">
            <a:avLst/>
          </a:prstGeom>
          <a:noFill/>
        </p:spPr>
        <p:txBody>
          <a:bodyPr wrap="none" numCol="1" rtlCol="0">
            <a:prstTxWarp prst="textPlain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600" dirty="0">
                <a:solidFill>
                  <a:srgbClr val="7FEFD2"/>
                </a:solidFill>
                <a:latin typeface="Impact" panose="020B0806030902050204" pitchFamily="34" charset="0"/>
              </a:rPr>
              <a:t>2022</a:t>
            </a:r>
            <a:endParaRPr lang="zh-CN" altLang="en-US" sz="16600" dirty="0"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000" dirty="0" err="1"/>
              <a:t>Colab</a:t>
            </a:r>
            <a:r>
              <a:rPr lang="en-US" altLang="zh-CN" sz="2000" dirty="0"/>
              <a:t> </a:t>
            </a:r>
            <a:r>
              <a:rPr lang="ko-KR" altLang="en-US" sz="2000" dirty="0"/>
              <a:t>시작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</p:txBody>
      </p:sp>
      <p:sp>
        <p:nvSpPr>
          <p:cNvPr id="9" name="îśḻíďè">
            <a:extLst>
              <a:ext uri="{FF2B5EF4-FFF2-40B4-BE49-F238E27FC236}">
                <a16:creationId xmlns:a16="http://schemas.microsoft.com/office/drawing/2014/main" id="{5041AD58-4E28-247A-3CCD-771E4590FA5C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1584960" y="1213111"/>
            <a:ext cx="4683760" cy="792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seminar1.ipynb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파일 불러오기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Microsoft YaHei (본문)Microsoft YaHei (본문)"/>
              </a:rPr>
              <a:t>* </a:t>
            </a:r>
            <a:r>
              <a:rPr lang="ko-KR" altLang="en-US" sz="1400" dirty="0">
                <a:latin typeface="Microsoft YaHei (본문)Microsoft YaHei (본문)"/>
              </a:rPr>
              <a:t>파일 </a:t>
            </a:r>
            <a:r>
              <a:rPr lang="en-US" altLang="ko-KR" sz="1400" dirty="0">
                <a:latin typeface="Microsoft YaHei (본문)Microsoft YaHei (본문)"/>
              </a:rPr>
              <a:t>-&gt; </a:t>
            </a:r>
            <a:r>
              <a:rPr lang="ko-KR" altLang="en-US" sz="1400" dirty="0">
                <a:latin typeface="Microsoft YaHei (본문)Microsoft YaHei (본문)"/>
              </a:rPr>
              <a:t>노트 열기 </a:t>
            </a:r>
            <a:r>
              <a:rPr lang="en-US" altLang="ko-KR" sz="1400" dirty="0">
                <a:latin typeface="Microsoft YaHei (본문)Microsoft YaHei (본문)"/>
              </a:rPr>
              <a:t>-&gt; </a:t>
            </a:r>
            <a:r>
              <a:rPr lang="ko-KR" altLang="en-US" sz="1400" dirty="0">
                <a:latin typeface="Microsoft YaHei (본문)Microsoft YaHei (본문)"/>
              </a:rPr>
              <a:t>업로드 </a:t>
            </a:r>
            <a:r>
              <a:rPr lang="en-US" altLang="ko-KR" sz="1400" dirty="0">
                <a:latin typeface="Microsoft YaHei (본문)Microsoft YaHei (본문)"/>
              </a:rPr>
              <a:t>-&gt; </a:t>
            </a:r>
            <a:r>
              <a:rPr lang="ko-KR" altLang="en-US" sz="1400" dirty="0">
                <a:latin typeface="Microsoft YaHei (본문)Microsoft YaHei (본문)"/>
              </a:rPr>
              <a:t>해당 파일 클릭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(본문)Microsoft YaHei (본문)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D0974-929D-E6E7-6735-F8A435C51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080" y="2092751"/>
            <a:ext cx="8864250" cy="470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000" dirty="0" err="1"/>
              <a:t>Colab</a:t>
            </a:r>
            <a:r>
              <a:rPr lang="en-US" altLang="zh-CN" sz="2000" dirty="0"/>
              <a:t> </a:t>
            </a:r>
            <a:r>
              <a:rPr lang="ko-KR" altLang="en-US" sz="2000" dirty="0"/>
              <a:t>시작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</p:txBody>
      </p:sp>
      <p:sp>
        <p:nvSpPr>
          <p:cNvPr id="9" name="îśḻíďè">
            <a:extLst>
              <a:ext uri="{FF2B5EF4-FFF2-40B4-BE49-F238E27FC236}">
                <a16:creationId xmlns:a16="http://schemas.microsoft.com/office/drawing/2014/main" id="{5041AD58-4E28-247A-3CCD-771E4590FA5C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1584960" y="1213111"/>
            <a:ext cx="4683760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코드 관찰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45C0B4C-4903-24A9-BBCF-535CB5A09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26965"/>
            <a:ext cx="7872142" cy="150127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B4A7B6-411D-5D79-8889-54A9424EF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5" y="3789934"/>
            <a:ext cx="7872142" cy="263854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8471F9E-5BB7-1C64-3BE0-D4383F3F1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1390" y="118140"/>
            <a:ext cx="6759190" cy="399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1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000" dirty="0" err="1"/>
              <a:t>Colab</a:t>
            </a:r>
            <a:r>
              <a:rPr lang="en-US" altLang="zh-CN" sz="2000" dirty="0"/>
              <a:t> </a:t>
            </a:r>
            <a:r>
              <a:rPr lang="ko-KR" altLang="en-US" sz="2000" dirty="0"/>
              <a:t>시작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</p:txBody>
      </p:sp>
      <p:sp>
        <p:nvSpPr>
          <p:cNvPr id="9" name="îśḻíďè">
            <a:extLst>
              <a:ext uri="{FF2B5EF4-FFF2-40B4-BE49-F238E27FC236}">
                <a16:creationId xmlns:a16="http://schemas.microsoft.com/office/drawing/2014/main" id="{5041AD58-4E28-247A-3CCD-771E4590FA5C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1584960" y="1213111"/>
            <a:ext cx="4683760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코드 관찰</a:t>
            </a:r>
            <a:endParaRPr lang="en-US" altLang="ko-KR" b="1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7FBA540-9D98-6761-3840-58C83315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181832"/>
            <a:ext cx="7933107" cy="143268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506392A-AF17-7054-F767-E14EBC666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3655109"/>
            <a:ext cx="7933107" cy="2784181"/>
          </a:xfrm>
          <a:prstGeom prst="rect">
            <a:avLst/>
          </a:prstGeo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3909B65F-2A85-4EE4-8288-23D837BC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38" y="1605266"/>
            <a:ext cx="3619633" cy="2298467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/>
          <a:lstStyle/>
          <a:p>
            <a:r>
              <a:rPr lang="ko-KR" altLang="en-US" dirty="0"/>
              <a:t>예측모델의 기본 원리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2354665"/>
          </a:xfrm>
        </p:spPr>
        <p:txBody>
          <a:bodyPr>
            <a:normAutofit/>
          </a:bodyPr>
          <a:lstStyle/>
          <a:p>
            <a:pPr lvl="0"/>
            <a:r>
              <a:rPr lang="ko-KR" altLang="en-US" dirty="0"/>
              <a:t>선형 회귀의 정의</a:t>
            </a:r>
            <a:endParaRPr lang="en-US" altLang="ko-KR" dirty="0"/>
          </a:p>
          <a:p>
            <a:pPr lvl="0"/>
            <a:r>
              <a:rPr lang="ko-KR" altLang="en-US" dirty="0"/>
              <a:t>가장 훌륭한 예측선</a:t>
            </a:r>
            <a:endParaRPr lang="en-US" altLang="ko-KR" dirty="0"/>
          </a:p>
          <a:p>
            <a:pPr lvl="0"/>
            <a:r>
              <a:rPr lang="ko-KR" altLang="en-US" dirty="0"/>
              <a:t>최소 </a:t>
            </a:r>
            <a:r>
              <a:rPr lang="ko-KR" altLang="en-US" dirty="0" err="1"/>
              <a:t>제곱법</a:t>
            </a:r>
            <a:endParaRPr lang="en-US" altLang="ko-KR" dirty="0"/>
          </a:p>
          <a:p>
            <a:pPr lvl="0"/>
            <a:r>
              <a:rPr lang="ko-KR" altLang="en-US" dirty="0"/>
              <a:t>파이썬 코딩으로 구하는 최소 제곱</a:t>
            </a:r>
            <a:endParaRPr lang="en-US" altLang="ko-KR" dirty="0"/>
          </a:p>
          <a:p>
            <a:pPr lvl="0"/>
            <a:r>
              <a:rPr lang="ko-KR" altLang="en-US" dirty="0"/>
              <a:t>평균 제곱 오차 </a:t>
            </a:r>
            <a:r>
              <a:rPr lang="en-US" altLang="ko-KR" dirty="0"/>
              <a:t>(MSE)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03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037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선형 회귀의 정의</a:t>
            </a:r>
            <a:endParaRPr lang="en-US" altLang="ko-KR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3067852" y="1252440"/>
            <a:ext cx="6054705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학생들의 중간고사 성적이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[ ]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에 따라 다 다르다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ABEDB-3D8D-3651-8F5C-0B3AF1F719FC}"/>
              </a:ext>
            </a:extLst>
          </p:cNvPr>
          <p:cNvSpPr txBox="1"/>
          <p:nvPr/>
        </p:nvSpPr>
        <p:spPr>
          <a:xfrm>
            <a:off x="669924" y="1933017"/>
            <a:ext cx="6792760" cy="336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독립 변수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&amp;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종속 변수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x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값이 변함에 따라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값도 변한다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단순 선형 회귀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(simple linear regression)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하나의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x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값만으로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y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값을 설명</a:t>
            </a:r>
            <a:endParaRPr lang="en-US" altLang="ko-KR" dirty="0">
              <a:solidFill>
                <a:srgbClr val="000000"/>
              </a:solidFill>
              <a:latin typeface="Microsoft YaHei (본문)Microsoft YaHei (본문)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다중 선형 회귀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(multiple linear regression)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여러 개의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x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값으로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y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값을 설명</a:t>
            </a: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94164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가장 훌륭한 예측선</a:t>
            </a:r>
            <a:endParaRPr lang="en-US" altLang="ko-KR" sz="20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FA7BD7B-7A29-459F-9647-EF50CBD07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849730"/>
              </p:ext>
            </p:extLst>
          </p:nvPr>
        </p:nvGraphicFramePr>
        <p:xfrm>
          <a:off x="3489657" y="1479123"/>
          <a:ext cx="5211096" cy="8919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9046">
                  <a:extLst>
                    <a:ext uri="{9D8B030D-6E8A-4147-A177-3AD203B41FA5}">
                      <a16:colId xmlns:a16="http://schemas.microsoft.com/office/drawing/2014/main" val="3359174696"/>
                    </a:ext>
                  </a:extLst>
                </a:gridCol>
                <a:gridCol w="948464">
                  <a:extLst>
                    <a:ext uri="{9D8B030D-6E8A-4147-A177-3AD203B41FA5}">
                      <a16:colId xmlns:a16="http://schemas.microsoft.com/office/drawing/2014/main" val="1721958753"/>
                    </a:ext>
                  </a:extLst>
                </a:gridCol>
                <a:gridCol w="937562">
                  <a:extLst>
                    <a:ext uri="{9D8B030D-6E8A-4147-A177-3AD203B41FA5}">
                      <a16:colId xmlns:a16="http://schemas.microsoft.com/office/drawing/2014/main" val="1244321412"/>
                    </a:ext>
                  </a:extLst>
                </a:gridCol>
                <a:gridCol w="843805">
                  <a:extLst>
                    <a:ext uri="{9D8B030D-6E8A-4147-A177-3AD203B41FA5}">
                      <a16:colId xmlns:a16="http://schemas.microsoft.com/office/drawing/2014/main" val="3911580899"/>
                    </a:ext>
                  </a:extLst>
                </a:gridCol>
                <a:gridCol w="1042219">
                  <a:extLst>
                    <a:ext uri="{9D8B030D-6E8A-4147-A177-3AD203B41FA5}">
                      <a16:colId xmlns:a16="http://schemas.microsoft.com/office/drawing/2014/main" val="2498186737"/>
                    </a:ext>
                  </a:extLst>
                </a:gridCol>
              </a:tblGrid>
              <a:tr h="4666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공부한 시간</a:t>
                      </a:r>
                      <a:r>
                        <a:rPr lang="en-US" altLang="ko-KR" sz="1400" dirty="0"/>
                        <a:t>(x)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4583"/>
                  </a:ext>
                </a:extLst>
              </a:tr>
              <a:tr h="425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(y)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195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19172DDC-80AF-FD3A-C8B8-C7200F909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058" y="2516740"/>
            <a:ext cx="4534293" cy="4130398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CC88650-1789-44B2-2A51-0007E437928E}"/>
              </a:ext>
            </a:extLst>
          </p:cNvPr>
          <p:cNvCxnSpPr/>
          <p:nvPr/>
        </p:nvCxnSpPr>
        <p:spPr>
          <a:xfrm flipV="1">
            <a:off x="4876004" y="4358640"/>
            <a:ext cx="2438400" cy="153924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4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최소 </a:t>
            </a:r>
            <a:r>
              <a:rPr lang="ko-KR" altLang="en-US" sz="2000" dirty="0" err="1"/>
              <a:t>제곱법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BF97-E72E-31A3-9D24-F9A4056D8016}"/>
              </a:ext>
            </a:extLst>
          </p:cNvPr>
          <p:cNvSpPr txBox="1"/>
          <p:nvPr/>
        </p:nvSpPr>
        <p:spPr>
          <a:xfrm>
            <a:off x="3288107" y="1242280"/>
            <a:ext cx="5614195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“y = ax + b 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식에서 기울기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a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와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y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절편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b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를 찾자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 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EFE406-8E97-E5CF-0143-589E1AFF9B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96"/>
          <a:stretch/>
        </p:blipFill>
        <p:spPr bwMode="auto">
          <a:xfrm>
            <a:off x="2232422" y="1958466"/>
            <a:ext cx="3373756" cy="5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52CC15-E2D9-A0AA-3FE3-9403FF260A54}"/>
              </a:ext>
            </a:extLst>
          </p:cNvPr>
          <p:cNvSpPr txBox="1"/>
          <p:nvPr/>
        </p:nvSpPr>
        <p:spPr>
          <a:xfrm>
            <a:off x="2292585" y="4360361"/>
            <a:ext cx="1991043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 = 2.3x + 79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CC156F0-4245-7AC9-5750-7DD222F5E76F}"/>
              </a:ext>
            </a:extLst>
          </p:cNvPr>
          <p:cNvSpPr/>
          <p:nvPr/>
        </p:nvSpPr>
        <p:spPr>
          <a:xfrm rot="5400000">
            <a:off x="2797632" y="3308967"/>
            <a:ext cx="955676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6">
            <a:extLst>
              <a:ext uri="{FF2B5EF4-FFF2-40B4-BE49-F238E27FC236}">
                <a16:creationId xmlns:a16="http://schemas.microsoft.com/office/drawing/2014/main" id="{AFCA65C5-1C0C-ABD8-6252-02F50DABC3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9836165"/>
              </p:ext>
            </p:extLst>
          </p:nvPr>
        </p:nvGraphicFramePr>
        <p:xfrm>
          <a:off x="757949" y="4979250"/>
          <a:ext cx="5060316" cy="1220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408">
                  <a:extLst>
                    <a:ext uri="{9D8B030D-6E8A-4147-A177-3AD203B41FA5}">
                      <a16:colId xmlns:a16="http://schemas.microsoft.com/office/drawing/2014/main" val="3359174696"/>
                    </a:ext>
                  </a:extLst>
                </a:gridCol>
                <a:gridCol w="921021">
                  <a:extLst>
                    <a:ext uri="{9D8B030D-6E8A-4147-A177-3AD203B41FA5}">
                      <a16:colId xmlns:a16="http://schemas.microsoft.com/office/drawing/2014/main" val="1721958753"/>
                    </a:ext>
                  </a:extLst>
                </a:gridCol>
                <a:gridCol w="910434">
                  <a:extLst>
                    <a:ext uri="{9D8B030D-6E8A-4147-A177-3AD203B41FA5}">
                      <a16:colId xmlns:a16="http://schemas.microsoft.com/office/drawing/2014/main" val="1244321412"/>
                    </a:ext>
                  </a:extLst>
                </a:gridCol>
                <a:gridCol w="819390">
                  <a:extLst>
                    <a:ext uri="{9D8B030D-6E8A-4147-A177-3AD203B41FA5}">
                      <a16:colId xmlns:a16="http://schemas.microsoft.com/office/drawing/2014/main" val="3911580899"/>
                    </a:ext>
                  </a:extLst>
                </a:gridCol>
                <a:gridCol w="1012063">
                  <a:extLst>
                    <a:ext uri="{9D8B030D-6E8A-4147-A177-3AD203B41FA5}">
                      <a16:colId xmlns:a16="http://schemas.microsoft.com/office/drawing/2014/main" val="2498186737"/>
                    </a:ext>
                  </a:extLst>
                </a:gridCol>
              </a:tblGrid>
              <a:tr h="4322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공부한 시간</a:t>
                      </a:r>
                      <a:r>
                        <a:rPr lang="en-US" altLang="ko-KR" sz="1200" dirty="0"/>
                        <a:t>(x)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4583"/>
                  </a:ext>
                </a:extLst>
              </a:tr>
              <a:tr h="393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(y)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93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91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97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1958"/>
                  </a:ext>
                </a:extLst>
              </a:tr>
              <a:tr h="393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예측값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83.6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88.2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92.8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97.4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2475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E26F13E-78C8-B243-6DA9-E7D46A073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1288" y="2804557"/>
            <a:ext cx="4450466" cy="3650296"/>
          </a:xfrm>
          <a:prstGeom prst="rect">
            <a:avLst/>
          </a:prstGeom>
        </p:spPr>
      </p:pic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8291A590-6AB8-3E54-E9A5-8E55F6836E4D}"/>
              </a:ext>
            </a:extLst>
          </p:cNvPr>
          <p:cNvSpPr/>
          <p:nvPr/>
        </p:nvSpPr>
        <p:spPr>
          <a:xfrm>
            <a:off x="5951772" y="4049708"/>
            <a:ext cx="955676" cy="46166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C72D6F19-FC86-7343-BF6A-8EC2681EBE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329"/>
          <a:stretch/>
        </p:blipFill>
        <p:spPr bwMode="auto">
          <a:xfrm>
            <a:off x="6986824" y="2101156"/>
            <a:ext cx="3762456" cy="29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4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파이썬 코딩으로 구하는 최소 제곱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65480B-9000-7ED7-FC9A-913A1BC3B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2810450"/>
            <a:ext cx="4640982" cy="32082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8246311-6CCB-9AB6-C6AC-1E0A1B30F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5054" y="1325587"/>
            <a:ext cx="3116705" cy="5169772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9074D325-8F3D-88DD-3EA7-CEC1976684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96"/>
          <a:stretch/>
        </p:blipFill>
        <p:spPr bwMode="auto">
          <a:xfrm>
            <a:off x="669924" y="1325587"/>
            <a:ext cx="3373756" cy="587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F82DB-4DCE-B8B6-0803-93614EA1F523}"/>
              </a:ext>
            </a:extLst>
          </p:cNvPr>
          <p:cNvSpPr txBox="1"/>
          <p:nvPr/>
        </p:nvSpPr>
        <p:spPr>
          <a:xfrm>
            <a:off x="2753360" y="5628640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5.0,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90.5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FFC1D8-FDA7-548E-E690-2C884A32102C}"/>
              </a:ext>
            </a:extLst>
          </p:cNvPr>
          <p:cNvSpPr txBox="1"/>
          <p:nvPr/>
        </p:nvSpPr>
        <p:spPr>
          <a:xfrm>
            <a:off x="9154159" y="3756584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20, 40.6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877803-F365-6FD7-1A0A-126C0EE63A9E}"/>
              </a:ext>
            </a:extLst>
          </p:cNvPr>
          <p:cNvSpPr txBox="1"/>
          <p:nvPr/>
        </p:nvSpPr>
        <p:spPr>
          <a:xfrm>
            <a:off x="9154159" y="6018748"/>
            <a:ext cx="111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+mn-ea"/>
              </a:rPr>
              <a:t>2.3, 97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F6CCA7C-03E8-4692-9D47-77E6733947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31329"/>
          <a:stretch/>
        </p:blipFill>
        <p:spPr bwMode="auto">
          <a:xfrm>
            <a:off x="669925" y="2124012"/>
            <a:ext cx="3749675" cy="29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061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평균 제곱 오차 </a:t>
            </a:r>
            <a:r>
              <a:rPr lang="en-US" altLang="ko-KR" sz="2000" dirty="0"/>
              <a:t>(Mean Square Error, MSE)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8F6AFF5-B193-851B-CF80-A6A8EE9A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489" y="1837065"/>
            <a:ext cx="4200712" cy="261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4D842EBD-D64C-8F88-60B4-D27347C02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77" y="1774982"/>
            <a:ext cx="3018083" cy="2650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5CEE4AE2-21C5-33F8-914E-6A3A6367D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5118" y="1837066"/>
            <a:ext cx="4480394" cy="2628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4C902-A406-7DFD-667C-37279A3D10DE}"/>
              </a:ext>
            </a:extLst>
          </p:cNvPr>
          <p:cNvSpPr txBox="1"/>
          <p:nvPr/>
        </p:nvSpPr>
        <p:spPr>
          <a:xfrm>
            <a:off x="4487343" y="1252440"/>
            <a:ext cx="3215723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오차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= 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실제 값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– 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예측 값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1B903AE3-40EB-B9EE-3B79-1A31D062E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024387"/>
              </p:ext>
            </p:extLst>
          </p:nvPr>
        </p:nvGraphicFramePr>
        <p:xfrm>
          <a:off x="818909" y="4928450"/>
          <a:ext cx="5060316" cy="1614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7408">
                  <a:extLst>
                    <a:ext uri="{9D8B030D-6E8A-4147-A177-3AD203B41FA5}">
                      <a16:colId xmlns:a16="http://schemas.microsoft.com/office/drawing/2014/main" val="3359174696"/>
                    </a:ext>
                  </a:extLst>
                </a:gridCol>
                <a:gridCol w="921021">
                  <a:extLst>
                    <a:ext uri="{9D8B030D-6E8A-4147-A177-3AD203B41FA5}">
                      <a16:colId xmlns:a16="http://schemas.microsoft.com/office/drawing/2014/main" val="1721958753"/>
                    </a:ext>
                  </a:extLst>
                </a:gridCol>
                <a:gridCol w="910434">
                  <a:extLst>
                    <a:ext uri="{9D8B030D-6E8A-4147-A177-3AD203B41FA5}">
                      <a16:colId xmlns:a16="http://schemas.microsoft.com/office/drawing/2014/main" val="1244321412"/>
                    </a:ext>
                  </a:extLst>
                </a:gridCol>
                <a:gridCol w="819390">
                  <a:extLst>
                    <a:ext uri="{9D8B030D-6E8A-4147-A177-3AD203B41FA5}">
                      <a16:colId xmlns:a16="http://schemas.microsoft.com/office/drawing/2014/main" val="3911580899"/>
                    </a:ext>
                  </a:extLst>
                </a:gridCol>
                <a:gridCol w="1012063">
                  <a:extLst>
                    <a:ext uri="{9D8B030D-6E8A-4147-A177-3AD203B41FA5}">
                      <a16:colId xmlns:a16="http://schemas.microsoft.com/office/drawing/2014/main" val="2498186737"/>
                    </a:ext>
                  </a:extLst>
                </a:gridCol>
              </a:tblGrid>
              <a:tr h="43224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공부한 시간</a:t>
                      </a:r>
                      <a:r>
                        <a:rPr lang="en-US" altLang="ko-KR" sz="1200" dirty="0"/>
                        <a:t>(x)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2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4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6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</a:t>
                      </a:r>
                      <a:r>
                        <a:rPr lang="ko-KR" altLang="en-US" sz="12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4583"/>
                  </a:ext>
                </a:extLst>
              </a:tr>
              <a:tr h="393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성적</a:t>
                      </a:r>
                      <a:r>
                        <a:rPr lang="en-US" altLang="ko-KR" sz="1200" dirty="0"/>
                        <a:t>(y)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81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93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91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97</a:t>
                      </a:r>
                      <a:r>
                        <a:rPr lang="ko-KR" altLang="en-US" sz="12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1958"/>
                  </a:ext>
                </a:extLst>
              </a:tr>
              <a:tr h="393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 err="1"/>
                        <a:t>예측값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83.6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88.2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92.8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97.4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2475"/>
                  </a:ext>
                </a:extLst>
              </a:tr>
              <a:tr h="393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200" dirty="0"/>
                        <a:t>오차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-5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698305"/>
                  </a:ext>
                </a:extLst>
              </a:tr>
            </a:tbl>
          </a:graphicData>
        </a:graphic>
      </p:graphicFrame>
      <p:pic>
        <p:nvPicPr>
          <p:cNvPr id="2058" name="Picture 10">
            <a:extLst>
              <a:ext uri="{FF2B5EF4-FFF2-40B4-BE49-F238E27FC236}">
                <a16:creationId xmlns:a16="http://schemas.microsoft.com/office/drawing/2014/main" id="{2CC9FB65-D220-8E35-6814-5D54554B3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277" y="4861352"/>
            <a:ext cx="2627912" cy="74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45A97C26-7984-B8D0-D7E1-F610F61B0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65" y="5735557"/>
            <a:ext cx="4341495" cy="834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86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파이썬 코딩으로 구하는 평균 제곱 오차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EBAD4-ABB3-EB84-79F6-5FD920EB8A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74"/>
          <a:stretch/>
        </p:blipFill>
        <p:spPr>
          <a:xfrm>
            <a:off x="669924" y="1094819"/>
            <a:ext cx="5707875" cy="18746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2FE18A5-D035-F45E-277D-5944A7EC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65" y="3114040"/>
            <a:ext cx="5707875" cy="210330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B187DFA-4408-9AA0-0946-CCFA4DA4FC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71"/>
          <a:stretch/>
        </p:blipFill>
        <p:spPr>
          <a:xfrm>
            <a:off x="669924" y="5361881"/>
            <a:ext cx="5723116" cy="135647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1D0DA4-179D-A847-7A2F-A94E33A38557}"/>
              </a:ext>
            </a:extLst>
          </p:cNvPr>
          <p:cNvSpPr txBox="1"/>
          <p:nvPr/>
        </p:nvSpPr>
        <p:spPr>
          <a:xfrm>
            <a:off x="7071360" y="3211584"/>
            <a:ext cx="3850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공부시간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=2,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실제점수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=81,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예측점수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=82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공부시간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=4,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실제점수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=93,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예측점수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=88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공부시간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=6,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실제점수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=91,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예측점수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=94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공부시간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=8,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실제점수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=97, </a:t>
            </a:r>
            <a:r>
              <a:rPr lang="ko-KR" altLang="en-US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예측점수</a:t>
            </a:r>
            <a:r>
              <a:rPr lang="en-US" altLang="ko-KR" sz="1400" b="0" i="0" dirty="0">
                <a:solidFill>
                  <a:srgbClr val="212121"/>
                </a:solidFill>
                <a:effectLst/>
                <a:latin typeface="Microsoft YaHei (본문)Microsoft YaHei (본문)"/>
              </a:rPr>
              <a:t>=100</a:t>
            </a:r>
            <a:endParaRPr lang="ko-KR" altLang="en-US" sz="1400" dirty="0">
              <a:latin typeface="Microsoft YaHei (본문)Microsoft YaHei (본문)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0DBAD6-8C5C-1680-94E7-F45361FD70C5}"/>
              </a:ext>
            </a:extLst>
          </p:cNvPr>
          <p:cNvSpPr txBox="1"/>
          <p:nvPr/>
        </p:nvSpPr>
        <p:spPr>
          <a:xfrm>
            <a:off x="7965440" y="6348575"/>
            <a:ext cx="1910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Microsoft YaHei (본문)Microsoft YaHei (본문)"/>
              </a:rPr>
              <a:t>평균 제곱 오차</a:t>
            </a:r>
            <a:r>
              <a:rPr lang="en-US" altLang="ko-KR" sz="1400" dirty="0">
                <a:latin typeface="Microsoft YaHei (본문)Microsoft YaHei (본문)"/>
              </a:rPr>
              <a:t>: 11.0</a:t>
            </a:r>
            <a:endParaRPr lang="ko-KR" altLang="en-US" sz="1400" dirty="0">
              <a:latin typeface="Microsoft YaHei (본문)Microsoft YaHei (본문)"/>
            </a:endParaRPr>
          </a:p>
        </p:txBody>
      </p:sp>
      <p:pic>
        <p:nvPicPr>
          <p:cNvPr id="16" name="Picture 12">
            <a:extLst>
              <a:ext uri="{FF2B5EF4-FFF2-40B4-BE49-F238E27FC236}">
                <a16:creationId xmlns:a16="http://schemas.microsoft.com/office/drawing/2014/main" id="{74E8ACAF-29C8-389D-6B88-D01A14331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46" y="5453363"/>
            <a:ext cx="3486468" cy="6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84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25">
            <a:extLst>
              <a:ext uri="{FF2B5EF4-FFF2-40B4-BE49-F238E27FC236}">
                <a16:creationId xmlns:a16="http://schemas.microsoft.com/office/drawing/2014/main" id="{A4F4F676-FC65-4B32-AA5D-157641E07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zh-CN" altLang="en-US" dirty="0"/>
          </a:p>
        </p:txBody>
      </p:sp>
      <p:grpSp>
        <p:nvGrpSpPr>
          <p:cNvPr id="5" name="1a0afefe-8d8e-4304-8fde-5df01c78f0d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F428C0E-F962-42D7-BD1B-59E6CE01CC31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031742" y="1854000"/>
            <a:ext cx="8654258" cy="3180674"/>
            <a:chOff x="2031742" y="1854000"/>
            <a:chExt cx="8654258" cy="3180674"/>
          </a:xfrm>
        </p:grpSpPr>
        <p:sp>
          <p:nvSpPr>
            <p:cNvPr id="7" name="ïsḻiḍê">
              <a:extLst>
                <a:ext uri="{FF2B5EF4-FFF2-40B4-BE49-F238E27FC236}">
                  <a16:creationId xmlns:a16="http://schemas.microsoft.com/office/drawing/2014/main" id="{E9293348-5126-4BD8-9766-47F35190779F}"/>
                </a:ext>
              </a:extLst>
            </p:cNvPr>
            <p:cNvSpPr/>
            <p:nvPr/>
          </p:nvSpPr>
          <p:spPr bwMode="auto">
            <a:xfrm>
              <a:off x="2031742" y="2117997"/>
              <a:ext cx="2680993" cy="2543580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 dirty="0"/>
            </a:p>
          </p:txBody>
        </p:sp>
        <p:sp>
          <p:nvSpPr>
            <p:cNvPr id="9" name="îşḻîḑê">
              <a:extLst>
                <a:ext uri="{FF2B5EF4-FFF2-40B4-BE49-F238E27FC236}">
                  <a16:creationId xmlns:a16="http://schemas.microsoft.com/office/drawing/2014/main" id="{4C13DC64-D590-480E-80ED-4F625385AC6D}"/>
                </a:ext>
              </a:extLst>
            </p:cNvPr>
            <p:cNvSpPr/>
            <p:nvPr/>
          </p:nvSpPr>
          <p:spPr bwMode="auto">
            <a:xfrm>
              <a:off x="4712736" y="1862535"/>
              <a:ext cx="455656" cy="45565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1</a:t>
              </a:r>
            </a:p>
          </p:txBody>
        </p:sp>
        <p:sp>
          <p:nvSpPr>
            <p:cNvPr id="10" name="ï$ḷïdè">
              <a:extLst>
                <a:ext uri="{FF2B5EF4-FFF2-40B4-BE49-F238E27FC236}">
                  <a16:creationId xmlns:a16="http://schemas.microsoft.com/office/drawing/2014/main" id="{D85CFCC8-5FF8-401F-ACE3-F4299EC6C876}"/>
                </a:ext>
              </a:extLst>
            </p:cNvPr>
            <p:cNvSpPr/>
            <p:nvPr/>
          </p:nvSpPr>
          <p:spPr>
            <a:xfrm>
              <a:off x="5213392" y="1854000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딥러닝 기초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ïṡḻidè">
              <a:extLst>
                <a:ext uri="{FF2B5EF4-FFF2-40B4-BE49-F238E27FC236}">
                  <a16:creationId xmlns:a16="http://schemas.microsoft.com/office/drawing/2014/main" id="{DBAB11C0-4810-4A94-8F28-13E26E0224EB}"/>
                </a:ext>
              </a:extLst>
            </p:cNvPr>
            <p:cNvSpPr/>
            <p:nvPr/>
          </p:nvSpPr>
          <p:spPr bwMode="auto">
            <a:xfrm>
              <a:off x="5068055" y="2765752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2</a:t>
              </a:r>
            </a:p>
          </p:txBody>
        </p:sp>
        <p:sp>
          <p:nvSpPr>
            <p:cNvPr id="13" name="ïṥļîḍê">
              <a:extLst>
                <a:ext uri="{FF2B5EF4-FFF2-40B4-BE49-F238E27FC236}">
                  <a16:creationId xmlns:a16="http://schemas.microsoft.com/office/drawing/2014/main" id="{3E47EB4A-3E15-4AA0-A30A-7F8B22A9DDBB}"/>
                </a:ext>
              </a:extLst>
            </p:cNvPr>
            <p:cNvSpPr/>
            <p:nvPr/>
          </p:nvSpPr>
          <p:spPr>
            <a:xfrm>
              <a:off x="5568711" y="275783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en-US" altLang="zh-CN" sz="1600" b="1" dirty="0" err="1">
                  <a:solidFill>
                    <a:schemeClr val="bg1"/>
                  </a:solidFill>
                </a:rPr>
                <a:t>Colab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시작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&amp; </a:t>
              </a:r>
              <a:r>
                <a:rPr lang="en-US" altLang="ko-KR" sz="1600" b="1" dirty="0" err="1">
                  <a:solidFill>
                    <a:schemeClr val="bg1"/>
                  </a:solidFill>
                </a:rPr>
                <a:t>Github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파일 다운 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îšlídê">
              <a:extLst>
                <a:ext uri="{FF2B5EF4-FFF2-40B4-BE49-F238E27FC236}">
                  <a16:creationId xmlns:a16="http://schemas.microsoft.com/office/drawing/2014/main" id="{39340196-E1AA-4B49-976A-BF366BB2B662}"/>
                </a:ext>
              </a:extLst>
            </p:cNvPr>
            <p:cNvSpPr/>
            <p:nvPr/>
          </p:nvSpPr>
          <p:spPr bwMode="auto">
            <a:xfrm>
              <a:off x="5568710" y="3266188"/>
              <a:ext cx="5117289" cy="359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endParaRPr lang="en-US" altLang="zh-CN" sz="1100" dirty="0"/>
            </a:p>
          </p:txBody>
        </p:sp>
        <p:sp>
          <p:nvSpPr>
            <p:cNvPr id="15" name="îSļîḓé">
              <a:extLst>
                <a:ext uri="{FF2B5EF4-FFF2-40B4-BE49-F238E27FC236}">
                  <a16:creationId xmlns:a16="http://schemas.microsoft.com/office/drawing/2014/main" id="{132A58B3-56BF-429D-8909-0DB69205F49C}"/>
                </a:ext>
              </a:extLst>
            </p:cNvPr>
            <p:cNvSpPr/>
            <p:nvPr/>
          </p:nvSpPr>
          <p:spPr bwMode="auto">
            <a:xfrm>
              <a:off x="5068055" y="3667877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3</a:t>
              </a:r>
            </a:p>
          </p:txBody>
        </p:sp>
        <p:sp>
          <p:nvSpPr>
            <p:cNvPr id="16" name="ïS1îďè">
              <a:extLst>
                <a:ext uri="{FF2B5EF4-FFF2-40B4-BE49-F238E27FC236}">
                  <a16:creationId xmlns:a16="http://schemas.microsoft.com/office/drawing/2014/main" id="{FEA29D30-CB0C-4EE2-AB66-4E2EDEEF4EF0}"/>
                </a:ext>
              </a:extLst>
            </p:cNvPr>
            <p:cNvSpPr/>
            <p:nvPr/>
          </p:nvSpPr>
          <p:spPr>
            <a:xfrm>
              <a:off x="5568711" y="3660586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예측모델의 기본 원리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8" name="íṣḻîďe">
              <a:extLst>
                <a:ext uri="{FF2B5EF4-FFF2-40B4-BE49-F238E27FC236}">
                  <a16:creationId xmlns:a16="http://schemas.microsoft.com/office/drawing/2014/main" id="{B1894948-C048-4FFA-9212-A29C64020371}"/>
                </a:ext>
              </a:extLst>
            </p:cNvPr>
            <p:cNvSpPr/>
            <p:nvPr/>
          </p:nvSpPr>
          <p:spPr>
            <a:xfrm>
              <a:off x="5213392" y="4572349"/>
              <a:ext cx="5117289" cy="45341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0000" tIns="46800" rIns="90000" bIns="46800" anchor="ctr">
              <a:noAutofit/>
            </a:bodyPr>
            <a:lstStyle/>
            <a:p>
              <a:r>
                <a:rPr lang="ko-KR" altLang="en-US" sz="1600" b="1" dirty="0">
                  <a:solidFill>
                    <a:schemeClr val="bg1"/>
                  </a:solidFill>
                </a:rPr>
                <a:t>선형 회귀 모델  </a:t>
              </a:r>
              <a:r>
                <a:rPr lang="en-US" altLang="ko-KR" sz="1600" b="1" dirty="0">
                  <a:solidFill>
                    <a:schemeClr val="bg1"/>
                  </a:solidFill>
                </a:rPr>
                <a:t>&amp; </a:t>
              </a:r>
              <a:r>
                <a:rPr lang="ko-KR" altLang="en-US" sz="1600" b="1" dirty="0">
                  <a:solidFill>
                    <a:schemeClr val="bg1"/>
                  </a:solidFill>
                </a:rPr>
                <a:t>로지스틱 회귀 모델</a:t>
              </a:r>
              <a:endParaRPr lang="zh-CN" altLang="en-US" sz="16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íśḷïḋe">
              <a:extLst>
                <a:ext uri="{FF2B5EF4-FFF2-40B4-BE49-F238E27FC236}">
                  <a16:creationId xmlns:a16="http://schemas.microsoft.com/office/drawing/2014/main" id="{74CCAC2C-9967-40C4-8CD7-00CF45620998}"/>
                </a:ext>
              </a:extLst>
            </p:cNvPr>
            <p:cNvSpPr/>
            <p:nvPr/>
          </p:nvSpPr>
          <p:spPr bwMode="auto">
            <a:xfrm>
              <a:off x="4712736" y="4579018"/>
              <a:ext cx="455656" cy="455656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bg1">
                  <a:alpha val="40000"/>
                </a:schemeClr>
              </a:solidFill>
              <a:round/>
              <a:headEnd/>
              <a:tailEnd/>
            </a:ln>
          </p:spPr>
          <p:txBody>
            <a:bodyPr vert="horz" wrap="none" lIns="90000" tIns="46800" rIns="90000" bIns="46800" anchor="ctr" anchorCtr="1" compatLnSpc="1">
              <a:prstTxWarp prst="textNoShape">
                <a:avLst/>
              </a:prstTxWarp>
              <a:normAutofit fontScale="70000" lnSpcReduction="20000"/>
            </a:bodyPr>
            <a:lstStyle/>
            <a:p>
              <a:pPr algn="ctr"/>
              <a:r>
                <a:rPr lang="en-US" altLang="zh-CN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4</a:t>
              </a:r>
            </a:p>
          </p:txBody>
        </p:sp>
      </p:grpSp>
      <p:sp>
        <p:nvSpPr>
          <p:cNvPr id="23" name="标题 1">
            <a:extLst>
              <a:ext uri="{FF2B5EF4-FFF2-40B4-BE49-F238E27FC236}">
                <a16:creationId xmlns:a16="http://schemas.microsoft.com/office/drawing/2014/main" id="{FB8DC00D-31A3-32C8-C980-AC94C0AE8070}"/>
              </a:ext>
            </a:extLst>
          </p:cNvPr>
          <p:cNvSpPr txBox="1">
            <a:spLocks/>
          </p:cNvSpPr>
          <p:nvPr/>
        </p:nvSpPr>
        <p:spPr>
          <a:xfrm>
            <a:off x="669923" y="17572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5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56915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>
            <a:normAutofit/>
          </a:bodyPr>
          <a:lstStyle/>
          <a:p>
            <a:r>
              <a:rPr lang="ko-KR" altLang="en-US" dirty="0"/>
              <a:t>선형 회귀 모델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685800" y="3770677"/>
            <a:ext cx="4546600" cy="1177243"/>
          </a:xfrm>
        </p:spPr>
        <p:txBody>
          <a:bodyPr>
            <a:normAutofit/>
          </a:bodyPr>
          <a:lstStyle/>
          <a:p>
            <a:pPr lvl="0"/>
            <a:r>
              <a:rPr lang="ko-KR" altLang="en-US" dirty="0" err="1"/>
              <a:t>경사하강법</a:t>
            </a:r>
            <a:endParaRPr lang="en-US" altLang="ko-KR" dirty="0"/>
          </a:p>
          <a:p>
            <a:pPr lvl="0"/>
            <a:r>
              <a:rPr lang="ko-KR" altLang="en-US" dirty="0"/>
              <a:t>선형 회귀</a:t>
            </a:r>
            <a:endParaRPr lang="en-US" altLang="ko-KR" dirty="0"/>
          </a:p>
          <a:p>
            <a:pPr lvl="0"/>
            <a:r>
              <a:rPr lang="ko-KR" altLang="en-US" dirty="0"/>
              <a:t>다중 선형 회귀</a:t>
            </a:r>
            <a:endParaRPr lang="en-US" altLang="ko-KR" dirty="0"/>
          </a:p>
          <a:p>
            <a:pPr lvl="0"/>
            <a:r>
              <a:rPr lang="ko-KR" altLang="en-US" dirty="0" err="1"/>
              <a:t>텐서플로</a:t>
            </a:r>
            <a:r>
              <a:rPr lang="ko-KR" altLang="en-US" dirty="0"/>
              <a:t> 실습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86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경사 </a:t>
            </a:r>
            <a:r>
              <a:rPr lang="ko-KR" altLang="en-US" sz="2000" dirty="0" err="1"/>
              <a:t>하강법</a:t>
            </a:r>
            <a:r>
              <a:rPr lang="ko-KR" altLang="en-US" sz="2000" dirty="0"/>
              <a:t> </a:t>
            </a:r>
            <a:r>
              <a:rPr lang="en-US" altLang="ko-KR" sz="2000" dirty="0"/>
              <a:t>(Gradient descent)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2CBF97-E72E-31A3-9D24-F9A4056D8016}"/>
              </a:ext>
            </a:extLst>
          </p:cNvPr>
          <p:cNvSpPr txBox="1"/>
          <p:nvPr/>
        </p:nvSpPr>
        <p:spPr>
          <a:xfrm>
            <a:off x="457201" y="1242280"/>
            <a:ext cx="11419840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오차의 변화에 따라 이차 함수 그래프를 만들고 적절한 </a:t>
            </a:r>
            <a:r>
              <a:rPr lang="ko-KR" altLang="en-US" b="1" dirty="0" err="1">
                <a:solidFill>
                  <a:srgbClr val="000000"/>
                </a:solidFill>
                <a:latin typeface="Microsoft YaHei (본문)Microsoft YaHei (본문)"/>
              </a:rPr>
              <a:t>학습률을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 설정해 미분 값이 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0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인 지점을 구한다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E1C0881-788E-0B4F-A629-D02EB0D38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48" y="2330235"/>
            <a:ext cx="3832832" cy="330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ïs1iḋè">
            <a:extLst>
              <a:ext uri="{FF2B5EF4-FFF2-40B4-BE49-F238E27FC236}">
                <a16:creationId xmlns:a16="http://schemas.microsoft.com/office/drawing/2014/main" id="{C4B0643F-6DDC-78B0-2CEE-4B1DDEFD2050}"/>
              </a:ext>
            </a:extLst>
          </p:cNvPr>
          <p:cNvSpPr/>
          <p:nvPr/>
        </p:nvSpPr>
        <p:spPr>
          <a:xfrm>
            <a:off x="1453200" y="5950379"/>
            <a:ext cx="2567327" cy="39962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anchor="ctr" anchorCtr="0">
            <a:normAutofit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기울기와 오차의 관계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B665382-B83D-F260-5E94-F5A16167658A}"/>
              </a:ext>
            </a:extLst>
          </p:cNvPr>
          <p:cNvCxnSpPr>
            <a:cxnSpLocks/>
          </p:cNvCxnSpPr>
          <p:nvPr/>
        </p:nvCxnSpPr>
        <p:spPr>
          <a:xfrm flipV="1">
            <a:off x="2736864" y="2330235"/>
            <a:ext cx="2708263" cy="2485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ṧľiḓê">
            <a:extLst>
              <a:ext uri="{FF2B5EF4-FFF2-40B4-BE49-F238E27FC236}">
                <a16:creationId xmlns:a16="http://schemas.microsoft.com/office/drawing/2014/main" id="{5B35F31F-0EAF-CFF9-D053-11BBBE0F7D8C}"/>
              </a:ext>
            </a:extLst>
          </p:cNvPr>
          <p:cNvSpPr/>
          <p:nvPr/>
        </p:nvSpPr>
        <p:spPr>
          <a:xfrm>
            <a:off x="5445127" y="1958106"/>
            <a:ext cx="3263239" cy="388211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 lnSpcReduction="10000"/>
          </a:bodyPr>
          <a:lstStyle/>
          <a:p>
            <a:pPr algn="ctr">
              <a:defRPr/>
            </a:pPr>
            <a:r>
              <a:rPr lang="ko-KR" altLang="en-US" sz="1200" b="1" dirty="0">
                <a:solidFill>
                  <a:schemeClr val="bg1"/>
                </a:solidFill>
              </a:rPr>
              <a:t>기울기가 </a:t>
            </a:r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r>
              <a:rPr lang="ko-KR" altLang="en-US" sz="1200" b="1" dirty="0">
                <a:solidFill>
                  <a:schemeClr val="bg1"/>
                </a:solidFill>
              </a:rPr>
              <a:t>인 지점</a:t>
            </a:r>
            <a:r>
              <a:rPr lang="en-US" altLang="ko-KR" sz="1200" b="1" dirty="0">
                <a:solidFill>
                  <a:schemeClr val="bg1"/>
                </a:solidFill>
              </a:rPr>
              <a:t> (=</a:t>
            </a:r>
            <a:r>
              <a:rPr lang="ko-KR" altLang="en-US" sz="1200" b="1" dirty="0">
                <a:solidFill>
                  <a:schemeClr val="bg1"/>
                </a:solidFill>
              </a:rPr>
              <a:t>미분 값이 </a:t>
            </a:r>
            <a:r>
              <a:rPr lang="en-US" altLang="ko-KR" sz="1200" b="1" dirty="0">
                <a:solidFill>
                  <a:schemeClr val="bg1"/>
                </a:solidFill>
              </a:rPr>
              <a:t>0</a:t>
            </a:r>
            <a:r>
              <a:rPr lang="ko-KR" altLang="en-US" sz="1200" b="1" dirty="0">
                <a:solidFill>
                  <a:schemeClr val="bg1"/>
                </a:solidFill>
              </a:rPr>
              <a:t>인 지점</a:t>
            </a:r>
            <a:r>
              <a:rPr lang="en-US" altLang="ko-KR" sz="1200" b="1" dirty="0">
                <a:solidFill>
                  <a:schemeClr val="bg1"/>
                </a:solidFill>
              </a:rPr>
              <a:t>)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1F629F-14C8-5343-E2FC-82E539D8D62B}"/>
              </a:ext>
            </a:extLst>
          </p:cNvPr>
          <p:cNvSpPr txBox="1"/>
          <p:nvPr/>
        </p:nvSpPr>
        <p:spPr>
          <a:xfrm>
            <a:off x="5445127" y="2507512"/>
            <a:ext cx="6442076" cy="1669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ko-KR" altLang="en-US" sz="14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경사하강법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반복적으로 기울기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를 변화시켜서 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값을 찾아내는 방법</a:t>
            </a:r>
            <a:endParaRPr lang="en-US" altLang="ko-KR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1400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sz="1400" dirty="0" err="1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학습률</a:t>
            </a:r>
            <a:r>
              <a:rPr lang="en-US" altLang="ko-KR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(learning</a:t>
            </a:r>
            <a:r>
              <a:rPr lang="ko-KR" altLang="en-US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rate)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sz="1400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파라미터를 업데이트하는 정도를 조절하기 위한 변수</a:t>
            </a:r>
            <a:endParaRPr lang="en-US" altLang="ko-KR" sz="1400" dirty="0">
              <a:solidFill>
                <a:srgbClr val="000000"/>
              </a:solidFill>
              <a:latin typeface="Microsoft YaHei (본문)Microsoft YaHei (본문)"/>
              <a:cs typeface="Arial" panose="020B0604020202020204" pitchFamily="34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A4D4ED0-1249-308D-0CB3-21F90243D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93" y="4559655"/>
            <a:ext cx="1404289" cy="5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32F4BA08-97F4-9F86-18BA-8DDAB46FF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074" y="4532180"/>
            <a:ext cx="1975790" cy="57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2EF32D3-8AA7-78A6-BBEF-A794FE27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36" y="5353417"/>
            <a:ext cx="3501701" cy="53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E0FD5EB3-03FB-4EBC-5FCE-3AC05FBA3C51}"/>
              </a:ext>
            </a:extLst>
          </p:cNvPr>
          <p:cNvSpPr/>
          <p:nvPr/>
        </p:nvSpPr>
        <p:spPr>
          <a:xfrm>
            <a:off x="7418048" y="4663325"/>
            <a:ext cx="568960" cy="326295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06" name="Picture 10">
            <a:extLst>
              <a:ext uri="{FF2B5EF4-FFF2-40B4-BE49-F238E27FC236}">
                <a16:creationId xmlns:a16="http://schemas.microsoft.com/office/drawing/2014/main" id="{32DF65F6-FACB-8D7B-29E8-3A9D0C65E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936" y="6094970"/>
            <a:ext cx="3501701" cy="549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800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 animBg="1"/>
      <p:bldP spid="8" grpId="0" animBg="1"/>
      <p:bldP spid="11" grpId="0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파이썬 코딩으로 확인하는 선형 회귀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9B8DDF-5767-D26E-F11F-D5EFE3170B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366"/>
          <a:stretch/>
        </p:blipFill>
        <p:spPr>
          <a:xfrm>
            <a:off x="669924" y="1478111"/>
            <a:ext cx="4075462" cy="39017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7F02FF7-6F71-A661-CC9C-C02E0F44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6498" y="1478111"/>
            <a:ext cx="6385493" cy="28195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95D997C-D99D-2887-CFE2-6F863E080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704" y="4747091"/>
            <a:ext cx="3002540" cy="158509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8573C2B-DFA0-E700-ABF8-72078A3F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795" y="5032865"/>
            <a:ext cx="2728196" cy="101354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0D95EAA6-922B-039E-0FE9-0F638B037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521" y="2650733"/>
            <a:ext cx="3088261" cy="474324"/>
          </a:xfrm>
          <a:prstGeom prst="rect">
            <a:avLst/>
          </a:prstGeom>
          <a:noFill/>
          <a:ln w="28575">
            <a:solidFill>
              <a:schemeClr val="bg2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9C4B873-268A-D3BF-5BDF-A7981FCCBF3E}"/>
              </a:ext>
            </a:extLst>
          </p:cNvPr>
          <p:cNvSpPr/>
          <p:nvPr/>
        </p:nvSpPr>
        <p:spPr>
          <a:xfrm>
            <a:off x="4841719" y="2114020"/>
            <a:ext cx="614985" cy="3321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0079 0.0863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43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파이썬 코딩으로 확인하는 선형 회귀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0662A0-E001-7A87-7DA1-58B37BAD9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389" y="1762330"/>
            <a:ext cx="5913632" cy="1371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15415AA-8405-1A97-8E04-7E1E7A944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0182" y="3525170"/>
            <a:ext cx="4590046" cy="2829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7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다중 선형 회귀</a:t>
            </a:r>
            <a:endParaRPr lang="en-US" altLang="ko-KR" sz="2000" dirty="0"/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3A0BB327-82C9-78C0-2248-CDEC822E8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45786"/>
              </p:ext>
            </p:extLst>
          </p:nvPr>
        </p:nvGraphicFramePr>
        <p:xfrm>
          <a:off x="3280178" y="1584177"/>
          <a:ext cx="5853589" cy="1184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6472">
                  <a:extLst>
                    <a:ext uri="{9D8B030D-6E8A-4147-A177-3AD203B41FA5}">
                      <a16:colId xmlns:a16="http://schemas.microsoft.com/office/drawing/2014/main" val="3359174696"/>
                    </a:ext>
                  </a:extLst>
                </a:gridCol>
                <a:gridCol w="1065403">
                  <a:extLst>
                    <a:ext uri="{9D8B030D-6E8A-4147-A177-3AD203B41FA5}">
                      <a16:colId xmlns:a16="http://schemas.microsoft.com/office/drawing/2014/main" val="1721958753"/>
                    </a:ext>
                  </a:extLst>
                </a:gridCol>
                <a:gridCol w="1053157">
                  <a:extLst>
                    <a:ext uri="{9D8B030D-6E8A-4147-A177-3AD203B41FA5}">
                      <a16:colId xmlns:a16="http://schemas.microsoft.com/office/drawing/2014/main" val="1244321412"/>
                    </a:ext>
                  </a:extLst>
                </a:gridCol>
                <a:gridCol w="947840">
                  <a:extLst>
                    <a:ext uri="{9D8B030D-6E8A-4147-A177-3AD203B41FA5}">
                      <a16:colId xmlns:a16="http://schemas.microsoft.com/office/drawing/2014/main" val="3911580899"/>
                    </a:ext>
                  </a:extLst>
                </a:gridCol>
                <a:gridCol w="1170717">
                  <a:extLst>
                    <a:ext uri="{9D8B030D-6E8A-4147-A177-3AD203B41FA5}">
                      <a16:colId xmlns:a16="http://schemas.microsoft.com/office/drawing/2014/main" val="2498186737"/>
                    </a:ext>
                  </a:extLst>
                </a:gridCol>
              </a:tblGrid>
              <a:tr h="4063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공부한 시간</a:t>
                      </a:r>
                      <a:r>
                        <a:rPr lang="en-US" altLang="ko-KR" sz="1400" dirty="0"/>
                        <a:t>(x1)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4583"/>
                  </a:ext>
                </a:extLst>
              </a:tr>
              <a:tr h="40633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과외 수업 횟수</a:t>
                      </a:r>
                      <a:r>
                        <a:rPr lang="en-US" altLang="ko-KR" sz="1400" dirty="0"/>
                        <a:t>(x2)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0</a:t>
                      </a:r>
                      <a:r>
                        <a:rPr lang="ko-KR" altLang="en-US" sz="14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3744846"/>
                  </a:ext>
                </a:extLst>
              </a:tr>
              <a:tr h="3703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성적</a:t>
                      </a:r>
                      <a:r>
                        <a:rPr lang="en-US" altLang="ko-KR" sz="1400" dirty="0"/>
                        <a:t>(y)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81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93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91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97</a:t>
                      </a:r>
                      <a:r>
                        <a:rPr lang="ko-KR" altLang="en-US" sz="1400" dirty="0"/>
                        <a:t>점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1958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E62C5B40-8E34-249F-4846-18D322B0D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4" y="1976189"/>
            <a:ext cx="2030279" cy="40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C6D44291-A609-8D1F-97B7-5D37076F5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624" y="3323935"/>
            <a:ext cx="3626865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A04D411-A6DD-CC56-D692-C8BCC908EF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" t="4942" r="1069"/>
          <a:stretch/>
        </p:blipFill>
        <p:spPr bwMode="auto">
          <a:xfrm>
            <a:off x="6834513" y="3323935"/>
            <a:ext cx="4086723" cy="3240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1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파이썬 코딩으로 확인하는 다중 선형 회귀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31BC15F-D881-47D5-E864-B9CCF29A4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24" y="1272419"/>
            <a:ext cx="4925333" cy="2789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70B0F57-3554-85B6-0786-CB26978784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733" b="27313"/>
          <a:stretch/>
        </p:blipFill>
        <p:spPr>
          <a:xfrm>
            <a:off x="669924" y="4169116"/>
            <a:ext cx="4925333" cy="188334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81B8D44-2F81-9CA1-577D-2AA65F6E6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745" y="2264136"/>
            <a:ext cx="4243510" cy="2789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BC15A01A-D581-ED0B-10EB-CA6CC3DCB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2113" y="1272419"/>
            <a:ext cx="6081287" cy="43971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2EEC9C6-FC2E-3546-3819-9E5D1D267BE4}"/>
              </a:ext>
            </a:extLst>
          </p:cNvPr>
          <p:cNvSpPr txBox="1"/>
          <p:nvPr/>
        </p:nvSpPr>
        <p:spPr>
          <a:xfrm>
            <a:off x="5817094" y="5913259"/>
            <a:ext cx="5802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Microsoft YaHei (본문)"/>
              </a:rPr>
              <a:t>실제 점수</a:t>
            </a:r>
            <a:r>
              <a:rPr lang="en-US" altLang="ko-KR" sz="1400" dirty="0">
                <a:latin typeface="Microsoft YaHei (본문)"/>
              </a:rPr>
              <a:t>: [81 93 91 97]</a:t>
            </a:r>
          </a:p>
          <a:p>
            <a:r>
              <a:rPr lang="ko-KR" altLang="en-US" sz="1400" dirty="0">
                <a:latin typeface="Microsoft YaHei (본문)"/>
              </a:rPr>
              <a:t>예측 점수</a:t>
            </a:r>
            <a:r>
              <a:rPr lang="en-US" altLang="ko-KR" sz="1400" dirty="0">
                <a:latin typeface="Microsoft YaHei (본문)"/>
              </a:rPr>
              <a:t>: [80.76387645 92.97153922 91.42520875 96.7558749 ]</a:t>
            </a:r>
            <a:endParaRPr lang="en-US" altLang="ko-KR" sz="1100" dirty="0">
              <a:latin typeface="Microsoft YaHe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253921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용어 정리</a:t>
            </a:r>
            <a:endParaRPr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ABEDB-3D8D-3651-8F5C-0B3AF1F719FC}"/>
              </a:ext>
            </a:extLst>
          </p:cNvPr>
          <p:cNvSpPr txBox="1"/>
          <p:nvPr/>
        </p:nvSpPr>
        <p:spPr>
          <a:xfrm>
            <a:off x="669924" y="1405461"/>
            <a:ext cx="8789762" cy="502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가설 함수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해결을 위해 가정하는 식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(Ex.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= ax + b)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H(x) = </a:t>
            </a:r>
            <a:r>
              <a:rPr lang="en-US" altLang="ko-KR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wx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b (w: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가중치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b: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편향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손실 함수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(loss function)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실제 값과 예측 값 사이의 오차에 대한 식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(Ex.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평균 제곱 오차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옵티마이저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(optimizer)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손실 함수의 결과값을 최소화하는 최적화 알고리즘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(Ex. </a:t>
            </a:r>
            <a:r>
              <a:rPr lang="ko-KR" altLang="en-US" dirty="0" err="1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경사하강법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활성화 함수 </a:t>
            </a: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(activation function)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Microsoft YaHei (본문)Microsoft YaHei (본문)"/>
                <a:cs typeface="Arial" panose="020B0604020202020204" pitchFamily="34" charset="0"/>
              </a:rPr>
              <a:t>입력된 값을 다음 층으로 넘길 때 각 값을 어떻게 처리할지를 결정하는 함수</a:t>
            </a:r>
            <a:endParaRPr lang="en-US" altLang="ko-KR" dirty="0">
              <a:solidFill>
                <a:srgbClr val="000000"/>
              </a:solidFill>
              <a:latin typeface="Microsoft YaHei (본문)Microsoft YaHei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33207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텐서플로에서</a:t>
            </a:r>
            <a:r>
              <a:rPr lang="ko-KR" altLang="en-US" sz="2000" dirty="0"/>
              <a:t> 실행하는 선형 회귀</a:t>
            </a:r>
            <a:endParaRPr lang="en-US" altLang="ko-KR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900543-6274-0302-0F0B-1E90D741D9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379"/>
          <a:stretch/>
        </p:blipFill>
        <p:spPr>
          <a:xfrm>
            <a:off x="2650666" y="1838384"/>
            <a:ext cx="6889077" cy="4018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512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텐서플로에서</a:t>
            </a:r>
            <a:r>
              <a:rPr lang="ko-KR" altLang="en-US" sz="2000" dirty="0"/>
              <a:t> 실행하는 선형 회귀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27FF7B-40EC-0BE6-A3B4-2B42C35CF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167" y="4084389"/>
            <a:ext cx="3627434" cy="23319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429D4A1-34CD-BC5B-F828-0553CAFBF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629" y="1761538"/>
            <a:ext cx="5441152" cy="18289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BA707C-D70C-4B7B-345E-E82D0C754565}"/>
              </a:ext>
            </a:extLst>
          </p:cNvPr>
          <p:cNvSpPr txBox="1"/>
          <p:nvPr/>
        </p:nvSpPr>
        <p:spPr>
          <a:xfrm>
            <a:off x="6467025" y="5096461"/>
            <a:ext cx="43751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YaHei (본문)"/>
              </a:rPr>
              <a:t>7</a:t>
            </a:r>
            <a:r>
              <a:rPr lang="ko-KR" altLang="en-US" sz="1400" dirty="0">
                <a:latin typeface="Microsoft YaHei (본문)"/>
              </a:rPr>
              <a:t>시간을 공부할 경우의 예상 점수는 </a:t>
            </a:r>
            <a:r>
              <a:rPr lang="en-US" altLang="ko-KR" sz="1400" dirty="0">
                <a:latin typeface="Microsoft YaHei (본문)"/>
              </a:rPr>
              <a:t>95.12</a:t>
            </a:r>
            <a:r>
              <a:rPr lang="ko-KR" altLang="en-US" sz="1400" dirty="0">
                <a:latin typeface="Microsoft YaHei (본문)"/>
              </a:rPr>
              <a:t>점입니다</a:t>
            </a:r>
            <a:r>
              <a:rPr lang="en-US" altLang="ko-KR" sz="1400" dirty="0">
                <a:latin typeface="Microsoft YaHei (본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628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텐서플로에서</a:t>
            </a:r>
            <a:r>
              <a:rPr lang="ko-KR" altLang="en-US" sz="2000" dirty="0"/>
              <a:t> 실행하는 다중 선형 회귀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BFEDC4A-3D24-1447-4561-EF7DE0B67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998" y="1354511"/>
            <a:ext cx="8116003" cy="4976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78DD8F-8B4B-54A9-F645-9AFD8E4FE887}"/>
              </a:ext>
            </a:extLst>
          </p:cNvPr>
          <p:cNvSpPr txBox="1"/>
          <p:nvPr/>
        </p:nvSpPr>
        <p:spPr>
          <a:xfrm>
            <a:off x="2555887" y="6422570"/>
            <a:ext cx="6261540" cy="315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Microsoft YaHei (본문)"/>
              </a:rPr>
              <a:t>7</a:t>
            </a:r>
            <a:r>
              <a:rPr lang="ko-KR" altLang="en-US" sz="1400" dirty="0">
                <a:latin typeface="Microsoft YaHei (본문)"/>
              </a:rPr>
              <a:t>시간을 공부하고 </a:t>
            </a:r>
            <a:r>
              <a:rPr lang="en-US" altLang="ko-KR" sz="1400" dirty="0">
                <a:latin typeface="Microsoft YaHei (본문)"/>
              </a:rPr>
              <a:t>4</a:t>
            </a:r>
            <a:r>
              <a:rPr lang="ko-KR" altLang="en-US" sz="1400" dirty="0">
                <a:latin typeface="Microsoft YaHei (본문)"/>
              </a:rPr>
              <a:t>시간의 과외를 받을 경우</a:t>
            </a:r>
            <a:r>
              <a:rPr lang="en-US" altLang="ko-KR" sz="1400" dirty="0">
                <a:latin typeface="Microsoft YaHei (본문)"/>
              </a:rPr>
              <a:t>,</a:t>
            </a:r>
            <a:r>
              <a:rPr lang="ko-KR" altLang="en-US" sz="1400" dirty="0">
                <a:latin typeface="Microsoft YaHei (본문)"/>
              </a:rPr>
              <a:t> 예상 점수는 </a:t>
            </a:r>
            <a:r>
              <a:rPr lang="en-US" altLang="ko-KR" sz="1400" dirty="0">
                <a:latin typeface="Microsoft YaHei (본문)"/>
              </a:rPr>
              <a:t>97.53</a:t>
            </a:r>
            <a:r>
              <a:rPr lang="ko-KR" altLang="en-US" sz="1400" dirty="0">
                <a:latin typeface="Microsoft YaHei (본문)"/>
              </a:rPr>
              <a:t>점입니다</a:t>
            </a:r>
            <a:r>
              <a:rPr lang="en-US" altLang="ko-KR" sz="1400" dirty="0">
                <a:latin typeface="Microsoft YaHei (본문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281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딥러닝 기초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인공지능</a:t>
            </a:r>
            <a:r>
              <a:rPr lang="en-US" altLang="ko-KR" dirty="0"/>
              <a:t>? </a:t>
            </a:r>
            <a:r>
              <a:rPr lang="ko-KR" altLang="en-US" dirty="0" err="1"/>
              <a:t>머신러닝</a:t>
            </a:r>
            <a:r>
              <a:rPr lang="en-US" altLang="ko-KR" dirty="0"/>
              <a:t>? </a:t>
            </a:r>
            <a:r>
              <a:rPr lang="ko-KR" altLang="en-US" dirty="0"/>
              <a:t>딥러닝</a:t>
            </a:r>
            <a:r>
              <a:rPr lang="en-US" altLang="ko-KR" dirty="0"/>
              <a:t>?</a:t>
            </a:r>
          </a:p>
          <a:p>
            <a:pPr lvl="0"/>
            <a:r>
              <a:rPr lang="ko-KR" altLang="en-US" dirty="0"/>
              <a:t>딥러닝 실행을 위해 필요한 세 가지</a:t>
            </a:r>
            <a:endParaRPr lang="en-US" altLang="ko-KR" dirty="0"/>
          </a:p>
          <a:p>
            <a:pPr lvl="0"/>
            <a:r>
              <a:rPr lang="ko-KR" altLang="en-US" dirty="0"/>
              <a:t>미지의 일을 예측하는 원리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01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691573" y="2959476"/>
            <a:ext cx="5895839" cy="656792"/>
          </a:xfrm>
        </p:spPr>
        <p:txBody>
          <a:bodyPr>
            <a:normAutofit/>
          </a:bodyPr>
          <a:lstStyle/>
          <a:p>
            <a:r>
              <a:rPr lang="ko-KR" altLang="en-US" dirty="0"/>
              <a:t>로지스틱 회귀 모델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ko-KR" altLang="en-US" dirty="0"/>
              <a:t>로지스틱 회귀</a:t>
            </a:r>
            <a:endParaRPr lang="en-US" altLang="ko-KR" dirty="0"/>
          </a:p>
          <a:p>
            <a:pPr lvl="0"/>
            <a:r>
              <a:rPr lang="ko-KR" altLang="en-US" dirty="0" err="1"/>
              <a:t>시그모이드</a:t>
            </a:r>
            <a:r>
              <a:rPr lang="ko-KR" altLang="en-US" dirty="0"/>
              <a:t> 함수 </a:t>
            </a:r>
            <a:r>
              <a:rPr lang="en-US" altLang="ko-KR" dirty="0"/>
              <a:t>&amp;</a:t>
            </a:r>
            <a:r>
              <a:rPr lang="ko-KR" altLang="en-US" dirty="0"/>
              <a:t>  교차 엔트로피 오차 함수</a:t>
            </a:r>
            <a:endParaRPr lang="en-US" altLang="ko-KR" dirty="0"/>
          </a:p>
          <a:p>
            <a:pPr lvl="0"/>
            <a:r>
              <a:rPr lang="ko-KR" altLang="en-US" dirty="0" err="1"/>
              <a:t>텐서플로</a:t>
            </a:r>
            <a:r>
              <a:rPr lang="ko-KR" altLang="en-US" dirty="0"/>
              <a:t> 실습</a:t>
            </a:r>
            <a:endParaRPr lang="en-US" altLang="ko-KR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04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878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로지스틱 회귀 </a:t>
            </a:r>
            <a:r>
              <a:rPr lang="en-US" altLang="ko-KR" sz="2000" dirty="0"/>
              <a:t>(Logistic Regression)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4020516" y="1251853"/>
            <a:ext cx="4149377" cy="45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“</a:t>
            </a:r>
            <a:r>
              <a:rPr lang="ko-KR" altLang="en-US" b="1" dirty="0">
                <a:solidFill>
                  <a:srgbClr val="000000"/>
                </a:solidFill>
                <a:latin typeface="Microsoft YaHei (본문)Microsoft YaHei (본문)"/>
              </a:rPr>
              <a:t>참과 거짓 중 하나를 내놓는 과정</a:t>
            </a:r>
            <a:r>
              <a:rPr lang="en-US" altLang="ko-KR" b="1" dirty="0">
                <a:solidFill>
                  <a:srgbClr val="000000"/>
                </a:solidFill>
                <a:latin typeface="Microsoft YaHei (본문)Microsoft YaHei (본문)"/>
              </a:rPr>
              <a:t>＂</a:t>
            </a:r>
          </a:p>
        </p:txBody>
      </p:sp>
      <p:graphicFrame>
        <p:nvGraphicFramePr>
          <p:cNvPr id="3" name="표 6">
            <a:extLst>
              <a:ext uri="{FF2B5EF4-FFF2-40B4-BE49-F238E27FC236}">
                <a16:creationId xmlns:a16="http://schemas.microsoft.com/office/drawing/2014/main" id="{64638929-993B-EC94-1364-58B51A4D1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927406"/>
              </p:ext>
            </p:extLst>
          </p:nvPr>
        </p:nvGraphicFramePr>
        <p:xfrm>
          <a:off x="2468076" y="5196955"/>
          <a:ext cx="7254254" cy="818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52040">
                  <a:extLst>
                    <a:ext uri="{9D8B030D-6E8A-4147-A177-3AD203B41FA5}">
                      <a16:colId xmlns:a16="http://schemas.microsoft.com/office/drawing/2014/main" val="3359174696"/>
                    </a:ext>
                  </a:extLst>
                </a:gridCol>
                <a:gridCol w="825209">
                  <a:extLst>
                    <a:ext uri="{9D8B030D-6E8A-4147-A177-3AD203B41FA5}">
                      <a16:colId xmlns:a16="http://schemas.microsoft.com/office/drawing/2014/main" val="1721958753"/>
                    </a:ext>
                  </a:extLst>
                </a:gridCol>
                <a:gridCol w="815725">
                  <a:extLst>
                    <a:ext uri="{9D8B030D-6E8A-4147-A177-3AD203B41FA5}">
                      <a16:colId xmlns:a16="http://schemas.microsoft.com/office/drawing/2014/main" val="1244321412"/>
                    </a:ext>
                  </a:extLst>
                </a:gridCol>
                <a:gridCol w="734152">
                  <a:extLst>
                    <a:ext uri="{9D8B030D-6E8A-4147-A177-3AD203B41FA5}">
                      <a16:colId xmlns:a16="http://schemas.microsoft.com/office/drawing/2014/main" val="3911580899"/>
                    </a:ext>
                  </a:extLst>
                </a:gridCol>
                <a:gridCol w="906782">
                  <a:extLst>
                    <a:ext uri="{9D8B030D-6E8A-4147-A177-3AD203B41FA5}">
                      <a16:colId xmlns:a16="http://schemas.microsoft.com/office/drawing/2014/main" val="2498186737"/>
                    </a:ext>
                  </a:extLst>
                </a:gridCol>
                <a:gridCol w="906782">
                  <a:extLst>
                    <a:ext uri="{9D8B030D-6E8A-4147-A177-3AD203B41FA5}">
                      <a16:colId xmlns:a16="http://schemas.microsoft.com/office/drawing/2014/main" val="1693733634"/>
                    </a:ext>
                  </a:extLst>
                </a:gridCol>
                <a:gridCol w="906782">
                  <a:extLst>
                    <a:ext uri="{9D8B030D-6E8A-4147-A177-3AD203B41FA5}">
                      <a16:colId xmlns:a16="http://schemas.microsoft.com/office/drawing/2014/main" val="782807909"/>
                    </a:ext>
                  </a:extLst>
                </a:gridCol>
                <a:gridCol w="906782">
                  <a:extLst>
                    <a:ext uri="{9D8B030D-6E8A-4147-A177-3AD203B41FA5}">
                      <a16:colId xmlns:a16="http://schemas.microsoft.com/office/drawing/2014/main" val="3961370313"/>
                    </a:ext>
                  </a:extLst>
                </a:gridCol>
              </a:tblGrid>
              <a:tr h="39304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공부한 시간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10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12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/>
                        <a:t>14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174583"/>
                  </a:ext>
                </a:extLst>
              </a:tr>
              <a:tr h="42534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합격 여부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불합격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dirty="0"/>
                        <a:t>불합격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불합격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+mn-cs"/>
                        </a:rPr>
                        <a:t>합격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합격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합격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cs typeface="+mn-cs"/>
                        </a:rPr>
                        <a:t>합격</a:t>
                      </a:r>
                      <a:endParaRPr lang="ko-KR" altLang="en-US" sz="14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871958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4B5F5821-5B98-F29F-9865-0F6632C92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054" y="2338258"/>
            <a:ext cx="4235892" cy="21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4423CF66-186B-C9B3-E5A3-9E559DF2C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509" y="2334986"/>
            <a:ext cx="4235892" cy="2181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D49D9EED-7853-1654-7A92-9137D0CDA5CA}"/>
              </a:ext>
            </a:extLst>
          </p:cNvPr>
          <p:cNvSpPr/>
          <p:nvPr/>
        </p:nvSpPr>
        <p:spPr>
          <a:xfrm>
            <a:off x="5617365" y="3194896"/>
            <a:ext cx="955676" cy="46166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08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2455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시그모이드</a:t>
            </a:r>
            <a:r>
              <a:rPr lang="ko-KR" altLang="en-US" sz="2000" dirty="0"/>
              <a:t> </a:t>
            </a:r>
            <a:r>
              <a:rPr lang="en-US" altLang="ko-KR" sz="2000" dirty="0"/>
              <a:t>(sigmoid)</a:t>
            </a:r>
            <a:r>
              <a:rPr lang="ko-KR" altLang="en-US" sz="2000" dirty="0"/>
              <a:t> 함수 </a:t>
            </a:r>
            <a:r>
              <a:rPr lang="en-US" altLang="ko-KR" sz="2000" dirty="0"/>
              <a:t>&amp; </a:t>
            </a:r>
            <a:r>
              <a:rPr lang="ko-KR" altLang="en-US" sz="2000" dirty="0"/>
              <a:t>교차 엔트로피 오차 </a:t>
            </a:r>
            <a:r>
              <a:rPr lang="en-US" altLang="ko-KR" sz="2000" dirty="0"/>
              <a:t>(cross entropy error) </a:t>
            </a:r>
            <a:r>
              <a:rPr lang="ko-KR" altLang="en-US" sz="2000" dirty="0"/>
              <a:t>함수</a:t>
            </a:r>
            <a:endParaRPr lang="en-US" altLang="ko-KR" sz="2000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2F657D99-3264-BFF2-0CDF-72ABCAC95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464" y="1844449"/>
            <a:ext cx="4740729" cy="340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A2C4F2E6-EAD2-BE82-B6E4-7CB7E017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50" y="5595257"/>
            <a:ext cx="2904959" cy="78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4" name="Picture 8">
            <a:extLst>
              <a:ext uri="{FF2B5EF4-FFF2-40B4-BE49-F238E27FC236}">
                <a16:creationId xmlns:a16="http://schemas.microsoft.com/office/drawing/2014/main" id="{6F765250-E9AD-A730-0640-81038D0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05" y="2636449"/>
            <a:ext cx="3881088" cy="1998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FBD7E2F-4F9D-9890-F9D2-E5EA5F1918A1}"/>
              </a:ext>
            </a:extLst>
          </p:cNvPr>
          <p:cNvCxnSpPr/>
          <p:nvPr/>
        </p:nvCxnSpPr>
        <p:spPr>
          <a:xfrm>
            <a:off x="9437914" y="3461656"/>
            <a:ext cx="0" cy="20029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A0F6A0-2105-6C46-7BD8-8AF999EC5A03}"/>
              </a:ext>
            </a:extLst>
          </p:cNvPr>
          <p:cNvCxnSpPr>
            <a:cxnSpLocks/>
          </p:cNvCxnSpPr>
          <p:nvPr/>
        </p:nvCxnSpPr>
        <p:spPr>
          <a:xfrm>
            <a:off x="7587342" y="3494314"/>
            <a:ext cx="0" cy="197031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33EB1D-826D-8DF2-5814-23E80636BB78}"/>
              </a:ext>
            </a:extLst>
          </p:cNvPr>
          <p:cNvSpPr/>
          <p:nvPr/>
        </p:nvSpPr>
        <p:spPr>
          <a:xfrm>
            <a:off x="8948057" y="5464628"/>
            <a:ext cx="1085252" cy="5116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F0935-0F96-ADB1-73A1-4D593FC8E600}"/>
              </a:ext>
            </a:extLst>
          </p:cNvPr>
          <p:cNvSpPr/>
          <p:nvPr/>
        </p:nvSpPr>
        <p:spPr>
          <a:xfrm>
            <a:off x="7326086" y="5453742"/>
            <a:ext cx="788317" cy="51162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72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 err="1"/>
              <a:t>텐서플로에서</a:t>
            </a:r>
            <a:r>
              <a:rPr lang="ko-KR" altLang="en-US" sz="2000" dirty="0"/>
              <a:t> 실행하는 로지스틱 회귀 모델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271EA5-1639-8D41-D6FD-DF7C339C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43" y="1203725"/>
            <a:ext cx="6248942" cy="536494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C1AFD8-DD52-22B8-E6E6-BDEB6F0F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929" y="2602117"/>
            <a:ext cx="3551228" cy="25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764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182051" y="2395306"/>
            <a:ext cx="4294824" cy="1143644"/>
          </a:xfrm>
        </p:spPr>
        <p:txBody>
          <a:bodyPr>
            <a:normAutofit/>
          </a:bodyPr>
          <a:lstStyle/>
          <a:p>
            <a:r>
              <a:rPr lang="en-US" altLang="zh-CN" dirty="0"/>
              <a:t>Thanks.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>
          <a:xfrm>
            <a:off x="1182051" y="3790747"/>
            <a:ext cx="4294824" cy="21201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발표 주제 정하기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Microsoft YaHei (본문)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  1)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머신러닝의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3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가지 분류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-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이정훈님</a:t>
            </a:r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Microsoft YaHei (본문)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  2)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딥러닝의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역사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- </a:t>
            </a:r>
            <a:r>
              <a:rPr lang="ko-KR" altLang="en-US" sz="1200" dirty="0" err="1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김호중님</a:t>
            </a:r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Microsoft YaHei (본문)"/>
            </a:endParaRPr>
          </a:p>
          <a:p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  3) </a:t>
            </a:r>
            <a:r>
              <a:rPr lang="en-US" altLang="ko-KR" sz="1200" dirty="0" err="1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Numpy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모듈  </a:t>
            </a:r>
            <a:r>
              <a:rPr lang="en-US" altLang="ko-KR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- </a:t>
            </a:r>
            <a:r>
              <a:rPr lang="ko-KR" altLang="en-US" sz="12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김규태님</a:t>
            </a:r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Microsoft YaHei (본문)"/>
            </a:endParaRPr>
          </a:p>
          <a:p>
            <a:endParaRPr lang="en-US" altLang="ko-KR" sz="1200" dirty="0">
              <a:solidFill>
                <a:schemeClr val="tx2">
                  <a:lumMod val="75000"/>
                </a:schemeClr>
              </a:solidFill>
              <a:latin typeface="Microsoft YaHei (본문)"/>
            </a:endParaRPr>
          </a:p>
          <a:p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  <a:cs typeface="Arial" panose="020B0604020202020204" pitchFamily="34" charset="0"/>
              </a:rPr>
              <a:t>•  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다음 회의 날짜 정하기 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– 2022.10.07 (</a:t>
            </a: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금</a:t>
            </a:r>
            <a:r>
              <a:rPr lang="en-US" altLang="ko-KR" sz="1400" dirty="0">
                <a:solidFill>
                  <a:schemeClr val="tx2">
                    <a:lumMod val="75000"/>
                  </a:schemeClr>
                </a:solidFill>
                <a:latin typeface="Microsoft YaHei (본문)"/>
              </a:rPr>
              <a:t>) 13:00~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93340-FF20-4BAC-9663-CA2E5CF11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인공지능 </a:t>
            </a:r>
            <a:r>
              <a:rPr lang="ko-KR" altLang="en-US" sz="2000" dirty="0" err="1"/>
              <a:t>머신러닝</a:t>
            </a:r>
            <a:r>
              <a:rPr lang="ko-KR" altLang="en-US" sz="2000" dirty="0"/>
              <a:t> 딥러닝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84F0F8-26DB-43A3-952E-EC7C2B55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3" name="Picture 2" descr="인공지능, 머신러닝, 딥러닝의 용어 알고 가기 - 매일매일 레벨업">
            <a:extLst>
              <a:ext uri="{FF2B5EF4-FFF2-40B4-BE49-F238E27FC236}">
                <a16:creationId xmlns:a16="http://schemas.microsoft.com/office/drawing/2014/main" id="{EF22CF96-4BA7-7648-4A12-A893CAD1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404" y="2484821"/>
            <a:ext cx="3179839" cy="249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E1928E8-BBD9-8905-2928-B39BA2952F0B}"/>
              </a:ext>
            </a:extLst>
          </p:cNvPr>
          <p:cNvSpPr txBox="1"/>
          <p:nvPr/>
        </p:nvSpPr>
        <p:spPr>
          <a:xfrm>
            <a:off x="5172983" y="5500918"/>
            <a:ext cx="4820478" cy="77469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200" dirty="0"/>
              <a:t>“</a:t>
            </a:r>
            <a:r>
              <a:rPr lang="ko-KR" altLang="en-US" sz="1200" dirty="0"/>
              <a:t>환경과의 상호작용을 통해서 축적되는 경험적인 데이터를 바탕으로 모델을 자동으로 구축하고 스스로 성능을 향상하는 시스템</a:t>
            </a:r>
            <a:r>
              <a:rPr lang="en-US" altLang="ko-KR" sz="1200" dirty="0"/>
              <a:t>＂</a:t>
            </a:r>
            <a:endParaRPr lang="en-US" altLang="zh-CN" sz="1200" dirty="0"/>
          </a:p>
        </p:txBody>
      </p:sp>
      <p:sp>
        <p:nvSpPr>
          <p:cNvPr id="33" name="ïṡḷïḋè">
            <a:extLst>
              <a:ext uri="{FF2B5EF4-FFF2-40B4-BE49-F238E27FC236}">
                <a16:creationId xmlns:a16="http://schemas.microsoft.com/office/drawing/2014/main" id="{70AEAD21-14CD-2DC8-A311-38CBB6F6A548}"/>
              </a:ext>
            </a:extLst>
          </p:cNvPr>
          <p:cNvSpPr/>
          <p:nvPr/>
        </p:nvSpPr>
        <p:spPr bwMode="auto">
          <a:xfrm rot="21595037">
            <a:off x="3645506" y="3087619"/>
            <a:ext cx="2680023" cy="792618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34" name="íṥļíḋè">
            <a:extLst>
              <a:ext uri="{FF2B5EF4-FFF2-40B4-BE49-F238E27FC236}">
                <a16:creationId xmlns:a16="http://schemas.microsoft.com/office/drawing/2014/main" id="{5E91B6E3-F569-07A6-5B6C-804020BA1136}"/>
              </a:ext>
            </a:extLst>
          </p:cNvPr>
          <p:cNvSpPr txBox="1"/>
          <p:nvPr/>
        </p:nvSpPr>
        <p:spPr>
          <a:xfrm>
            <a:off x="3644664" y="4016319"/>
            <a:ext cx="2681077" cy="4304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AI</a:t>
            </a:r>
          </a:p>
        </p:txBody>
      </p:sp>
      <p:sp>
        <p:nvSpPr>
          <p:cNvPr id="35" name="iŝļîḋé">
            <a:extLst>
              <a:ext uri="{FF2B5EF4-FFF2-40B4-BE49-F238E27FC236}">
                <a16:creationId xmlns:a16="http://schemas.microsoft.com/office/drawing/2014/main" id="{2993D8B4-E30D-DEE0-8910-105F3063065D}"/>
              </a:ext>
            </a:extLst>
          </p:cNvPr>
          <p:cNvSpPr txBox="1"/>
          <p:nvPr/>
        </p:nvSpPr>
        <p:spPr>
          <a:xfrm>
            <a:off x="3644664" y="4446774"/>
            <a:ext cx="2681076" cy="739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존 매카시 교수의 다트머스 회의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sz="1200" dirty="0"/>
              <a:t>“</a:t>
            </a:r>
            <a:r>
              <a:rPr lang="ko-KR" altLang="en-US" sz="1200" dirty="0"/>
              <a:t>인간의 지능을 기계로 구현하자</a:t>
            </a:r>
            <a:r>
              <a:rPr lang="en-US" altLang="ko-KR" sz="1200" dirty="0"/>
              <a:t>＂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6" name="iślîdê">
            <a:extLst>
              <a:ext uri="{FF2B5EF4-FFF2-40B4-BE49-F238E27FC236}">
                <a16:creationId xmlns:a16="http://schemas.microsoft.com/office/drawing/2014/main" id="{65461DAB-7A62-4A37-6A2F-BB0EEF2B1ACE}"/>
              </a:ext>
            </a:extLst>
          </p:cNvPr>
          <p:cNvSpPr/>
          <p:nvPr/>
        </p:nvSpPr>
        <p:spPr bwMode="auto">
          <a:xfrm rot="21595037">
            <a:off x="6356169" y="3087619"/>
            <a:ext cx="2680023" cy="792618"/>
          </a:xfrm>
          <a:prstGeom prst="chevron">
            <a:avLst/>
          </a:prstGeom>
          <a:solidFill>
            <a:schemeClr val="tx1">
              <a:lumMod val="50000"/>
              <a:lumOff val="50000"/>
            </a:schemeClr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37" name="iš1ïḓé">
            <a:extLst>
              <a:ext uri="{FF2B5EF4-FFF2-40B4-BE49-F238E27FC236}">
                <a16:creationId xmlns:a16="http://schemas.microsoft.com/office/drawing/2014/main" id="{0F104E71-4058-CF96-FA0B-7FB2E6C7C038}"/>
              </a:ext>
            </a:extLst>
          </p:cNvPr>
          <p:cNvSpPr txBox="1"/>
          <p:nvPr/>
        </p:nvSpPr>
        <p:spPr>
          <a:xfrm>
            <a:off x="6355327" y="4016319"/>
            <a:ext cx="2681077" cy="4304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Machine Learning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38" name="îś1íďe">
            <a:extLst>
              <a:ext uri="{FF2B5EF4-FFF2-40B4-BE49-F238E27FC236}">
                <a16:creationId xmlns:a16="http://schemas.microsoft.com/office/drawing/2014/main" id="{9EE1B900-A662-E56F-4D6C-CD849A940B51}"/>
              </a:ext>
            </a:extLst>
          </p:cNvPr>
          <p:cNvSpPr txBox="1"/>
          <p:nvPr/>
        </p:nvSpPr>
        <p:spPr>
          <a:xfrm>
            <a:off x="6355327" y="4446774"/>
            <a:ext cx="2681076" cy="739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 marL="0" marR="0" lvl="0" indent="0" algn="l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Hebb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의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Hebbian Learning Theory</a:t>
            </a:r>
          </a:p>
          <a:p>
            <a:pPr defTabSz="913765">
              <a:lnSpc>
                <a:spcPct val="150000"/>
              </a:lnSpc>
              <a:buSzPct val="25000"/>
              <a:defRPr/>
            </a:pPr>
            <a:r>
              <a:rPr lang="en-US" altLang="ko-KR" sz="1200" dirty="0"/>
              <a:t>Mitchell</a:t>
            </a:r>
            <a:r>
              <a:rPr lang="ko-KR" altLang="en-US" sz="1200" dirty="0"/>
              <a:t>의 정의 </a:t>
            </a:r>
            <a:r>
              <a:rPr lang="en-US" altLang="ko-KR" sz="1200" dirty="0"/>
              <a:t>(1997)</a:t>
            </a:r>
          </a:p>
        </p:txBody>
      </p:sp>
      <p:sp>
        <p:nvSpPr>
          <p:cNvPr id="39" name="iśļíḑé">
            <a:extLst>
              <a:ext uri="{FF2B5EF4-FFF2-40B4-BE49-F238E27FC236}">
                <a16:creationId xmlns:a16="http://schemas.microsoft.com/office/drawing/2014/main" id="{F022A5B3-473A-2C56-C266-5DC7C473E2AA}"/>
              </a:ext>
            </a:extLst>
          </p:cNvPr>
          <p:cNvSpPr/>
          <p:nvPr/>
        </p:nvSpPr>
        <p:spPr bwMode="auto">
          <a:xfrm rot="21595037">
            <a:off x="9078841" y="3087619"/>
            <a:ext cx="2680022" cy="792618"/>
          </a:xfrm>
          <a:prstGeom prst="chevron">
            <a:avLst/>
          </a:prstGeom>
          <a:solidFill>
            <a:schemeClr val="accent1"/>
          </a:solidFill>
          <a:ln w="57150">
            <a:solidFill>
              <a:schemeClr val="bg1"/>
            </a:solidFill>
            <a:round/>
            <a:headEnd/>
            <a:tailEnd/>
          </a:ln>
        </p:spPr>
        <p:txBody>
          <a:bodyPr vert="horz" wrap="none" lIns="91440" tIns="45720" rIns="91440" bIns="45720" anchor="ctr" anchorCtr="1" compatLnSpc="1">
            <a:prstTxWarp prst="textNoShape">
              <a:avLst/>
            </a:prstTxWarp>
            <a:normAutofit/>
          </a:bodyPr>
          <a:lstStyle/>
          <a:p>
            <a:pPr lvl="0"/>
            <a:endParaRPr lang="zh-CN" altLang="en-US" sz="1400" b="1" dirty="0">
              <a:solidFill>
                <a:srgbClr val="FFFFFF"/>
              </a:solidFill>
            </a:endParaRPr>
          </a:p>
        </p:txBody>
      </p:sp>
      <p:sp>
        <p:nvSpPr>
          <p:cNvPr id="40" name="iṩ1iďe">
            <a:extLst>
              <a:ext uri="{FF2B5EF4-FFF2-40B4-BE49-F238E27FC236}">
                <a16:creationId xmlns:a16="http://schemas.microsoft.com/office/drawing/2014/main" id="{EBD29CFF-8924-8033-C70A-E4771EE3D792}"/>
              </a:ext>
            </a:extLst>
          </p:cNvPr>
          <p:cNvSpPr txBox="1"/>
          <p:nvPr/>
        </p:nvSpPr>
        <p:spPr>
          <a:xfrm>
            <a:off x="9077999" y="4016319"/>
            <a:ext cx="2681076" cy="43045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lang="en-US" sz="2000" b="1" dirty="0"/>
              <a:t>Deep Learning</a:t>
            </a:r>
            <a:endParaRPr kumimoji="0" lang="de-DE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1" name="îśľîḋè">
            <a:extLst>
              <a:ext uri="{FF2B5EF4-FFF2-40B4-BE49-F238E27FC236}">
                <a16:creationId xmlns:a16="http://schemas.microsoft.com/office/drawing/2014/main" id="{585810C4-4661-65C7-F0B3-19CBCCA28F30}"/>
              </a:ext>
            </a:extLst>
          </p:cNvPr>
          <p:cNvSpPr txBox="1"/>
          <p:nvPr/>
        </p:nvSpPr>
        <p:spPr>
          <a:xfrm>
            <a:off x="9077998" y="4446774"/>
            <a:ext cx="3017241" cy="73954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/>
              <a:t>‘</a:t>
            </a:r>
            <a:r>
              <a:rPr lang="ko-KR" altLang="en-US" sz="1200" dirty="0"/>
              <a:t>신경망</a:t>
            </a:r>
            <a:r>
              <a:rPr lang="en-US" altLang="ko-KR" sz="1200" dirty="0"/>
              <a:t>’</a:t>
            </a:r>
            <a:r>
              <a:rPr lang="ko-KR" altLang="en-US" sz="1200" dirty="0"/>
              <a:t>을 통해 인공지능을 구현하는 </a:t>
            </a:r>
            <a:r>
              <a:rPr lang="ko-KR" altLang="en-US" sz="1200" dirty="0" err="1"/>
              <a:t>머신러닝의</a:t>
            </a:r>
            <a:r>
              <a:rPr lang="ko-KR" altLang="en-US" sz="1200" dirty="0"/>
              <a:t> 한 종류</a:t>
            </a:r>
            <a:endParaRPr lang="en-US" altLang="ko-KR" sz="1200" dirty="0"/>
          </a:p>
          <a:p>
            <a:pPr>
              <a:lnSpc>
                <a:spcPct val="130000"/>
              </a:lnSpc>
            </a:pPr>
            <a:r>
              <a:rPr lang="ko-KR" altLang="en-US" sz="1200" dirty="0"/>
              <a:t>기존 한계 극복 </a:t>
            </a:r>
            <a:r>
              <a:rPr lang="en-US" altLang="ko-KR" sz="1200" dirty="0"/>
              <a:t>&amp; Big Data &amp; H/W </a:t>
            </a:r>
            <a:r>
              <a:rPr lang="ko-KR" altLang="en-US" sz="1200" dirty="0"/>
              <a:t>발달</a:t>
            </a:r>
            <a:endParaRPr lang="en-US" altLang="ko-KR" sz="1200" dirty="0"/>
          </a:p>
        </p:txBody>
      </p:sp>
      <p:sp>
        <p:nvSpPr>
          <p:cNvPr id="42" name="íṥľiḑé">
            <a:extLst>
              <a:ext uri="{FF2B5EF4-FFF2-40B4-BE49-F238E27FC236}">
                <a16:creationId xmlns:a16="http://schemas.microsoft.com/office/drawing/2014/main" id="{F87F9D2B-04B7-0BFA-1005-9D68F5ABBCB6}"/>
              </a:ext>
            </a:extLst>
          </p:cNvPr>
          <p:cNvSpPr txBox="1"/>
          <p:nvPr/>
        </p:nvSpPr>
        <p:spPr>
          <a:xfrm>
            <a:off x="669924" y="1526865"/>
            <a:ext cx="10845796" cy="93422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t" anchorCtr="0">
            <a:normAutofit/>
          </a:bodyPr>
          <a:lstStyle/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인공지능의 큰 범주 안에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머신러닝이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속하고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</a:t>
            </a:r>
            <a:r>
              <a:rPr lang="ko-KR" altLang="en-US" sz="1100" dirty="0"/>
              <a:t> 머신 러닝의 일부분이 딥러닝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딥러닝이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암을 대신 진단하고 생명 현상의 신비를 풀어내며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각종 산업 전반에 커다란 변화를 가져옴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  <a:p>
            <a:pPr marL="0" marR="0" lvl="0" indent="0" algn="ctr" defTabSz="913765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각 개념이 아래와 같이 점차 발전하며 현재의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딥러닝이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만들어짐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32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/>
      <p:bldP spid="35" grpId="0"/>
      <p:bldP spid="36" grpId="0" animBg="1"/>
      <p:bldP spid="37" grpId="0"/>
      <p:bldP spid="38" grpId="0"/>
      <p:bldP spid="39" grpId="0" animBg="1"/>
      <p:bldP spid="40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딥러닝 실행을 위해 필요한 세가지</a:t>
            </a:r>
            <a:endParaRPr lang="en-US" altLang="ko-KR" sz="2000" dirty="0"/>
          </a:p>
        </p:txBody>
      </p:sp>
      <p:sp>
        <p:nvSpPr>
          <p:cNvPr id="3" name="ïşḻiḍé">
            <a:extLst>
              <a:ext uri="{FF2B5EF4-FFF2-40B4-BE49-F238E27FC236}">
                <a16:creationId xmlns:a16="http://schemas.microsoft.com/office/drawing/2014/main" id="{E0E49528-7C11-88C6-9E65-4470D1C3DE63}"/>
              </a:ext>
            </a:extLst>
          </p:cNvPr>
          <p:cNvSpPr/>
          <p:nvPr/>
        </p:nvSpPr>
        <p:spPr>
          <a:xfrm>
            <a:off x="2364503" y="1705447"/>
            <a:ext cx="1898423" cy="1564806"/>
          </a:xfrm>
          <a:prstGeom prst="roundRect">
            <a:avLst>
              <a:gd name="adj" fmla="val 46218"/>
            </a:avLst>
          </a:prstGeom>
          <a:blipFill>
            <a:blip r:embed="rId3"/>
            <a:stretch>
              <a:fillRect/>
            </a:stretch>
          </a:blipFill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cxnSp>
        <p:nvCxnSpPr>
          <p:cNvPr id="8" name="直接箭头连接符 5">
            <a:extLst>
              <a:ext uri="{FF2B5EF4-FFF2-40B4-BE49-F238E27FC236}">
                <a16:creationId xmlns:a16="http://schemas.microsoft.com/office/drawing/2014/main" id="{1F5BE39C-8389-C1C2-942B-8206134AAE52}"/>
              </a:ext>
            </a:extLst>
          </p:cNvPr>
          <p:cNvCxnSpPr/>
          <p:nvPr/>
        </p:nvCxnSpPr>
        <p:spPr>
          <a:xfrm>
            <a:off x="4107280" y="2487851"/>
            <a:ext cx="9542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ṧľiḓê">
            <a:extLst>
              <a:ext uri="{FF2B5EF4-FFF2-40B4-BE49-F238E27FC236}">
                <a16:creationId xmlns:a16="http://schemas.microsoft.com/office/drawing/2014/main" id="{22C12744-654D-F0BA-4786-8C847D793EFD}"/>
              </a:ext>
            </a:extLst>
          </p:cNvPr>
          <p:cNvSpPr/>
          <p:nvPr/>
        </p:nvSpPr>
        <p:spPr>
          <a:xfrm>
            <a:off x="5124531" y="2173453"/>
            <a:ext cx="3249810" cy="49195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데이터 </a:t>
            </a:r>
            <a:r>
              <a:rPr lang="en-US" altLang="ko-KR" sz="1600" b="1" dirty="0">
                <a:solidFill>
                  <a:schemeClr val="bg1"/>
                </a:solidFill>
              </a:rPr>
              <a:t>(DATA)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ïşḻíḓê">
            <a:extLst>
              <a:ext uri="{FF2B5EF4-FFF2-40B4-BE49-F238E27FC236}">
                <a16:creationId xmlns:a16="http://schemas.microsoft.com/office/drawing/2014/main" id="{85F9D946-A591-BF91-487F-8A680087C12F}"/>
              </a:ext>
            </a:extLst>
          </p:cNvPr>
          <p:cNvSpPr/>
          <p:nvPr/>
        </p:nvSpPr>
        <p:spPr bwMode="auto">
          <a:xfrm>
            <a:off x="5124529" y="2678248"/>
            <a:ext cx="4184940" cy="5573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/>
              <a:t>이론을 세우는 데 </a:t>
            </a:r>
            <a:r>
              <a:rPr lang="ko-KR" altLang="en-US" sz="1100" dirty="0" err="1"/>
              <a:t>기초가되는</a:t>
            </a:r>
            <a:r>
              <a:rPr lang="ko-KR" altLang="en-US" sz="1100" dirty="0"/>
              <a:t> 사실 또는 바탕이 되는 자료</a:t>
            </a:r>
            <a:endParaRPr lang="en-US" altLang="ko-KR" sz="1100" dirty="0"/>
          </a:p>
        </p:txBody>
      </p:sp>
      <p:cxnSp>
        <p:nvCxnSpPr>
          <p:cNvPr id="20" name="直接箭头连接符 9">
            <a:extLst>
              <a:ext uri="{FF2B5EF4-FFF2-40B4-BE49-F238E27FC236}">
                <a16:creationId xmlns:a16="http://schemas.microsoft.com/office/drawing/2014/main" id="{DA9C1801-B280-FF03-6B1D-6A3E55CB4471}"/>
              </a:ext>
            </a:extLst>
          </p:cNvPr>
          <p:cNvCxnSpPr/>
          <p:nvPr/>
        </p:nvCxnSpPr>
        <p:spPr>
          <a:xfrm>
            <a:off x="4712073" y="3786981"/>
            <a:ext cx="954240" cy="0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íśḻîḓe">
            <a:extLst>
              <a:ext uri="{FF2B5EF4-FFF2-40B4-BE49-F238E27FC236}">
                <a16:creationId xmlns:a16="http://schemas.microsoft.com/office/drawing/2014/main" id="{6B7D0294-2BF3-2E36-6A1A-6A031CEFD565}"/>
              </a:ext>
            </a:extLst>
          </p:cNvPr>
          <p:cNvSpPr/>
          <p:nvPr/>
        </p:nvSpPr>
        <p:spPr>
          <a:xfrm>
            <a:off x="3009124" y="2956947"/>
            <a:ext cx="1898423" cy="1659973"/>
          </a:xfrm>
          <a:prstGeom prst="roundRect">
            <a:avLst>
              <a:gd name="adj" fmla="val 46218"/>
            </a:avLst>
          </a:prstGeom>
          <a:blipFill>
            <a:blip r:embed="rId4"/>
            <a:stretch>
              <a:fillRect/>
            </a:stretch>
          </a:blipFill>
          <a:ln w="762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27" name="ïs1iḋè">
            <a:extLst>
              <a:ext uri="{FF2B5EF4-FFF2-40B4-BE49-F238E27FC236}">
                <a16:creationId xmlns:a16="http://schemas.microsoft.com/office/drawing/2014/main" id="{3AA7E4A4-EE71-3BCC-D7C3-1A2F533510E7}"/>
              </a:ext>
            </a:extLst>
          </p:cNvPr>
          <p:cNvSpPr/>
          <p:nvPr/>
        </p:nvSpPr>
        <p:spPr>
          <a:xfrm>
            <a:off x="5734081" y="3471556"/>
            <a:ext cx="3249810" cy="49195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anchor="ctr" anchorCtr="0">
            <a:normAutofit/>
          </a:bodyPr>
          <a:lstStyle/>
          <a:p>
            <a:pPr>
              <a:defRPr/>
            </a:pPr>
            <a:r>
              <a:rPr lang="ko-KR" altLang="en-US" sz="1600" b="1" dirty="0">
                <a:solidFill>
                  <a:schemeClr val="bg1"/>
                </a:solidFill>
              </a:rPr>
              <a:t>컴퓨터 </a:t>
            </a:r>
            <a:r>
              <a:rPr lang="en-US" altLang="ko-KR" sz="1600" b="1" dirty="0">
                <a:solidFill>
                  <a:schemeClr val="bg1"/>
                </a:solidFill>
              </a:rPr>
              <a:t>(CPU / GPU)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28" name="íṣlíḓê">
            <a:extLst>
              <a:ext uri="{FF2B5EF4-FFF2-40B4-BE49-F238E27FC236}">
                <a16:creationId xmlns:a16="http://schemas.microsoft.com/office/drawing/2014/main" id="{F202BDEB-B602-01E9-4657-A43C496B6431}"/>
              </a:ext>
            </a:extLst>
          </p:cNvPr>
          <p:cNvSpPr/>
          <p:nvPr/>
        </p:nvSpPr>
        <p:spPr bwMode="auto">
          <a:xfrm>
            <a:off x="5734079" y="3959562"/>
            <a:ext cx="3859361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ko-KR" altLang="en-US" sz="1100" dirty="0"/>
              <a:t>일반 </a:t>
            </a:r>
            <a:r>
              <a:rPr lang="en-US" altLang="ko-KR" sz="1100" dirty="0"/>
              <a:t>CPU </a:t>
            </a:r>
            <a:r>
              <a:rPr lang="ko-KR" altLang="en-US" sz="1100" dirty="0"/>
              <a:t>컴퓨터에서도 실행 가능한 모델에 대해 학습</a:t>
            </a:r>
            <a:endParaRPr lang="en-US" altLang="zh-CN" sz="1100" dirty="0"/>
          </a:p>
        </p:txBody>
      </p:sp>
      <p:cxnSp>
        <p:nvCxnSpPr>
          <p:cNvPr id="29" name="直接箭头连接符 14">
            <a:extLst>
              <a:ext uri="{FF2B5EF4-FFF2-40B4-BE49-F238E27FC236}">
                <a16:creationId xmlns:a16="http://schemas.microsoft.com/office/drawing/2014/main" id="{4D9529FD-64EE-4ABF-11D2-667CB5D4170C}"/>
              </a:ext>
            </a:extLst>
          </p:cNvPr>
          <p:cNvCxnSpPr/>
          <p:nvPr/>
        </p:nvCxnSpPr>
        <p:spPr>
          <a:xfrm>
            <a:off x="5316866" y="5086112"/>
            <a:ext cx="95424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ïṡļíḋe">
            <a:extLst>
              <a:ext uri="{FF2B5EF4-FFF2-40B4-BE49-F238E27FC236}">
                <a16:creationId xmlns:a16="http://schemas.microsoft.com/office/drawing/2014/main" id="{4E035DB0-F6F9-D033-3636-F17795736B49}"/>
              </a:ext>
            </a:extLst>
          </p:cNvPr>
          <p:cNvSpPr/>
          <p:nvPr/>
        </p:nvSpPr>
        <p:spPr>
          <a:xfrm>
            <a:off x="3642328" y="4303709"/>
            <a:ext cx="1898423" cy="1564806"/>
          </a:xfrm>
          <a:prstGeom prst="roundRect">
            <a:avLst>
              <a:gd name="adj" fmla="val 46218"/>
            </a:avLst>
          </a:prstGeom>
          <a:blipFill>
            <a:blip r:embed="rId5"/>
            <a:stretch>
              <a:fillRect/>
            </a:stretch>
          </a:blipFill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dirty="0"/>
          </a:p>
        </p:txBody>
      </p:sp>
      <p:sp>
        <p:nvSpPr>
          <p:cNvPr id="31" name="îṡ1ïďe">
            <a:extLst>
              <a:ext uri="{FF2B5EF4-FFF2-40B4-BE49-F238E27FC236}">
                <a16:creationId xmlns:a16="http://schemas.microsoft.com/office/drawing/2014/main" id="{2E1E2CBC-7697-8E01-4F99-87A0AF52E238}"/>
              </a:ext>
            </a:extLst>
          </p:cNvPr>
          <p:cNvSpPr/>
          <p:nvPr/>
        </p:nvSpPr>
        <p:spPr>
          <a:xfrm>
            <a:off x="6343631" y="4769659"/>
            <a:ext cx="3249810" cy="491954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tIns="46800" rIns="90000" bIns="46800" anchor="ctr" anchorCtr="0">
            <a:norm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프로그램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32" name="ïš1îdé">
            <a:extLst>
              <a:ext uri="{FF2B5EF4-FFF2-40B4-BE49-F238E27FC236}">
                <a16:creationId xmlns:a16="http://schemas.microsoft.com/office/drawing/2014/main" id="{7ECD22D5-54D0-8F87-0857-3305AD9E884A}"/>
              </a:ext>
            </a:extLst>
          </p:cNvPr>
          <p:cNvSpPr/>
          <p:nvPr/>
        </p:nvSpPr>
        <p:spPr bwMode="auto">
          <a:xfrm>
            <a:off x="6343630" y="5268478"/>
            <a:ext cx="3787076" cy="557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 err="1"/>
              <a:t>Colab</a:t>
            </a:r>
            <a:r>
              <a:rPr lang="ko-KR" altLang="en-US" sz="1100" dirty="0"/>
              <a:t>과 딥러닝 라이브러리 사용</a:t>
            </a:r>
            <a:endParaRPr lang="en-US" altLang="zh-CN" sz="1100" dirty="0"/>
          </a:p>
        </p:txBody>
      </p:sp>
    </p:spTree>
    <p:extLst>
      <p:ext uri="{BB962C8B-B14F-4D97-AF65-F5344CB8AC3E}">
        <p14:creationId xmlns:p14="http://schemas.microsoft.com/office/powerpoint/2010/main" val="276006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8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ko-KR" altLang="en-US" sz="2000" dirty="0"/>
              <a:t>미지의 일을 예측하는 원리</a:t>
            </a:r>
            <a:endParaRPr lang="en-US" altLang="ko-KR" sz="2000" dirty="0"/>
          </a:p>
        </p:txBody>
      </p:sp>
      <p:pic>
        <p:nvPicPr>
          <p:cNvPr id="3074" name="Picture 2" descr="의사 - 무료 사람들개 아이콘">
            <a:extLst>
              <a:ext uri="{FF2B5EF4-FFF2-40B4-BE49-F238E27FC236}">
                <a16:creationId xmlns:a16="http://schemas.microsoft.com/office/drawing/2014/main" id="{CC0CD6FD-63D7-B087-EB69-EF096C963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8" y="3429000"/>
            <a:ext cx="2246796" cy="2246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ísļîďê">
            <a:extLst>
              <a:ext uri="{FF2B5EF4-FFF2-40B4-BE49-F238E27FC236}">
                <a16:creationId xmlns:a16="http://schemas.microsoft.com/office/drawing/2014/main" id="{07D7782C-CB75-27EA-4306-233581895735}"/>
              </a:ext>
            </a:extLst>
          </p:cNvPr>
          <p:cNvSpPr/>
          <p:nvPr/>
        </p:nvSpPr>
        <p:spPr>
          <a:xfrm flipH="1">
            <a:off x="852087" y="1593911"/>
            <a:ext cx="2872061" cy="1534510"/>
          </a:xfrm>
          <a:prstGeom prst="ellipse">
            <a:avLst/>
          </a:pr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5" name="îṥḷïdè">
            <a:extLst>
              <a:ext uri="{FF2B5EF4-FFF2-40B4-BE49-F238E27FC236}">
                <a16:creationId xmlns:a16="http://schemas.microsoft.com/office/drawing/2014/main" id="{3EC2C650-6FEB-35BF-68C9-7EDC0215CD62}"/>
              </a:ext>
            </a:extLst>
          </p:cNvPr>
          <p:cNvSpPr/>
          <p:nvPr/>
        </p:nvSpPr>
        <p:spPr>
          <a:xfrm rot="705922" flipH="1">
            <a:off x="3088490" y="2410739"/>
            <a:ext cx="518627" cy="975634"/>
          </a:xfrm>
          <a:custGeom>
            <a:avLst/>
            <a:gdLst>
              <a:gd name="connsiteX0" fmla="*/ 0 w 488862"/>
              <a:gd name="connsiteY0" fmla="*/ 0 h 890586"/>
              <a:gd name="connsiteX1" fmla="*/ 488862 w 488862"/>
              <a:gd name="connsiteY1" fmla="*/ 0 h 890586"/>
              <a:gd name="connsiteX2" fmla="*/ 488862 w 488862"/>
              <a:gd name="connsiteY2" fmla="*/ 890586 h 890586"/>
              <a:gd name="connsiteX3" fmla="*/ 414261 w 488862"/>
              <a:gd name="connsiteY3" fmla="*/ 841557 h 890586"/>
              <a:gd name="connsiteX4" fmla="*/ 7463 w 488862"/>
              <a:gd name="connsiteY4" fmla="*/ 127989 h 890586"/>
              <a:gd name="connsiteX5" fmla="*/ 0 w 488862"/>
              <a:gd name="connsiteY5" fmla="*/ 0 h 8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862" h="890586">
                <a:moveTo>
                  <a:pt x="0" y="0"/>
                </a:moveTo>
                <a:lnTo>
                  <a:pt x="488862" y="0"/>
                </a:lnTo>
                <a:lnTo>
                  <a:pt x="488862" y="890586"/>
                </a:lnTo>
                <a:lnTo>
                  <a:pt x="414261" y="841557"/>
                </a:lnTo>
                <a:cubicBezTo>
                  <a:pt x="195521" y="681689"/>
                  <a:pt x="42340" y="424812"/>
                  <a:pt x="7463" y="127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7" name="íṣlíḓê">
            <a:extLst>
              <a:ext uri="{FF2B5EF4-FFF2-40B4-BE49-F238E27FC236}">
                <a16:creationId xmlns:a16="http://schemas.microsoft.com/office/drawing/2014/main" id="{296312F6-A71F-EC97-32D2-3E3ED3426550}"/>
              </a:ext>
            </a:extLst>
          </p:cNvPr>
          <p:cNvSpPr/>
          <p:nvPr/>
        </p:nvSpPr>
        <p:spPr bwMode="auto">
          <a:xfrm>
            <a:off x="852087" y="1994358"/>
            <a:ext cx="2872062" cy="904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30000"/>
              </a:lnSpc>
            </a:pPr>
            <a:r>
              <a:rPr lang="ko-KR" altLang="en-US" sz="1200" dirty="0">
                <a:solidFill>
                  <a:schemeClr val="bg1"/>
                </a:solidFill>
              </a:rPr>
              <a:t>기존 환자의 데이터를 이용해 새로운 환자의 수술 결과를 예측하는 프로그램을 짜 봅시다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596248E5-1103-FDEF-99B6-099344EA2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798" y="2161567"/>
            <a:ext cx="4160610" cy="3307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F45BE48-7414-2BDE-2428-612EC32AF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316" y="2368112"/>
            <a:ext cx="6651076" cy="28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1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Colab</a:t>
            </a:r>
            <a:r>
              <a:rPr lang="en-US" altLang="zh-CN" dirty="0"/>
              <a:t> </a:t>
            </a:r>
            <a:r>
              <a:rPr lang="ko-KR" altLang="en-US" dirty="0"/>
              <a:t>시작 </a:t>
            </a:r>
            <a:r>
              <a:rPr lang="en-US" altLang="ko-KR" dirty="0"/>
              <a:t>+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파일 사용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6117ADB-F684-40C7-9A56-6A8798921C16}"/>
              </a:ext>
            </a:extLst>
          </p:cNvPr>
          <p:cNvSpPr txBox="1"/>
          <p:nvPr/>
        </p:nvSpPr>
        <p:spPr>
          <a:xfrm>
            <a:off x="10007600" y="4521201"/>
            <a:ext cx="1473200" cy="16041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dirty="0">
                <a:ln w="22225">
                  <a:solidFill>
                    <a:srgbClr val="3F4749"/>
                  </a:solidFill>
                </a:ln>
                <a:solidFill>
                  <a:srgbClr val="7FEFD2"/>
                </a:solidFill>
                <a:latin typeface="Impact" panose="020B0806030902050204" pitchFamily="34" charset="0"/>
              </a:rPr>
              <a:t>02</a:t>
            </a:r>
            <a:endParaRPr lang="zh-CN" altLang="en-US" dirty="0">
              <a:ln w="22225">
                <a:solidFill>
                  <a:srgbClr val="3F4749"/>
                </a:solidFill>
              </a:ln>
              <a:solidFill>
                <a:srgbClr val="7FEFD2"/>
              </a:solidFill>
              <a:latin typeface="Impact" panose="020B0806030902050204" pitchFamily="34" charset="0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CB1914-4A35-3C32-0A71-A8A119FA5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410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000" dirty="0" err="1"/>
              <a:t>Colab</a:t>
            </a:r>
            <a:r>
              <a:rPr lang="en-US" altLang="zh-CN" sz="2000" dirty="0"/>
              <a:t> </a:t>
            </a:r>
            <a:r>
              <a:rPr lang="ko-KR" altLang="en-US" sz="2000" dirty="0"/>
              <a:t>시작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</p:txBody>
      </p:sp>
      <p:sp>
        <p:nvSpPr>
          <p:cNvPr id="3" name="îśḻíďè">
            <a:extLst>
              <a:ext uri="{FF2B5EF4-FFF2-40B4-BE49-F238E27FC236}">
                <a16:creationId xmlns:a16="http://schemas.microsoft.com/office/drawing/2014/main" id="{66FC27CA-DE22-0B08-8C01-3F098BB91CB6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53A189-AF61-6D16-617B-AED1462DF81F}"/>
              </a:ext>
            </a:extLst>
          </p:cNvPr>
          <p:cNvSpPr txBox="1"/>
          <p:nvPr/>
        </p:nvSpPr>
        <p:spPr>
          <a:xfrm>
            <a:off x="1584960" y="1213111"/>
            <a:ext cx="4683760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(본문)Microsoft YaHei (본문)"/>
              </a:rPr>
              <a:t>코랩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(본문)Microsoft YaHei (본문)"/>
              </a:rPr>
              <a:t> 사이트 접속</a:t>
            </a:r>
            <a:r>
              <a:rPr lang="en-US" altLang="zh-CN" sz="1800" dirty="0">
                <a:latin typeface="Microsoft YaHei (본문)Microsoft YaHei (본문)"/>
              </a:rPr>
              <a:t> </a:t>
            </a:r>
            <a:r>
              <a:rPr lang="en-US" altLang="zh-CN" sz="1400" dirty="0">
                <a:latin typeface="Microsoft YaHei (본문)Microsoft YaHei (본문)"/>
              </a:rPr>
              <a:t>https://colab.research.google.com/?hl=ko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7FB2DC-EA67-30A2-EB6C-73E06BF6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660" y="2190431"/>
            <a:ext cx="8326120" cy="4423252"/>
          </a:xfrm>
          <a:prstGeom prst="rect">
            <a:avLst/>
          </a:prstGeom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BB30390B-BEB4-99B5-5315-51861E2130A3}"/>
              </a:ext>
            </a:extLst>
          </p:cNvPr>
          <p:cNvSpPr/>
          <p:nvPr/>
        </p:nvSpPr>
        <p:spPr>
          <a:xfrm>
            <a:off x="7620000" y="5801360"/>
            <a:ext cx="640080" cy="59944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9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2035EE76-8B11-C5E7-54E6-433D4948D9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06"/>
          <a:stretch/>
        </p:blipFill>
        <p:spPr>
          <a:xfrm>
            <a:off x="3427942" y="2214079"/>
            <a:ext cx="5334526" cy="421825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CF49B69-FA23-4E9C-A991-FF794A2AC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2000" dirty="0" err="1"/>
              <a:t>Colab</a:t>
            </a:r>
            <a:r>
              <a:rPr lang="en-US" altLang="zh-CN" sz="2000" dirty="0"/>
              <a:t> </a:t>
            </a:r>
            <a:r>
              <a:rPr lang="ko-KR" altLang="en-US" sz="2000" dirty="0"/>
              <a:t>시작 </a:t>
            </a:r>
            <a:r>
              <a:rPr lang="en-US" altLang="ko-KR" sz="2000" dirty="0"/>
              <a:t>+ </a:t>
            </a:r>
            <a:r>
              <a:rPr lang="en-US" altLang="ko-KR" sz="2000" dirty="0" err="1"/>
              <a:t>Github</a:t>
            </a:r>
            <a:r>
              <a:rPr lang="en-US" altLang="ko-KR" sz="2000" dirty="0"/>
              <a:t> </a:t>
            </a:r>
            <a:r>
              <a:rPr lang="ko-KR" altLang="en-US" sz="2000" dirty="0"/>
              <a:t>파일 사용</a:t>
            </a:r>
            <a:endParaRPr lang="en-US" altLang="ko-KR" sz="2000" dirty="0"/>
          </a:p>
        </p:txBody>
      </p:sp>
      <p:sp>
        <p:nvSpPr>
          <p:cNvPr id="9" name="îśḻíďè">
            <a:extLst>
              <a:ext uri="{FF2B5EF4-FFF2-40B4-BE49-F238E27FC236}">
                <a16:creationId xmlns:a16="http://schemas.microsoft.com/office/drawing/2014/main" id="{5041AD58-4E28-247A-3CCD-771E4590FA5C}"/>
              </a:ext>
            </a:extLst>
          </p:cNvPr>
          <p:cNvSpPr/>
          <p:nvPr/>
        </p:nvSpPr>
        <p:spPr>
          <a:xfrm>
            <a:off x="669924" y="1245266"/>
            <a:ext cx="720000" cy="720000"/>
          </a:xfrm>
          <a:prstGeom prst="ellipse">
            <a:avLst/>
          </a:prstGeom>
          <a:solidFill>
            <a:schemeClr val="bg1"/>
          </a:solidFill>
          <a:ln w="1016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 fontScale="85000" lnSpcReduction="10000"/>
          </a:bodyPr>
          <a:lstStyle/>
          <a:p>
            <a:pPr algn="ctr"/>
            <a:r>
              <a:rPr lang="en-US" altLang="zh-CN" sz="2800" dirty="0">
                <a:solidFill>
                  <a:schemeClr val="accent1"/>
                </a:solidFill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90EDFF-16AD-C6FD-11C6-30D55C68013B}"/>
              </a:ext>
            </a:extLst>
          </p:cNvPr>
          <p:cNvSpPr txBox="1"/>
          <p:nvPr/>
        </p:nvSpPr>
        <p:spPr>
          <a:xfrm>
            <a:off x="1584960" y="1213111"/>
            <a:ext cx="4683760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noProof="0" dirty="0">
                <a:solidFill>
                  <a:srgbClr val="000000"/>
                </a:solidFill>
                <a:latin typeface="Microsoft YaHei (본문)Microsoft YaHei (본문)"/>
              </a:rPr>
              <a:t>코드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icrosoft YaHei (본문)Microsoft YaHei (본문)"/>
              </a:rPr>
              <a:t>작성 후 실행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Microsoft YaHei (본문)Microsoft YaHei (본문)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Microsoft YaHei (본문)Microsoft YaHei (본문)"/>
              </a:rPr>
              <a:t>* </a:t>
            </a:r>
            <a:r>
              <a:rPr lang="ko-KR" altLang="en-US" sz="1400" dirty="0">
                <a:latin typeface="Microsoft YaHei (본문)Microsoft YaHei (본문)"/>
              </a:rPr>
              <a:t>실행 단축키 </a:t>
            </a:r>
            <a:r>
              <a:rPr lang="en-US" altLang="ko-KR" sz="1400" dirty="0">
                <a:latin typeface="Microsoft YaHei (본문)Microsoft YaHei (본문)"/>
              </a:rPr>
              <a:t>: </a:t>
            </a:r>
            <a:r>
              <a:rPr lang="en-US" altLang="zh-CN" sz="1400" dirty="0">
                <a:latin typeface="Microsoft YaHei (본문)Microsoft YaHei (본문)"/>
              </a:rPr>
              <a:t>Ctrl + Enter / Shift + Enter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CCE5D8E3-FDF9-2E58-2844-8D5BF50169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870" y="2083808"/>
            <a:ext cx="8430669" cy="4478793"/>
          </a:xfrm>
          <a:prstGeom prst="rect">
            <a:avLst/>
          </a:prstGeom>
        </p:spPr>
      </p:pic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B87893F-BC54-5922-A6E2-418EC818A7F1}"/>
              </a:ext>
            </a:extLst>
          </p:cNvPr>
          <p:cNvSpPr/>
          <p:nvPr/>
        </p:nvSpPr>
        <p:spPr>
          <a:xfrm>
            <a:off x="3024562" y="3503821"/>
            <a:ext cx="931636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AF4D3EDB-3DC9-32E8-BD52-7000884909AC}"/>
              </a:ext>
            </a:extLst>
          </p:cNvPr>
          <p:cNvSpPr/>
          <p:nvPr/>
        </p:nvSpPr>
        <p:spPr>
          <a:xfrm>
            <a:off x="3024562" y="4481487"/>
            <a:ext cx="931636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2C24C4FC-809C-9EB5-59FD-6977351088F1}"/>
              </a:ext>
            </a:extLst>
          </p:cNvPr>
          <p:cNvSpPr/>
          <p:nvPr/>
        </p:nvSpPr>
        <p:spPr>
          <a:xfrm>
            <a:off x="3024562" y="5397680"/>
            <a:ext cx="931636" cy="40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1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a13ec0c6-7f3e-4340-a8a7-9e771235e72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0afefe-8d8e-4304-8fde-5df01c78f0d9"/>
</p:tagLst>
</file>

<file path=ppt/theme/theme1.xml><?xml version="1.0" encoding="utf-8"?>
<a:theme xmlns:a="http://schemas.openxmlformats.org/drawingml/2006/main" name="主题5">
  <a:themeElements>
    <a:clrScheme name="20171020-02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33B290"/>
      </a:accent1>
      <a:accent2>
        <a:srgbClr val="1A765E"/>
      </a:accent2>
      <a:accent3>
        <a:srgbClr val="2C7394"/>
      </a:accent3>
      <a:accent4>
        <a:srgbClr val="2D8990"/>
      </a:accent4>
      <a:accent5>
        <a:srgbClr val="259BAB"/>
      </a:accent5>
      <a:accent6>
        <a:srgbClr val="08AA7F"/>
      </a:accent6>
      <a:hlink>
        <a:srgbClr val="92278F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20171020-02">
    <a:dk1>
      <a:srgbClr val="000000"/>
    </a:dk1>
    <a:lt1>
      <a:srgbClr val="FFFFFF"/>
    </a:lt1>
    <a:dk2>
      <a:srgbClr val="778495"/>
    </a:dk2>
    <a:lt2>
      <a:srgbClr val="F0F0F0"/>
    </a:lt2>
    <a:accent1>
      <a:srgbClr val="33B290"/>
    </a:accent1>
    <a:accent2>
      <a:srgbClr val="1A765E"/>
    </a:accent2>
    <a:accent3>
      <a:srgbClr val="2C7394"/>
    </a:accent3>
    <a:accent4>
      <a:srgbClr val="2D8990"/>
    </a:accent4>
    <a:accent5>
      <a:srgbClr val="259BAB"/>
    </a:accent5>
    <a:accent6>
      <a:srgbClr val="08AA7F"/>
    </a:accent6>
    <a:hlink>
      <a:srgbClr val="92278F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534</TotalTime>
  <Words>1024</Words>
  <Application>Microsoft Office PowerPoint</Application>
  <PresentationFormat>와이드스크린</PresentationFormat>
  <Paragraphs>253</Paragraphs>
  <Slides>34</Slides>
  <Notes>29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1" baseType="lpstr">
      <vt:lpstr>微软雅黑</vt:lpstr>
      <vt:lpstr>Microsoft YaHei (본문)</vt:lpstr>
      <vt:lpstr>Microsoft YaHei (본문)Microsoft YaHei (본문)</vt:lpstr>
      <vt:lpstr>Arial</vt:lpstr>
      <vt:lpstr>Calibri</vt:lpstr>
      <vt:lpstr>Impact</vt:lpstr>
      <vt:lpstr>主题5</vt:lpstr>
      <vt:lpstr>1차 연구실 딥러닝 세미나</vt:lpstr>
      <vt:lpstr> </vt:lpstr>
      <vt:lpstr>딥러닝 기초</vt:lpstr>
      <vt:lpstr>인공지능 머신러닝 딥러닝</vt:lpstr>
      <vt:lpstr>딥러닝 실행을 위해 필요한 세가지</vt:lpstr>
      <vt:lpstr>미지의 일을 예측하는 원리</vt:lpstr>
      <vt:lpstr>Colab 시작 + Github 파일 사용 </vt:lpstr>
      <vt:lpstr>Colab 시작 + Github 파일 사용</vt:lpstr>
      <vt:lpstr>Colab 시작 + Github 파일 사용</vt:lpstr>
      <vt:lpstr>Colab 시작 + Github 파일 사용</vt:lpstr>
      <vt:lpstr>Colab 시작 + Github 파일 사용</vt:lpstr>
      <vt:lpstr>Colab 시작 + Github 파일 사용</vt:lpstr>
      <vt:lpstr>예측모델의 기본 원리</vt:lpstr>
      <vt:lpstr>선형 회귀의 정의</vt:lpstr>
      <vt:lpstr>가장 훌륭한 예측선</vt:lpstr>
      <vt:lpstr>최소 제곱법</vt:lpstr>
      <vt:lpstr>파이썬 코딩으로 구하는 최소 제곱</vt:lpstr>
      <vt:lpstr>평균 제곱 오차 (Mean Square Error, MSE)</vt:lpstr>
      <vt:lpstr>파이썬 코딩으로 구하는 평균 제곱 오차</vt:lpstr>
      <vt:lpstr>선형 회귀 모델</vt:lpstr>
      <vt:lpstr>경사 하강법 (Gradient descent)</vt:lpstr>
      <vt:lpstr>파이썬 코딩으로 확인하는 선형 회귀</vt:lpstr>
      <vt:lpstr>파이썬 코딩으로 확인하는 선형 회귀</vt:lpstr>
      <vt:lpstr>다중 선형 회귀</vt:lpstr>
      <vt:lpstr>파이썬 코딩으로 확인하는 다중 선형 회귀</vt:lpstr>
      <vt:lpstr>용어 정리</vt:lpstr>
      <vt:lpstr>텐서플로에서 실행하는 선형 회귀</vt:lpstr>
      <vt:lpstr>텐서플로에서 실행하는 선형 회귀</vt:lpstr>
      <vt:lpstr>텐서플로에서 실행하는 다중 선형 회귀</vt:lpstr>
      <vt:lpstr>로지스틱 회귀 모델</vt:lpstr>
      <vt:lpstr>로지스틱 회귀 (Logistic Regression)</vt:lpstr>
      <vt:lpstr>시그모이드 (sigmoid) 함수 &amp; 교차 엔트로피 오차 (cross entropy error) 함수</vt:lpstr>
      <vt:lpstr>텐서플로에서 실행하는 로지스틱 회귀 모델</vt:lpstr>
      <vt:lpstr>Thanks.</vt:lpstr>
    </vt:vector>
  </TitlesOfParts>
  <Manager>Ben Oostdam</Manager>
  <Company>https://iSlide-PowerPoint.com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SONG</dc:creator>
  <cp:keywords>1</cp:keywords>
  <cp:lastModifiedBy>이 지원</cp:lastModifiedBy>
  <cp:revision>96</cp:revision>
  <cp:lastPrinted>2017-12-17T16:00:00Z</cp:lastPrinted>
  <dcterms:created xsi:type="dcterms:W3CDTF">2017-12-17T16:00:00Z</dcterms:created>
  <dcterms:modified xsi:type="dcterms:W3CDTF">2022-09-30T05:02:53Z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