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56" r:id="rId2"/>
    <p:sldId id="266" r:id="rId3"/>
    <p:sldId id="258" r:id="rId4"/>
    <p:sldId id="1780" r:id="rId5"/>
    <p:sldId id="1781" r:id="rId6"/>
    <p:sldId id="1782" r:id="rId7"/>
    <p:sldId id="1783" r:id="rId8"/>
    <p:sldId id="1784" r:id="rId9"/>
    <p:sldId id="1785" r:id="rId10"/>
    <p:sldId id="1786" r:id="rId11"/>
    <p:sldId id="1787" r:id="rId12"/>
    <p:sldId id="1788" r:id="rId13"/>
    <p:sldId id="1789" r:id="rId14"/>
    <p:sldId id="1790" r:id="rId15"/>
    <p:sldId id="1712" r:id="rId16"/>
    <p:sldId id="1792" r:id="rId17"/>
    <p:sldId id="1793" r:id="rId18"/>
    <p:sldId id="1794" r:id="rId19"/>
    <p:sldId id="1795" r:id="rId20"/>
    <p:sldId id="1796" r:id="rId21"/>
    <p:sldId id="1791" r:id="rId22"/>
    <p:sldId id="1797" r:id="rId23"/>
    <p:sldId id="1798" r:id="rId24"/>
    <p:sldId id="1799" r:id="rId25"/>
    <p:sldId id="1800" r:id="rId26"/>
    <p:sldId id="1801" r:id="rId27"/>
    <p:sldId id="1802" r:id="rId28"/>
    <p:sldId id="1803" r:id="rId29"/>
    <p:sldId id="261" r:id="rId30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7FF7"/>
    <a:srgbClr val="D4E6F4"/>
    <a:srgbClr val="7FEFD2"/>
    <a:srgbClr val="0D40E3"/>
    <a:srgbClr val="FFFFFF"/>
    <a:srgbClr val="F7F7F7"/>
    <a:srgbClr val="21C1B2"/>
    <a:srgbClr val="3F4749"/>
    <a:srgbClr val="0E3753"/>
    <a:srgbClr val="4BA6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5026" autoAdjust="0"/>
  </p:normalViewPr>
  <p:slideViewPr>
    <p:cSldViewPr snapToGrid="0">
      <p:cViewPr>
        <p:scale>
          <a:sx n="10" d="100"/>
          <a:sy n="10" d="100"/>
        </p:scale>
        <p:origin x="3461" y="1526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2022/11/7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790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737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1863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3303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3435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5417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1277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01385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2096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0383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036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1835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6761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1806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4025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5768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7218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1230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849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809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496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133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510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704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082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85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 110">
            <a:extLst>
              <a:ext uri="{FF2B5EF4-FFF2-40B4-BE49-F238E27FC236}">
                <a16:creationId xmlns:a16="http://schemas.microsoft.com/office/drawing/2014/main" id="{3CF00054-8F9B-47B0-8E4E-9E085E71AB17}"/>
              </a:ext>
            </a:extLst>
          </p:cNvPr>
          <p:cNvSpPr/>
          <p:nvPr userDrawn="1"/>
        </p:nvSpPr>
        <p:spPr>
          <a:xfrm rot="10800000">
            <a:off x="-1" y="-1"/>
            <a:ext cx="2743201" cy="2525917"/>
          </a:xfrm>
          <a:custGeom>
            <a:avLst/>
            <a:gdLst>
              <a:gd name="connsiteX0" fmla="*/ 0 w 5384800"/>
              <a:gd name="connsiteY0" fmla="*/ 0 h 6858000"/>
              <a:gd name="connsiteX1" fmla="*/ 5384800 w 5384800"/>
              <a:gd name="connsiteY1" fmla="*/ 0 h 6858000"/>
              <a:gd name="connsiteX2" fmla="*/ 5384800 w 5384800"/>
              <a:gd name="connsiteY2" fmla="*/ 6858000 h 6858000"/>
              <a:gd name="connsiteX3" fmla="*/ 0 w 5384800"/>
              <a:gd name="connsiteY3" fmla="*/ 6858000 h 6858000"/>
              <a:gd name="connsiteX4" fmla="*/ 0 w 5384800"/>
              <a:gd name="connsiteY4" fmla="*/ 0 h 6858000"/>
              <a:gd name="connsiteX0" fmla="*/ 0 w 5384800"/>
              <a:gd name="connsiteY0" fmla="*/ 6858000 h 6858000"/>
              <a:gd name="connsiteX1" fmla="*/ 5384800 w 5384800"/>
              <a:gd name="connsiteY1" fmla="*/ 0 h 6858000"/>
              <a:gd name="connsiteX2" fmla="*/ 5384800 w 5384800"/>
              <a:gd name="connsiteY2" fmla="*/ 6858000 h 6858000"/>
              <a:gd name="connsiteX3" fmla="*/ 0 w 5384800"/>
              <a:gd name="connsiteY3" fmla="*/ 6858000 h 6858000"/>
              <a:gd name="connsiteX0" fmla="*/ 0 w 5130800"/>
              <a:gd name="connsiteY0" fmla="*/ 6833421 h 6858000"/>
              <a:gd name="connsiteX1" fmla="*/ 5130800 w 5130800"/>
              <a:gd name="connsiteY1" fmla="*/ 0 h 6858000"/>
              <a:gd name="connsiteX2" fmla="*/ 5130800 w 5130800"/>
              <a:gd name="connsiteY2" fmla="*/ 6858000 h 6858000"/>
              <a:gd name="connsiteX3" fmla="*/ 0 w 5130800"/>
              <a:gd name="connsiteY3" fmla="*/ 683342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30800" h="6858000">
                <a:moveTo>
                  <a:pt x="0" y="6833421"/>
                </a:moveTo>
                <a:lnTo>
                  <a:pt x="5130800" y="0"/>
                </a:lnTo>
                <a:lnTo>
                  <a:pt x="5130800" y="6858000"/>
                </a:lnTo>
                <a:lnTo>
                  <a:pt x="0" y="6833421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A94D5DA6-B62C-41A7-A22A-FC07A0B5F3DC}"/>
              </a:ext>
            </a:extLst>
          </p:cNvPr>
          <p:cNvSpPr/>
          <p:nvPr userDrawn="1"/>
        </p:nvSpPr>
        <p:spPr>
          <a:xfrm rot="10800000">
            <a:off x="0" y="0"/>
            <a:ext cx="2739887" cy="2409434"/>
          </a:xfrm>
          <a:custGeom>
            <a:avLst/>
            <a:gdLst>
              <a:gd name="connsiteX0" fmla="*/ 0 w 5384800"/>
              <a:gd name="connsiteY0" fmla="*/ 0 h 6858000"/>
              <a:gd name="connsiteX1" fmla="*/ 5384800 w 5384800"/>
              <a:gd name="connsiteY1" fmla="*/ 0 h 6858000"/>
              <a:gd name="connsiteX2" fmla="*/ 5384800 w 5384800"/>
              <a:gd name="connsiteY2" fmla="*/ 6858000 h 6858000"/>
              <a:gd name="connsiteX3" fmla="*/ 0 w 5384800"/>
              <a:gd name="connsiteY3" fmla="*/ 6858000 h 6858000"/>
              <a:gd name="connsiteX4" fmla="*/ 0 w 5384800"/>
              <a:gd name="connsiteY4" fmla="*/ 0 h 6858000"/>
              <a:gd name="connsiteX0" fmla="*/ 0 w 5384800"/>
              <a:gd name="connsiteY0" fmla="*/ 6858000 h 6858000"/>
              <a:gd name="connsiteX1" fmla="*/ 5384800 w 5384800"/>
              <a:gd name="connsiteY1" fmla="*/ 0 h 6858000"/>
              <a:gd name="connsiteX2" fmla="*/ 5384800 w 5384800"/>
              <a:gd name="connsiteY2" fmla="*/ 6858000 h 6858000"/>
              <a:gd name="connsiteX3" fmla="*/ 0 w 5384800"/>
              <a:gd name="connsiteY3" fmla="*/ 6858000 h 6858000"/>
              <a:gd name="connsiteX0" fmla="*/ 0 w 5372349"/>
              <a:gd name="connsiteY0" fmla="*/ 6858000 h 6858000"/>
              <a:gd name="connsiteX1" fmla="*/ 5372349 w 5372349"/>
              <a:gd name="connsiteY1" fmla="*/ 0 h 6858000"/>
              <a:gd name="connsiteX2" fmla="*/ 5372349 w 5372349"/>
              <a:gd name="connsiteY2" fmla="*/ 6858000 h 6858000"/>
              <a:gd name="connsiteX3" fmla="*/ 0 w 537234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72349" h="6858000">
                <a:moveTo>
                  <a:pt x="0" y="6858000"/>
                </a:moveTo>
                <a:lnTo>
                  <a:pt x="5372349" y="0"/>
                </a:lnTo>
                <a:lnTo>
                  <a:pt x="537234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7FEF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110">
            <a:extLst>
              <a:ext uri="{FF2B5EF4-FFF2-40B4-BE49-F238E27FC236}">
                <a16:creationId xmlns:a16="http://schemas.microsoft.com/office/drawing/2014/main" id="{C4ADF3B0-52DE-4BD0-8E35-086E341B63AA}"/>
              </a:ext>
            </a:extLst>
          </p:cNvPr>
          <p:cNvSpPr/>
          <p:nvPr userDrawn="1"/>
        </p:nvSpPr>
        <p:spPr>
          <a:xfrm>
            <a:off x="4381500" y="5391"/>
            <a:ext cx="7810500" cy="6852609"/>
          </a:xfrm>
          <a:custGeom>
            <a:avLst/>
            <a:gdLst>
              <a:gd name="connsiteX0" fmla="*/ 0 w 5384800"/>
              <a:gd name="connsiteY0" fmla="*/ 0 h 6858000"/>
              <a:gd name="connsiteX1" fmla="*/ 5384800 w 5384800"/>
              <a:gd name="connsiteY1" fmla="*/ 0 h 6858000"/>
              <a:gd name="connsiteX2" fmla="*/ 5384800 w 5384800"/>
              <a:gd name="connsiteY2" fmla="*/ 6858000 h 6858000"/>
              <a:gd name="connsiteX3" fmla="*/ 0 w 5384800"/>
              <a:gd name="connsiteY3" fmla="*/ 6858000 h 6858000"/>
              <a:gd name="connsiteX4" fmla="*/ 0 w 5384800"/>
              <a:gd name="connsiteY4" fmla="*/ 0 h 6858000"/>
              <a:gd name="connsiteX0" fmla="*/ 0 w 5384800"/>
              <a:gd name="connsiteY0" fmla="*/ 6858000 h 6858000"/>
              <a:gd name="connsiteX1" fmla="*/ 5384800 w 5384800"/>
              <a:gd name="connsiteY1" fmla="*/ 0 h 6858000"/>
              <a:gd name="connsiteX2" fmla="*/ 5384800 w 5384800"/>
              <a:gd name="connsiteY2" fmla="*/ 6858000 h 6858000"/>
              <a:gd name="connsiteX3" fmla="*/ 0 w 53848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4800" h="6858000">
                <a:moveTo>
                  <a:pt x="0" y="6858000"/>
                </a:moveTo>
                <a:lnTo>
                  <a:pt x="5384800" y="0"/>
                </a:lnTo>
                <a:lnTo>
                  <a:pt x="53848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7FEF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45386BB0-519A-47C3-8673-E5BDE49BF860}"/>
              </a:ext>
            </a:extLst>
          </p:cNvPr>
          <p:cNvGrpSpPr/>
          <p:nvPr userDrawn="1"/>
        </p:nvGrpSpPr>
        <p:grpSpPr>
          <a:xfrm>
            <a:off x="0" y="3162302"/>
            <a:ext cx="12192000" cy="3241675"/>
            <a:chOff x="50801" y="1943101"/>
            <a:chExt cx="12192000" cy="3241675"/>
          </a:xfrm>
        </p:grpSpPr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E9291E56-76E8-4C95-972D-09A6C299ED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7389" y="3635376"/>
              <a:ext cx="6475412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Line 6">
              <a:extLst>
                <a:ext uri="{FF2B5EF4-FFF2-40B4-BE49-F238E27FC236}">
                  <a16:creationId xmlns:a16="http://schemas.microsoft.com/office/drawing/2014/main" id="{BEC29E53-4407-4E9D-BCA7-14C97982AF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56688" y="5056188"/>
              <a:ext cx="4873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Line 7">
              <a:extLst>
                <a:ext uri="{FF2B5EF4-FFF2-40B4-BE49-F238E27FC236}">
                  <a16:creationId xmlns:a16="http://schemas.microsoft.com/office/drawing/2014/main" id="{35710F87-7B74-4CD9-B1C2-C6E08F1D41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5388" y="5122863"/>
              <a:ext cx="4873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Line 8">
              <a:extLst>
                <a:ext uri="{FF2B5EF4-FFF2-40B4-BE49-F238E27FC236}">
                  <a16:creationId xmlns:a16="http://schemas.microsoft.com/office/drawing/2014/main" id="{2A57BF09-B009-4FDA-AF0C-EA25253738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2325" y="5122863"/>
              <a:ext cx="198438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Line 9">
              <a:extLst>
                <a:ext uri="{FF2B5EF4-FFF2-40B4-BE49-F238E27FC236}">
                  <a16:creationId xmlns:a16="http://schemas.microsoft.com/office/drawing/2014/main" id="{E4927554-E3DB-4BAC-BCAB-5C2ADA19F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05825" y="3095626"/>
              <a:ext cx="3736975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Line 10">
              <a:extLst>
                <a:ext uri="{FF2B5EF4-FFF2-40B4-BE49-F238E27FC236}">
                  <a16:creationId xmlns:a16="http://schemas.microsoft.com/office/drawing/2014/main" id="{166A6890-9FA8-4248-9826-68D24C4718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01" y="4816476"/>
              <a:ext cx="8745537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1AEC6325-BAC0-48FD-8926-EA556C8EE0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5750" y="3660776"/>
              <a:ext cx="657225" cy="176213"/>
            </a:xfrm>
            <a:custGeom>
              <a:avLst/>
              <a:gdLst>
                <a:gd name="T0" fmla="*/ 203 w 236"/>
                <a:gd name="T1" fmla="*/ 9 h 63"/>
                <a:gd name="T2" fmla="*/ 118 w 236"/>
                <a:gd name="T3" fmla="*/ 0 h 63"/>
                <a:gd name="T4" fmla="*/ 33 w 236"/>
                <a:gd name="T5" fmla="*/ 9 h 63"/>
                <a:gd name="T6" fmla="*/ 0 w 236"/>
                <a:gd name="T7" fmla="*/ 9 h 63"/>
                <a:gd name="T8" fmla="*/ 0 w 236"/>
                <a:gd name="T9" fmla="*/ 31 h 63"/>
                <a:gd name="T10" fmla="*/ 118 w 236"/>
                <a:gd name="T11" fmla="*/ 63 h 63"/>
                <a:gd name="T12" fmla="*/ 236 w 236"/>
                <a:gd name="T13" fmla="*/ 31 h 63"/>
                <a:gd name="T14" fmla="*/ 236 w 236"/>
                <a:gd name="T15" fmla="*/ 9 h 63"/>
                <a:gd name="T16" fmla="*/ 203 w 236"/>
                <a:gd name="T17" fmla="*/ 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3">
                  <a:moveTo>
                    <a:pt x="203" y="9"/>
                  </a:moveTo>
                  <a:cubicBezTo>
                    <a:pt x="181" y="4"/>
                    <a:pt x="151" y="0"/>
                    <a:pt x="118" y="0"/>
                  </a:cubicBezTo>
                  <a:cubicBezTo>
                    <a:pt x="84" y="0"/>
                    <a:pt x="54" y="4"/>
                    <a:pt x="33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49"/>
                    <a:pt x="52" y="63"/>
                    <a:pt x="118" y="63"/>
                  </a:cubicBezTo>
                  <a:cubicBezTo>
                    <a:pt x="183" y="63"/>
                    <a:pt x="236" y="49"/>
                    <a:pt x="236" y="31"/>
                  </a:cubicBezTo>
                  <a:cubicBezTo>
                    <a:pt x="236" y="9"/>
                    <a:pt x="236" y="9"/>
                    <a:pt x="236" y="9"/>
                  </a:cubicBezTo>
                  <a:lnTo>
                    <a:pt x="203" y="9"/>
                  </a:lnTo>
                  <a:close/>
                </a:path>
              </a:pathLst>
            </a:custGeom>
            <a:solidFill>
              <a:srgbClr val="C4CBCC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Oval 12">
              <a:extLst>
                <a:ext uri="{FF2B5EF4-FFF2-40B4-BE49-F238E27FC236}">
                  <a16:creationId xmlns:a16="http://schemas.microsoft.com/office/drawing/2014/main" id="{D6483E74-7CF6-468D-935F-927EE1AF9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45750" y="3598863"/>
              <a:ext cx="657225" cy="176213"/>
            </a:xfrm>
            <a:prstGeom prst="ellipse">
              <a:avLst/>
            </a:prstGeom>
            <a:solidFill>
              <a:srgbClr val="EDEDED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6ABD6E33-E623-45CC-AF0D-2E862F644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9702800" y="3294063"/>
              <a:ext cx="2141538" cy="249238"/>
            </a:xfrm>
            <a:custGeom>
              <a:avLst/>
              <a:gdLst>
                <a:gd name="T0" fmla="*/ 0 w 769"/>
                <a:gd name="T1" fmla="*/ 2 h 90"/>
                <a:gd name="T2" fmla="*/ 88 w 769"/>
                <a:gd name="T3" fmla="*/ 90 h 90"/>
                <a:gd name="T4" fmla="*/ 681 w 769"/>
                <a:gd name="T5" fmla="*/ 90 h 90"/>
                <a:gd name="T6" fmla="*/ 769 w 769"/>
                <a:gd name="T7" fmla="*/ 2 h 90"/>
                <a:gd name="T8" fmla="*/ 769 w 769"/>
                <a:gd name="T9" fmla="*/ 0 h 90"/>
                <a:gd name="T10" fmla="*/ 0 w 769"/>
                <a:gd name="T11" fmla="*/ 0 h 90"/>
                <a:gd name="T12" fmla="*/ 0 w 769"/>
                <a:gd name="T13" fmla="*/ 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9" h="90">
                  <a:moveTo>
                    <a:pt x="0" y="2"/>
                  </a:moveTo>
                  <a:cubicBezTo>
                    <a:pt x="0" y="51"/>
                    <a:pt x="40" y="90"/>
                    <a:pt x="88" y="90"/>
                  </a:cubicBezTo>
                  <a:cubicBezTo>
                    <a:pt x="681" y="90"/>
                    <a:pt x="681" y="90"/>
                    <a:pt x="681" y="90"/>
                  </a:cubicBezTo>
                  <a:cubicBezTo>
                    <a:pt x="730" y="90"/>
                    <a:pt x="769" y="51"/>
                    <a:pt x="769" y="2"/>
                  </a:cubicBezTo>
                  <a:cubicBezTo>
                    <a:pt x="769" y="0"/>
                    <a:pt x="769" y="0"/>
                    <a:pt x="76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72F1609B-6B54-40D7-A114-6AA0C7A6F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02800" y="2035176"/>
              <a:ext cx="2141538" cy="1258888"/>
            </a:xfrm>
            <a:custGeom>
              <a:avLst/>
              <a:gdLst>
                <a:gd name="T0" fmla="*/ 681 w 769"/>
                <a:gd name="T1" fmla="*/ 0 h 452"/>
                <a:gd name="T2" fmla="*/ 88 w 769"/>
                <a:gd name="T3" fmla="*/ 0 h 452"/>
                <a:gd name="T4" fmla="*/ 0 w 769"/>
                <a:gd name="T5" fmla="*/ 88 h 452"/>
                <a:gd name="T6" fmla="*/ 0 w 769"/>
                <a:gd name="T7" fmla="*/ 452 h 452"/>
                <a:gd name="T8" fmla="*/ 769 w 769"/>
                <a:gd name="T9" fmla="*/ 452 h 452"/>
                <a:gd name="T10" fmla="*/ 769 w 769"/>
                <a:gd name="T11" fmla="*/ 88 h 452"/>
                <a:gd name="T12" fmla="*/ 681 w 769"/>
                <a:gd name="T13" fmla="*/ 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9" h="452">
                  <a:moveTo>
                    <a:pt x="681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40" y="0"/>
                    <a:pt x="0" y="39"/>
                    <a:pt x="0" y="88"/>
                  </a:cubicBezTo>
                  <a:cubicBezTo>
                    <a:pt x="0" y="452"/>
                    <a:pt x="0" y="452"/>
                    <a:pt x="0" y="452"/>
                  </a:cubicBezTo>
                  <a:cubicBezTo>
                    <a:pt x="769" y="452"/>
                    <a:pt x="769" y="452"/>
                    <a:pt x="769" y="452"/>
                  </a:cubicBezTo>
                  <a:cubicBezTo>
                    <a:pt x="769" y="88"/>
                    <a:pt x="769" y="88"/>
                    <a:pt x="769" y="88"/>
                  </a:cubicBezTo>
                  <a:cubicBezTo>
                    <a:pt x="769" y="39"/>
                    <a:pt x="730" y="0"/>
                    <a:pt x="681" y="0"/>
                  </a:cubicBezTo>
                  <a:close/>
                </a:path>
              </a:pathLst>
            </a:custGeom>
            <a:solidFill>
              <a:srgbClr val="545C5E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C26E0296-068E-4A7D-BC33-0B088768D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3925" y="2146301"/>
              <a:ext cx="1917700" cy="1147763"/>
            </a:xfrm>
            <a:custGeom>
              <a:avLst/>
              <a:gdLst>
                <a:gd name="T0" fmla="*/ 0 w 689"/>
                <a:gd name="T1" fmla="*/ 412 h 412"/>
                <a:gd name="T2" fmla="*/ 0 w 689"/>
                <a:gd name="T3" fmla="*/ 48 h 412"/>
                <a:gd name="T4" fmla="*/ 48 w 689"/>
                <a:gd name="T5" fmla="*/ 0 h 412"/>
                <a:gd name="T6" fmla="*/ 641 w 689"/>
                <a:gd name="T7" fmla="*/ 0 h 412"/>
                <a:gd name="T8" fmla="*/ 689 w 689"/>
                <a:gd name="T9" fmla="*/ 48 h 412"/>
                <a:gd name="T10" fmla="*/ 689 w 689"/>
                <a:gd name="T11" fmla="*/ 412 h 412"/>
                <a:gd name="T12" fmla="*/ 0 w 689"/>
                <a:gd name="T13" fmla="*/ 41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9" h="412">
                  <a:moveTo>
                    <a:pt x="0" y="412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641" y="0"/>
                    <a:pt x="641" y="0"/>
                    <a:pt x="641" y="0"/>
                  </a:cubicBezTo>
                  <a:cubicBezTo>
                    <a:pt x="668" y="0"/>
                    <a:pt x="689" y="22"/>
                    <a:pt x="689" y="48"/>
                  </a:cubicBezTo>
                  <a:cubicBezTo>
                    <a:pt x="689" y="412"/>
                    <a:pt x="689" y="412"/>
                    <a:pt x="689" y="412"/>
                  </a:cubicBezTo>
                  <a:lnTo>
                    <a:pt x="0" y="412"/>
                  </a:lnTo>
                  <a:close/>
                </a:path>
              </a:pathLst>
            </a:custGeom>
            <a:solidFill>
              <a:srgbClr val="7FEFD2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A7B7232B-4827-4C83-B86B-58105FC00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3925" y="2146301"/>
              <a:ext cx="1917700" cy="1147763"/>
            </a:xfrm>
            <a:custGeom>
              <a:avLst/>
              <a:gdLst>
                <a:gd name="T0" fmla="*/ 0 w 689"/>
                <a:gd name="T1" fmla="*/ 412 h 412"/>
                <a:gd name="T2" fmla="*/ 0 w 689"/>
                <a:gd name="T3" fmla="*/ 48 h 412"/>
                <a:gd name="T4" fmla="*/ 48 w 689"/>
                <a:gd name="T5" fmla="*/ 0 h 412"/>
                <a:gd name="T6" fmla="*/ 641 w 689"/>
                <a:gd name="T7" fmla="*/ 0 h 412"/>
                <a:gd name="T8" fmla="*/ 689 w 689"/>
                <a:gd name="T9" fmla="*/ 48 h 412"/>
                <a:gd name="T10" fmla="*/ 689 w 689"/>
                <a:gd name="T11" fmla="*/ 412 h 412"/>
                <a:gd name="T12" fmla="*/ 0 w 689"/>
                <a:gd name="T13" fmla="*/ 41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9" h="412">
                  <a:moveTo>
                    <a:pt x="0" y="412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641" y="0"/>
                    <a:pt x="641" y="0"/>
                    <a:pt x="641" y="0"/>
                  </a:cubicBezTo>
                  <a:cubicBezTo>
                    <a:pt x="668" y="0"/>
                    <a:pt x="689" y="22"/>
                    <a:pt x="689" y="48"/>
                  </a:cubicBezTo>
                  <a:cubicBezTo>
                    <a:pt x="689" y="412"/>
                    <a:pt x="689" y="412"/>
                    <a:pt x="689" y="412"/>
                  </a:cubicBezTo>
                  <a:lnTo>
                    <a:pt x="0" y="412"/>
                  </a:lnTo>
                  <a:close/>
                </a:path>
              </a:pathLst>
            </a:custGeom>
            <a:solidFill>
              <a:srgbClr val="7FEFD2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Oval 17">
              <a:extLst>
                <a:ext uri="{FF2B5EF4-FFF2-40B4-BE49-F238E27FC236}">
                  <a16:creationId xmlns:a16="http://schemas.microsoft.com/office/drawing/2014/main" id="{557ED039-F829-4FE2-9181-FD519CE33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9913" y="3371851"/>
              <a:ext cx="87313" cy="82550"/>
            </a:xfrm>
            <a:prstGeom prst="ellipse">
              <a:avLst/>
            </a:prstGeom>
            <a:solidFill>
              <a:srgbClr val="D5DADB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Line 18">
              <a:extLst>
                <a:ext uri="{FF2B5EF4-FFF2-40B4-BE49-F238E27FC236}">
                  <a16:creationId xmlns:a16="http://schemas.microsoft.com/office/drawing/2014/main" id="{4C60F93F-95B6-47F7-A26F-F4DF723524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52113" y="2489201"/>
              <a:ext cx="152400" cy="15240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Line 19">
              <a:extLst>
                <a:ext uri="{FF2B5EF4-FFF2-40B4-BE49-F238E27FC236}">
                  <a16:creationId xmlns:a16="http://schemas.microsoft.com/office/drawing/2014/main" id="{05AD5574-4519-480D-AF4F-95195CBB5E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841038" y="2489201"/>
              <a:ext cx="157163" cy="15240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Line 20">
              <a:extLst>
                <a:ext uri="{FF2B5EF4-FFF2-40B4-BE49-F238E27FC236}">
                  <a16:creationId xmlns:a16="http://schemas.microsoft.com/office/drawing/2014/main" id="{2AEF15D5-D2B2-4BB5-AB3E-EC95C7306D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636250" y="2424113"/>
              <a:ext cx="277813" cy="27940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11625E9E-ECC8-4D38-84EB-E397A1A99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4500" y="3543301"/>
              <a:ext cx="338138" cy="142875"/>
            </a:xfrm>
            <a:prstGeom prst="rect">
              <a:avLst/>
            </a:prstGeom>
            <a:solidFill>
              <a:srgbClr val="EDEDED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Oval 22">
              <a:extLst>
                <a:ext uri="{FF2B5EF4-FFF2-40B4-BE49-F238E27FC236}">
                  <a16:creationId xmlns:a16="http://schemas.microsoft.com/office/drawing/2014/main" id="{7548D7EE-1752-426D-99BE-89B62D463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6738" y="3576638"/>
              <a:ext cx="120650" cy="120650"/>
            </a:xfrm>
            <a:prstGeom prst="ellips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EB275FD6-A881-43FD-AC23-14B12AD3E7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7188" y="4167188"/>
              <a:ext cx="300038" cy="0"/>
            </a:xfrm>
            <a:prstGeom prst="line">
              <a:avLst/>
            </a:prstGeom>
            <a:noFill/>
            <a:ln w="22225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E6575A1E-A0EA-4BD2-8B9D-2D04D16FE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0963" y="2332038"/>
              <a:ext cx="1268413" cy="701675"/>
            </a:xfrm>
            <a:custGeom>
              <a:avLst/>
              <a:gdLst>
                <a:gd name="T0" fmla="*/ 234 w 456"/>
                <a:gd name="T1" fmla="*/ 252 h 252"/>
                <a:gd name="T2" fmla="*/ 388 w 456"/>
                <a:gd name="T3" fmla="*/ 252 h 252"/>
                <a:gd name="T4" fmla="*/ 456 w 456"/>
                <a:gd name="T5" fmla="*/ 184 h 252"/>
                <a:gd name="T6" fmla="*/ 388 w 456"/>
                <a:gd name="T7" fmla="*/ 115 h 252"/>
                <a:gd name="T8" fmla="*/ 360 w 456"/>
                <a:gd name="T9" fmla="*/ 121 h 252"/>
                <a:gd name="T10" fmla="*/ 234 w 456"/>
                <a:gd name="T11" fmla="*/ 0 h 252"/>
                <a:gd name="T12" fmla="*/ 113 w 456"/>
                <a:gd name="T13" fmla="*/ 94 h 252"/>
                <a:gd name="T14" fmla="*/ 82 w 456"/>
                <a:gd name="T15" fmla="*/ 88 h 252"/>
                <a:gd name="T16" fmla="*/ 0 w 456"/>
                <a:gd name="T17" fmla="*/ 170 h 252"/>
                <a:gd name="T18" fmla="*/ 82 w 456"/>
                <a:gd name="T19" fmla="*/ 252 h 252"/>
                <a:gd name="T20" fmla="*/ 150 w 456"/>
                <a:gd name="T21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6" h="252">
                  <a:moveTo>
                    <a:pt x="234" y="252"/>
                  </a:moveTo>
                  <a:cubicBezTo>
                    <a:pt x="388" y="252"/>
                    <a:pt x="388" y="252"/>
                    <a:pt x="388" y="252"/>
                  </a:cubicBezTo>
                  <a:cubicBezTo>
                    <a:pt x="426" y="252"/>
                    <a:pt x="456" y="222"/>
                    <a:pt x="456" y="184"/>
                  </a:cubicBezTo>
                  <a:cubicBezTo>
                    <a:pt x="456" y="146"/>
                    <a:pt x="426" y="115"/>
                    <a:pt x="388" y="115"/>
                  </a:cubicBezTo>
                  <a:cubicBezTo>
                    <a:pt x="378" y="115"/>
                    <a:pt x="369" y="117"/>
                    <a:pt x="360" y="121"/>
                  </a:cubicBezTo>
                  <a:cubicBezTo>
                    <a:pt x="357" y="54"/>
                    <a:pt x="302" y="0"/>
                    <a:pt x="234" y="0"/>
                  </a:cubicBezTo>
                  <a:cubicBezTo>
                    <a:pt x="176" y="0"/>
                    <a:pt x="127" y="40"/>
                    <a:pt x="113" y="94"/>
                  </a:cubicBezTo>
                  <a:cubicBezTo>
                    <a:pt x="103" y="90"/>
                    <a:pt x="93" y="88"/>
                    <a:pt x="82" y="88"/>
                  </a:cubicBezTo>
                  <a:cubicBezTo>
                    <a:pt x="37" y="88"/>
                    <a:pt x="0" y="125"/>
                    <a:pt x="0" y="170"/>
                  </a:cubicBezTo>
                  <a:cubicBezTo>
                    <a:pt x="0" y="216"/>
                    <a:pt x="37" y="252"/>
                    <a:pt x="82" y="252"/>
                  </a:cubicBezTo>
                  <a:cubicBezTo>
                    <a:pt x="150" y="252"/>
                    <a:pt x="150" y="252"/>
                    <a:pt x="150" y="252"/>
                  </a:cubicBezTo>
                </a:path>
              </a:pathLst>
            </a:cu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D3EA970C-DAB7-431A-AF1F-391ECBE8F5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41975" y="3033713"/>
              <a:ext cx="1063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83D1C265-67DB-4BC2-A82B-ED1C3E7220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3550" y="1943101"/>
              <a:ext cx="606425" cy="581025"/>
            </a:xfrm>
            <a:custGeom>
              <a:avLst/>
              <a:gdLst>
                <a:gd name="T0" fmla="*/ 0 w 218"/>
                <a:gd name="T1" fmla="*/ 3 h 209"/>
                <a:gd name="T2" fmla="*/ 24 w 218"/>
                <a:gd name="T3" fmla="*/ 0 h 209"/>
                <a:gd name="T4" fmla="*/ 125 w 218"/>
                <a:gd name="T5" fmla="*/ 78 h 209"/>
                <a:gd name="T6" fmla="*/ 150 w 218"/>
                <a:gd name="T7" fmla="*/ 73 h 209"/>
                <a:gd name="T8" fmla="*/ 218 w 218"/>
                <a:gd name="T9" fmla="*/ 141 h 209"/>
                <a:gd name="T10" fmla="*/ 150 w 218"/>
                <a:gd name="T11" fmla="*/ 209 h 209"/>
                <a:gd name="T12" fmla="*/ 95 w 218"/>
                <a:gd name="T13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09">
                  <a:moveTo>
                    <a:pt x="0" y="3"/>
                  </a:moveTo>
                  <a:cubicBezTo>
                    <a:pt x="8" y="1"/>
                    <a:pt x="16" y="0"/>
                    <a:pt x="24" y="0"/>
                  </a:cubicBezTo>
                  <a:cubicBezTo>
                    <a:pt x="73" y="0"/>
                    <a:pt x="114" y="33"/>
                    <a:pt x="125" y="78"/>
                  </a:cubicBezTo>
                  <a:cubicBezTo>
                    <a:pt x="133" y="75"/>
                    <a:pt x="142" y="73"/>
                    <a:pt x="150" y="73"/>
                  </a:cubicBezTo>
                  <a:cubicBezTo>
                    <a:pt x="188" y="73"/>
                    <a:pt x="218" y="103"/>
                    <a:pt x="218" y="141"/>
                  </a:cubicBezTo>
                  <a:cubicBezTo>
                    <a:pt x="218" y="178"/>
                    <a:pt x="188" y="209"/>
                    <a:pt x="150" y="209"/>
                  </a:cubicBezTo>
                  <a:cubicBezTo>
                    <a:pt x="95" y="209"/>
                    <a:pt x="95" y="209"/>
                    <a:pt x="95" y="209"/>
                  </a:cubicBezTo>
                </a:path>
              </a:pathLst>
            </a:cu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B31D045F-8F12-4BAA-8514-A8D3C7A9A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5750" y="1973263"/>
              <a:ext cx="115888" cy="106363"/>
            </a:xfrm>
            <a:custGeom>
              <a:avLst/>
              <a:gdLst>
                <a:gd name="T0" fmla="*/ 0 w 42"/>
                <a:gd name="T1" fmla="*/ 38 h 38"/>
                <a:gd name="T2" fmla="*/ 42 w 42"/>
                <a:gd name="T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" h="38">
                  <a:moveTo>
                    <a:pt x="0" y="38"/>
                  </a:moveTo>
                  <a:cubicBezTo>
                    <a:pt x="10" y="22"/>
                    <a:pt x="24" y="9"/>
                    <a:pt x="42" y="0"/>
                  </a:cubicBezTo>
                </a:path>
              </a:pathLst>
            </a:cu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D9105CD2-1848-4BE3-82ED-94BEC2F3CC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9375" y="2132013"/>
              <a:ext cx="180975" cy="109538"/>
            </a:xfrm>
            <a:custGeom>
              <a:avLst/>
              <a:gdLst>
                <a:gd name="T0" fmla="*/ 0 w 65"/>
                <a:gd name="T1" fmla="*/ 39 h 39"/>
                <a:gd name="T2" fmla="*/ 35 w 65"/>
                <a:gd name="T3" fmla="*/ 27 h 39"/>
                <a:gd name="T4" fmla="*/ 58 w 65"/>
                <a:gd name="T5" fmla="*/ 32 h 39"/>
                <a:gd name="T6" fmla="*/ 65 w 65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39">
                  <a:moveTo>
                    <a:pt x="0" y="39"/>
                  </a:moveTo>
                  <a:cubicBezTo>
                    <a:pt x="10" y="32"/>
                    <a:pt x="22" y="27"/>
                    <a:pt x="35" y="27"/>
                  </a:cubicBezTo>
                  <a:cubicBezTo>
                    <a:pt x="43" y="27"/>
                    <a:pt x="51" y="29"/>
                    <a:pt x="58" y="32"/>
                  </a:cubicBezTo>
                  <a:cubicBezTo>
                    <a:pt x="59" y="21"/>
                    <a:pt x="61" y="10"/>
                    <a:pt x="65" y="0"/>
                  </a:cubicBezTo>
                </a:path>
              </a:pathLst>
            </a:cu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1D0A717F-48F5-4A7C-8870-C00A60B93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7463" y="2365376"/>
              <a:ext cx="515938" cy="158750"/>
            </a:xfrm>
            <a:custGeom>
              <a:avLst/>
              <a:gdLst>
                <a:gd name="T0" fmla="*/ 185 w 185"/>
                <a:gd name="T1" fmla="*/ 57 h 57"/>
                <a:gd name="T2" fmla="*/ 57 w 185"/>
                <a:gd name="T3" fmla="*/ 57 h 57"/>
                <a:gd name="T4" fmla="*/ 0 w 185"/>
                <a:gd name="T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5" h="57">
                  <a:moveTo>
                    <a:pt x="185" y="57"/>
                  </a:moveTo>
                  <a:cubicBezTo>
                    <a:pt x="57" y="57"/>
                    <a:pt x="57" y="57"/>
                    <a:pt x="57" y="57"/>
                  </a:cubicBezTo>
                  <a:cubicBezTo>
                    <a:pt x="26" y="57"/>
                    <a:pt x="0" y="31"/>
                    <a:pt x="0" y="0"/>
                  </a:cubicBezTo>
                </a:path>
              </a:pathLst>
            </a:cu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Line 31">
              <a:extLst>
                <a:ext uri="{FF2B5EF4-FFF2-40B4-BE49-F238E27FC236}">
                  <a16:creationId xmlns:a16="http://schemas.microsoft.com/office/drawing/2014/main" id="{B691BEEC-34CD-4D15-8B8C-A8F696EEFD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05788" y="2524126"/>
              <a:ext cx="88900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DF203D30-79DB-4DBC-8565-169B55863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7663" y="2770188"/>
              <a:ext cx="801688" cy="1192213"/>
            </a:xfrm>
            <a:custGeom>
              <a:avLst/>
              <a:gdLst>
                <a:gd name="T0" fmla="*/ 236 w 288"/>
                <a:gd name="T1" fmla="*/ 428 h 428"/>
                <a:gd name="T2" fmla="*/ 52 w 288"/>
                <a:gd name="T3" fmla="*/ 428 h 428"/>
                <a:gd name="T4" fmla="*/ 0 w 288"/>
                <a:gd name="T5" fmla="*/ 376 h 428"/>
                <a:gd name="T6" fmla="*/ 0 w 288"/>
                <a:gd name="T7" fmla="*/ 52 h 428"/>
                <a:gd name="T8" fmla="*/ 52 w 288"/>
                <a:gd name="T9" fmla="*/ 0 h 428"/>
                <a:gd name="T10" fmla="*/ 236 w 288"/>
                <a:gd name="T11" fmla="*/ 0 h 428"/>
                <a:gd name="T12" fmla="*/ 288 w 288"/>
                <a:gd name="T13" fmla="*/ 52 h 428"/>
                <a:gd name="T14" fmla="*/ 288 w 288"/>
                <a:gd name="T15" fmla="*/ 376 h 428"/>
                <a:gd name="T16" fmla="*/ 236 w 288"/>
                <a:gd name="T17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8" h="428">
                  <a:moveTo>
                    <a:pt x="236" y="428"/>
                  </a:moveTo>
                  <a:cubicBezTo>
                    <a:pt x="52" y="428"/>
                    <a:pt x="52" y="428"/>
                    <a:pt x="52" y="428"/>
                  </a:cubicBezTo>
                  <a:cubicBezTo>
                    <a:pt x="23" y="428"/>
                    <a:pt x="0" y="405"/>
                    <a:pt x="0" y="37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65" y="0"/>
                    <a:pt x="288" y="23"/>
                    <a:pt x="288" y="52"/>
                  </a:cubicBezTo>
                  <a:cubicBezTo>
                    <a:pt x="288" y="376"/>
                    <a:pt x="288" y="376"/>
                    <a:pt x="288" y="376"/>
                  </a:cubicBezTo>
                  <a:cubicBezTo>
                    <a:pt x="288" y="405"/>
                    <a:pt x="265" y="428"/>
                    <a:pt x="236" y="428"/>
                  </a:cubicBez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9BA779D5-1B58-48D9-B71F-A83C30C713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3225" y="2976563"/>
              <a:ext cx="688975" cy="779463"/>
            </a:xfrm>
            <a:prstGeom prst="rect">
              <a:avLst/>
            </a:prstGeom>
            <a:solidFill>
              <a:srgbClr val="7FEFD2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Oval 34">
              <a:extLst>
                <a:ext uri="{FF2B5EF4-FFF2-40B4-BE49-F238E27FC236}">
                  <a16:creationId xmlns:a16="http://schemas.microsoft.com/office/drawing/2014/main" id="{D702FBFD-F4A1-4BF1-B66E-3F7F5A6AE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5325" y="3808413"/>
              <a:ext cx="104775" cy="103188"/>
            </a:xfrm>
            <a:prstGeom prst="ellipse">
              <a:avLst/>
            </a:prstGeom>
            <a:solidFill>
              <a:srgbClr val="EDEDED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Oval 35">
              <a:extLst>
                <a:ext uri="{FF2B5EF4-FFF2-40B4-BE49-F238E27FC236}">
                  <a16:creationId xmlns:a16="http://schemas.microsoft.com/office/drawing/2014/main" id="{BC4C58D6-128F-4445-8A90-5E4748E75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3288" y="2859088"/>
              <a:ext cx="39688" cy="41275"/>
            </a:xfrm>
            <a:prstGeom prst="ellipse">
              <a:avLst/>
            </a:prstGeom>
            <a:solidFill>
              <a:srgbClr val="3F4749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Rectangle 36">
              <a:extLst>
                <a:ext uri="{FF2B5EF4-FFF2-40B4-BE49-F238E27FC236}">
                  <a16:creationId xmlns:a16="http://schemas.microsoft.com/office/drawing/2014/main" id="{06903B5C-0E00-406E-B0A7-32A7E7A9C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4525" y="2847976"/>
              <a:ext cx="206375" cy="66675"/>
            </a:xfrm>
            <a:prstGeom prst="rect">
              <a:avLst/>
            </a:prstGeom>
            <a:solidFill>
              <a:srgbClr val="C4CBCC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Line 37">
              <a:extLst>
                <a:ext uri="{FF2B5EF4-FFF2-40B4-BE49-F238E27FC236}">
                  <a16:creationId xmlns:a16="http://schemas.microsoft.com/office/drawing/2014/main" id="{96F0FFAB-F495-477C-AF25-EAA5776A54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56425" y="3316288"/>
              <a:ext cx="100013" cy="100013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Line 38">
              <a:extLst>
                <a:ext uri="{FF2B5EF4-FFF2-40B4-BE49-F238E27FC236}">
                  <a16:creationId xmlns:a16="http://schemas.microsoft.com/office/drawing/2014/main" id="{CF89631D-6D05-4FF3-B50C-F5D2EA1D72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38988" y="3316288"/>
              <a:ext cx="100013" cy="100013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Line 39">
              <a:extLst>
                <a:ext uri="{FF2B5EF4-FFF2-40B4-BE49-F238E27FC236}">
                  <a16:creationId xmlns:a16="http://schemas.microsoft.com/office/drawing/2014/main" id="{B1323564-A6D9-4544-8F7A-8B581EC133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08813" y="3276601"/>
              <a:ext cx="177800" cy="17780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Oval 40">
              <a:extLst>
                <a:ext uri="{FF2B5EF4-FFF2-40B4-BE49-F238E27FC236}">
                  <a16:creationId xmlns:a16="http://schemas.microsoft.com/office/drawing/2014/main" id="{F3765DE9-BD33-44D7-9C44-46B4C1D45F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6763" y="3033713"/>
              <a:ext cx="119063" cy="120650"/>
            </a:xfrm>
            <a:prstGeom prst="ellips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Oval 41">
              <a:extLst>
                <a:ext uri="{FF2B5EF4-FFF2-40B4-BE49-F238E27FC236}">
                  <a16:creationId xmlns:a16="http://schemas.microsoft.com/office/drawing/2014/main" id="{A690F125-E0D3-4401-B95D-0CAF1309B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2750" y="5065713"/>
              <a:ext cx="120650" cy="119063"/>
            </a:xfrm>
            <a:prstGeom prst="ellips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Oval 42">
              <a:extLst>
                <a:ext uri="{FF2B5EF4-FFF2-40B4-BE49-F238E27FC236}">
                  <a16:creationId xmlns:a16="http://schemas.microsoft.com/office/drawing/2014/main" id="{E843C909-DA2C-41B1-9042-70D841C0D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1175" y="4278313"/>
              <a:ext cx="120650" cy="120650"/>
            </a:xfrm>
            <a:prstGeom prst="ellipse">
              <a:avLst/>
            </a:prstGeom>
            <a:noFill/>
            <a:ln w="22225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Oval 43">
              <a:extLst>
                <a:ext uri="{FF2B5EF4-FFF2-40B4-BE49-F238E27FC236}">
                  <a16:creationId xmlns:a16="http://schemas.microsoft.com/office/drawing/2014/main" id="{301F89A1-6C7F-4D9C-B1E2-5A3AF0B87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17313" y="4051301"/>
              <a:ext cx="120650" cy="115888"/>
            </a:xfrm>
            <a:prstGeom prst="ellips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Line 44">
              <a:extLst>
                <a:ext uri="{FF2B5EF4-FFF2-40B4-BE49-F238E27FC236}">
                  <a16:creationId xmlns:a16="http://schemas.microsoft.com/office/drawing/2014/main" id="{A0DAD74C-2F27-4385-BF90-2EFD70440D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05463" y="4040188"/>
              <a:ext cx="73025" cy="68263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Line 45">
              <a:extLst>
                <a:ext uri="{FF2B5EF4-FFF2-40B4-BE49-F238E27FC236}">
                  <a16:creationId xmlns:a16="http://schemas.microsoft.com/office/drawing/2014/main" id="{4DE22CAD-715F-4CE0-B869-026D938B3C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605463" y="4040188"/>
              <a:ext cx="73025" cy="68263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891E734D-E1D6-4E39-B551-364A7B1BF47A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0963" y="2711451"/>
              <a:ext cx="919163" cy="1308100"/>
            </a:xfrm>
            <a:custGeom>
              <a:avLst/>
              <a:gdLst>
                <a:gd name="T0" fmla="*/ 579 w 579"/>
                <a:gd name="T1" fmla="*/ 824 h 824"/>
                <a:gd name="T2" fmla="*/ 86 w 579"/>
                <a:gd name="T3" fmla="*/ 824 h 824"/>
                <a:gd name="T4" fmla="*/ 0 w 579"/>
                <a:gd name="T5" fmla="*/ 738 h 824"/>
                <a:gd name="T6" fmla="*/ 0 w 579"/>
                <a:gd name="T7" fmla="*/ 0 h 824"/>
                <a:gd name="T8" fmla="*/ 579 w 579"/>
                <a:gd name="T9" fmla="*/ 0 h 824"/>
                <a:gd name="T10" fmla="*/ 579 w 579"/>
                <a:gd name="T11" fmla="*/ 824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9" h="824">
                  <a:moveTo>
                    <a:pt x="579" y="824"/>
                  </a:moveTo>
                  <a:lnTo>
                    <a:pt x="86" y="824"/>
                  </a:lnTo>
                  <a:lnTo>
                    <a:pt x="0" y="738"/>
                  </a:lnTo>
                  <a:lnTo>
                    <a:pt x="0" y="0"/>
                  </a:lnTo>
                  <a:lnTo>
                    <a:pt x="579" y="0"/>
                  </a:lnTo>
                  <a:lnTo>
                    <a:pt x="579" y="824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F69956A5-85A3-40A5-87D9-DF00EFD761F7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0963" y="3883026"/>
              <a:ext cx="136525" cy="136525"/>
            </a:xfrm>
            <a:custGeom>
              <a:avLst/>
              <a:gdLst>
                <a:gd name="T0" fmla="*/ 0 w 86"/>
                <a:gd name="T1" fmla="*/ 0 h 86"/>
                <a:gd name="T2" fmla="*/ 86 w 86"/>
                <a:gd name="T3" fmla="*/ 86 h 86"/>
                <a:gd name="T4" fmla="*/ 86 w 86"/>
                <a:gd name="T5" fmla="*/ 0 h 86"/>
                <a:gd name="T6" fmla="*/ 0 w 86"/>
                <a:gd name="T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86">
                  <a:moveTo>
                    <a:pt x="0" y="0"/>
                  </a:moveTo>
                  <a:lnTo>
                    <a:pt x="86" y="86"/>
                  </a:lnTo>
                  <a:lnTo>
                    <a:pt x="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ADB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Line 48">
              <a:extLst>
                <a:ext uri="{FF2B5EF4-FFF2-40B4-BE49-F238E27FC236}">
                  <a16:creationId xmlns:a16="http://schemas.microsoft.com/office/drawing/2014/main" id="{15FF4075-7B3A-4F82-A05C-09FE808855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70988" y="2873376"/>
              <a:ext cx="2587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Line 49">
              <a:extLst>
                <a:ext uri="{FF2B5EF4-FFF2-40B4-BE49-F238E27FC236}">
                  <a16:creationId xmlns:a16="http://schemas.microsoft.com/office/drawing/2014/main" id="{691552D0-BFD5-4ED7-B25C-3B3C0CCD36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70988" y="2922588"/>
              <a:ext cx="2587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Line 50">
              <a:extLst>
                <a:ext uri="{FF2B5EF4-FFF2-40B4-BE49-F238E27FC236}">
                  <a16:creationId xmlns:a16="http://schemas.microsoft.com/office/drawing/2014/main" id="{98DFC0C7-28B4-4BC6-8916-0697D97490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70988" y="2973388"/>
              <a:ext cx="2587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Line 51">
              <a:extLst>
                <a:ext uri="{FF2B5EF4-FFF2-40B4-BE49-F238E27FC236}">
                  <a16:creationId xmlns:a16="http://schemas.microsoft.com/office/drawing/2014/main" id="{2ED19D0F-C41E-4840-825A-CB67DB5017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70988" y="3022601"/>
              <a:ext cx="2587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Line 52">
              <a:extLst>
                <a:ext uri="{FF2B5EF4-FFF2-40B4-BE49-F238E27FC236}">
                  <a16:creationId xmlns:a16="http://schemas.microsoft.com/office/drawing/2014/main" id="{5A3FF88A-EA52-4711-A908-F73A9FE6F8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70988" y="3154363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Line 53">
              <a:extLst>
                <a:ext uri="{FF2B5EF4-FFF2-40B4-BE49-F238E27FC236}">
                  <a16:creationId xmlns:a16="http://schemas.microsoft.com/office/drawing/2014/main" id="{26AD24CE-F376-47BD-8EC3-1C79CABDCA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70988" y="3213101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Line 54">
              <a:extLst>
                <a:ext uri="{FF2B5EF4-FFF2-40B4-BE49-F238E27FC236}">
                  <a16:creationId xmlns:a16="http://schemas.microsoft.com/office/drawing/2014/main" id="{201EADCD-03DD-470B-9B4F-E69B7D7EFD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70988" y="3273426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Line 55">
              <a:extLst>
                <a:ext uri="{FF2B5EF4-FFF2-40B4-BE49-F238E27FC236}">
                  <a16:creationId xmlns:a16="http://schemas.microsoft.com/office/drawing/2014/main" id="{C6A571F0-82D3-472D-9549-0C0FFBD98F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70988" y="3568701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Line 56">
              <a:extLst>
                <a:ext uri="{FF2B5EF4-FFF2-40B4-BE49-F238E27FC236}">
                  <a16:creationId xmlns:a16="http://schemas.microsoft.com/office/drawing/2014/main" id="{C68077C6-BBE6-435D-91CF-BA6D1595E6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70988" y="3630613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Line 57">
              <a:extLst>
                <a:ext uri="{FF2B5EF4-FFF2-40B4-BE49-F238E27FC236}">
                  <a16:creationId xmlns:a16="http://schemas.microsoft.com/office/drawing/2014/main" id="{0AA8178D-6CBB-4DA1-9155-0C885DABD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70988" y="3689351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Oval 58">
              <a:extLst>
                <a:ext uri="{FF2B5EF4-FFF2-40B4-BE49-F238E27FC236}">
                  <a16:creationId xmlns:a16="http://schemas.microsoft.com/office/drawing/2014/main" id="{14F6EA38-AF91-4D49-A875-991391D89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3328988"/>
              <a:ext cx="158750" cy="158750"/>
            </a:xfrm>
            <a:prstGeom prst="ellipse">
              <a:avLst/>
            </a:prstGeom>
            <a:solidFill>
              <a:srgbClr val="22ABFF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Oval 59">
              <a:extLst>
                <a:ext uri="{FF2B5EF4-FFF2-40B4-BE49-F238E27FC236}">
                  <a16:creationId xmlns:a16="http://schemas.microsoft.com/office/drawing/2014/main" id="{B1E4DC28-8108-46D6-ADA3-8B5C4A3FB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99613" y="3357563"/>
              <a:ext cx="103188" cy="106363"/>
            </a:xfrm>
            <a:prstGeom prst="ellipse">
              <a:avLst/>
            </a:prstGeom>
            <a:solidFill>
              <a:srgbClr val="FFBD66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60">
              <a:extLst>
                <a:ext uri="{FF2B5EF4-FFF2-40B4-BE49-F238E27FC236}">
                  <a16:creationId xmlns:a16="http://schemas.microsoft.com/office/drawing/2014/main" id="{069E8CF1-EF16-49A5-A30D-C942A3A6B41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4825" y="3349626"/>
              <a:ext cx="149225" cy="133350"/>
            </a:xfrm>
            <a:custGeom>
              <a:avLst/>
              <a:gdLst>
                <a:gd name="T0" fmla="*/ 0 w 94"/>
                <a:gd name="T1" fmla="*/ 84 h 84"/>
                <a:gd name="T2" fmla="*/ 47 w 94"/>
                <a:gd name="T3" fmla="*/ 0 h 84"/>
                <a:gd name="T4" fmla="*/ 94 w 94"/>
                <a:gd name="T5" fmla="*/ 84 h 84"/>
                <a:gd name="T6" fmla="*/ 0 w 94"/>
                <a:gd name="T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84">
                  <a:moveTo>
                    <a:pt x="0" y="84"/>
                  </a:moveTo>
                  <a:lnTo>
                    <a:pt x="47" y="0"/>
                  </a:lnTo>
                  <a:lnTo>
                    <a:pt x="94" y="84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64BD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61">
              <a:extLst>
                <a:ext uri="{FF2B5EF4-FFF2-40B4-BE49-F238E27FC236}">
                  <a16:creationId xmlns:a16="http://schemas.microsoft.com/office/drawing/2014/main" id="{C3E163C0-557E-4605-945C-8B9C9EE0F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6963" y="3028951"/>
              <a:ext cx="85725" cy="661988"/>
            </a:xfrm>
            <a:custGeom>
              <a:avLst/>
              <a:gdLst>
                <a:gd name="T0" fmla="*/ 0 w 54"/>
                <a:gd name="T1" fmla="*/ 0 h 417"/>
                <a:gd name="T2" fmla="*/ 51 w 54"/>
                <a:gd name="T3" fmla="*/ 0 h 417"/>
                <a:gd name="T4" fmla="*/ 54 w 54"/>
                <a:gd name="T5" fmla="*/ 417 h 417"/>
                <a:gd name="T6" fmla="*/ 4 w 54"/>
                <a:gd name="T7" fmla="*/ 417 h 417"/>
                <a:gd name="T8" fmla="*/ 0 w 54"/>
                <a:gd name="T9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17">
                  <a:moveTo>
                    <a:pt x="0" y="0"/>
                  </a:moveTo>
                  <a:lnTo>
                    <a:pt x="51" y="0"/>
                  </a:lnTo>
                  <a:lnTo>
                    <a:pt x="54" y="417"/>
                  </a:lnTo>
                  <a:lnTo>
                    <a:pt x="4" y="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EFD2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62">
              <a:extLst>
                <a:ext uri="{FF2B5EF4-FFF2-40B4-BE49-F238E27FC236}">
                  <a16:creationId xmlns:a16="http://schemas.microsoft.com/office/drawing/2014/main" id="{5A0BBE69-6A26-4807-93ED-48D5CD618BD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3313" y="3690938"/>
              <a:ext cx="79375" cy="88900"/>
            </a:xfrm>
            <a:custGeom>
              <a:avLst/>
              <a:gdLst>
                <a:gd name="T0" fmla="*/ 50 w 50"/>
                <a:gd name="T1" fmla="*/ 0 h 56"/>
                <a:gd name="T2" fmla="*/ 26 w 50"/>
                <a:gd name="T3" fmla="*/ 56 h 56"/>
                <a:gd name="T4" fmla="*/ 0 w 50"/>
                <a:gd name="T5" fmla="*/ 0 h 56"/>
                <a:gd name="T6" fmla="*/ 50 w 50"/>
                <a:gd name="T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56">
                  <a:moveTo>
                    <a:pt x="50" y="0"/>
                  </a:moveTo>
                  <a:lnTo>
                    <a:pt x="26" y="56"/>
                  </a:lnTo>
                  <a:lnTo>
                    <a:pt x="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BD66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63">
              <a:extLst>
                <a:ext uri="{FF2B5EF4-FFF2-40B4-BE49-F238E27FC236}">
                  <a16:creationId xmlns:a16="http://schemas.microsoft.com/office/drawing/2014/main" id="{958B6FE9-ABFB-40D0-82EF-A7258A153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7125" y="3744913"/>
              <a:ext cx="31750" cy="34925"/>
            </a:xfrm>
            <a:custGeom>
              <a:avLst/>
              <a:gdLst>
                <a:gd name="T0" fmla="*/ 20 w 20"/>
                <a:gd name="T1" fmla="*/ 0 h 22"/>
                <a:gd name="T2" fmla="*/ 0 w 20"/>
                <a:gd name="T3" fmla="*/ 0 h 22"/>
                <a:gd name="T4" fmla="*/ 11 w 20"/>
                <a:gd name="T5" fmla="*/ 22 h 22"/>
                <a:gd name="T6" fmla="*/ 20 w 20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2">
                  <a:moveTo>
                    <a:pt x="20" y="0"/>
                  </a:moveTo>
                  <a:lnTo>
                    <a:pt x="0" y="0"/>
                  </a:lnTo>
                  <a:lnTo>
                    <a:pt x="11" y="2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3F4749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Line 64">
              <a:extLst>
                <a:ext uri="{FF2B5EF4-FFF2-40B4-BE49-F238E27FC236}">
                  <a16:creationId xmlns:a16="http://schemas.microsoft.com/office/drawing/2014/main" id="{9D412759-B03B-4CED-ACF5-ABDBE667C2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26650" y="3028951"/>
              <a:ext cx="4763" cy="661988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65">
              <a:extLst>
                <a:ext uri="{FF2B5EF4-FFF2-40B4-BE49-F238E27FC236}">
                  <a16:creationId xmlns:a16="http://schemas.microsoft.com/office/drawing/2014/main" id="{99ACB5AE-5F85-4FB6-A311-96D6E4944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3788" y="2989263"/>
              <a:ext cx="84138" cy="39688"/>
            </a:xfrm>
            <a:custGeom>
              <a:avLst/>
              <a:gdLst>
                <a:gd name="T0" fmla="*/ 0 w 53"/>
                <a:gd name="T1" fmla="*/ 0 h 25"/>
                <a:gd name="T2" fmla="*/ 53 w 53"/>
                <a:gd name="T3" fmla="*/ 0 h 25"/>
                <a:gd name="T4" fmla="*/ 53 w 53"/>
                <a:gd name="T5" fmla="*/ 25 h 25"/>
                <a:gd name="T6" fmla="*/ 2 w 53"/>
                <a:gd name="T7" fmla="*/ 25 h 25"/>
                <a:gd name="T8" fmla="*/ 0 w 53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5">
                  <a:moveTo>
                    <a:pt x="0" y="0"/>
                  </a:moveTo>
                  <a:lnTo>
                    <a:pt x="53" y="0"/>
                  </a:lnTo>
                  <a:lnTo>
                    <a:pt x="53" y="25"/>
                  </a:lnTo>
                  <a:lnTo>
                    <a:pt x="2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CBCC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Rectangle 66">
              <a:extLst>
                <a:ext uri="{FF2B5EF4-FFF2-40B4-BE49-F238E27FC236}">
                  <a16:creationId xmlns:a16="http://schemas.microsoft.com/office/drawing/2014/main" id="{400A4C3E-A830-4592-BE25-811D98EC9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83788" y="2919413"/>
              <a:ext cx="84138" cy="69850"/>
            </a:xfrm>
            <a:prstGeom prst="rect">
              <a:avLst/>
            </a:prstGeom>
            <a:solidFill>
              <a:srgbClr val="EDEDED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1D7C9807-0AF3-4AF4-8DD2-20E4089ECEC8}"/>
                </a:ext>
              </a:extLst>
            </p:cNvPr>
            <p:cNvGrpSpPr/>
            <p:nvPr/>
          </p:nvGrpSpPr>
          <p:grpSpPr>
            <a:xfrm>
              <a:off x="8043863" y="3411538"/>
              <a:ext cx="523875" cy="1406525"/>
              <a:chOff x="1744663" y="3436938"/>
              <a:chExt cx="523875" cy="1406525"/>
            </a:xfrm>
          </p:grpSpPr>
          <p:sp>
            <p:nvSpPr>
              <p:cNvPr id="76" name="Freeform 70">
                <a:extLst>
                  <a:ext uri="{FF2B5EF4-FFF2-40B4-BE49-F238E27FC236}">
                    <a16:creationId xmlns:a16="http://schemas.microsoft.com/office/drawing/2014/main" id="{608E460D-7A36-4001-8C5D-8966EC1E7F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5313" y="3436938"/>
                <a:ext cx="392113" cy="1254125"/>
              </a:xfrm>
              <a:custGeom>
                <a:avLst/>
                <a:gdLst>
                  <a:gd name="T0" fmla="*/ 110 w 247"/>
                  <a:gd name="T1" fmla="*/ 790 h 790"/>
                  <a:gd name="T2" fmla="*/ 0 w 247"/>
                  <a:gd name="T3" fmla="*/ 771 h 790"/>
                  <a:gd name="T4" fmla="*/ 137 w 247"/>
                  <a:gd name="T5" fmla="*/ 0 h 790"/>
                  <a:gd name="T6" fmla="*/ 247 w 247"/>
                  <a:gd name="T7" fmla="*/ 19 h 790"/>
                  <a:gd name="T8" fmla="*/ 110 w 247"/>
                  <a:gd name="T9" fmla="*/ 790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790">
                    <a:moveTo>
                      <a:pt x="110" y="790"/>
                    </a:moveTo>
                    <a:lnTo>
                      <a:pt x="0" y="771"/>
                    </a:lnTo>
                    <a:lnTo>
                      <a:pt x="137" y="0"/>
                    </a:lnTo>
                    <a:lnTo>
                      <a:pt x="247" y="19"/>
                    </a:lnTo>
                    <a:lnTo>
                      <a:pt x="110" y="790"/>
                    </a:lnTo>
                    <a:close/>
                  </a:path>
                </a:pathLst>
              </a:custGeom>
              <a:solidFill>
                <a:srgbClr val="FFBD66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Line 71">
                <a:extLst>
                  <a:ext uri="{FF2B5EF4-FFF2-40B4-BE49-F238E27FC236}">
                    <a16:creationId xmlns:a16="http://schemas.microsoft.com/office/drawing/2014/main" id="{0F0524D9-E20F-4570-A03F-93E9F50FFA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3276" y="3500438"/>
                <a:ext cx="77788" cy="1270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Line 72">
                <a:extLst>
                  <a:ext uri="{FF2B5EF4-FFF2-40B4-BE49-F238E27FC236}">
                    <a16:creationId xmlns:a16="http://schemas.microsoft.com/office/drawing/2014/main" id="{C5026554-EABD-4699-AB02-A6041D246D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0576" y="3570288"/>
                <a:ext cx="39688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Line 73">
                <a:extLst>
                  <a:ext uri="{FF2B5EF4-FFF2-40B4-BE49-F238E27FC236}">
                    <a16:creationId xmlns:a16="http://schemas.microsoft.com/office/drawing/2014/main" id="{526D65AA-C13C-4C70-BE48-F4A5576D7A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9463" y="3636963"/>
                <a:ext cx="38100" cy="9525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Line 74">
                <a:extLst>
                  <a:ext uri="{FF2B5EF4-FFF2-40B4-BE49-F238E27FC236}">
                    <a16:creationId xmlns:a16="http://schemas.microsoft.com/office/drawing/2014/main" id="{F49BD7DE-452B-4C66-97D8-7988216894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36763" y="3705226"/>
                <a:ext cx="39688" cy="793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Line 75">
                <a:extLst>
                  <a:ext uri="{FF2B5EF4-FFF2-40B4-BE49-F238E27FC236}">
                    <a16:creationId xmlns:a16="http://schemas.microsoft.com/office/drawing/2014/main" id="{1320BB7E-8253-4718-935E-C91336C9D9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2476" y="3775076"/>
                <a:ext cx="80963" cy="1428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Line 76">
                <a:extLst>
                  <a:ext uri="{FF2B5EF4-FFF2-40B4-BE49-F238E27FC236}">
                    <a16:creationId xmlns:a16="http://schemas.microsoft.com/office/drawing/2014/main" id="{D02117E2-D832-4C6F-A5A1-2959649923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2951" y="3841751"/>
                <a:ext cx="36513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Line 77">
                <a:extLst>
                  <a:ext uri="{FF2B5EF4-FFF2-40B4-BE49-F238E27FC236}">
                    <a16:creationId xmlns:a16="http://schemas.microsoft.com/office/drawing/2014/main" id="{7FFB3BD4-A1C2-4277-A5B2-4A15F32457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00251" y="3911601"/>
                <a:ext cx="39688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Line 78">
                <a:extLst>
                  <a:ext uri="{FF2B5EF4-FFF2-40B4-BE49-F238E27FC236}">
                    <a16:creationId xmlns:a16="http://schemas.microsoft.com/office/drawing/2014/main" id="{8CEFE09D-585C-4460-96EC-E39B42E779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5963" y="3981451"/>
                <a:ext cx="41275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Line 79">
                <a:extLst>
                  <a:ext uri="{FF2B5EF4-FFF2-40B4-BE49-F238E27FC236}">
                    <a16:creationId xmlns:a16="http://schemas.microsoft.com/office/drawing/2014/main" id="{C6CAD239-352A-402F-AFD4-39C6C84C2D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438" y="4048126"/>
                <a:ext cx="76200" cy="1270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Line 80">
                <a:extLst>
                  <a:ext uri="{FF2B5EF4-FFF2-40B4-BE49-F238E27FC236}">
                    <a16:creationId xmlns:a16="http://schemas.microsoft.com/office/drawing/2014/main" id="{873CC9F3-0BCD-48FE-ADA2-125705B4D0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2151" y="4116388"/>
                <a:ext cx="41275" cy="793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Line 81">
                <a:extLst>
                  <a:ext uri="{FF2B5EF4-FFF2-40B4-BE49-F238E27FC236}">
                    <a16:creationId xmlns:a16="http://schemas.microsoft.com/office/drawing/2014/main" id="{06690027-7407-40E6-B825-EE151C6DBC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9451" y="4183063"/>
                <a:ext cx="39688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Line 82">
                <a:extLst>
                  <a:ext uri="{FF2B5EF4-FFF2-40B4-BE49-F238E27FC236}">
                    <a16:creationId xmlns:a16="http://schemas.microsoft.com/office/drawing/2014/main" id="{12638645-D4A4-41E6-920C-0B1B2C7C5B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9926" y="4252913"/>
                <a:ext cx="36513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Line 83">
                <a:extLst>
                  <a:ext uri="{FF2B5EF4-FFF2-40B4-BE49-F238E27FC236}">
                    <a16:creationId xmlns:a16="http://schemas.microsoft.com/office/drawing/2014/main" id="{B540F35F-5708-4A22-9AED-27C47CD75C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5638" y="4322763"/>
                <a:ext cx="77788" cy="1270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Line 84">
                <a:extLst>
                  <a:ext uri="{FF2B5EF4-FFF2-40B4-BE49-F238E27FC236}">
                    <a16:creationId xmlns:a16="http://schemas.microsoft.com/office/drawing/2014/main" id="{83CCBB65-C962-46A3-8B3C-7A409B53DE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16113" y="4389438"/>
                <a:ext cx="36513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Line 85">
                <a:extLst>
                  <a:ext uri="{FF2B5EF4-FFF2-40B4-BE49-F238E27FC236}">
                    <a16:creationId xmlns:a16="http://schemas.microsoft.com/office/drawing/2014/main" id="{14C39771-8CA2-4B40-9C29-0DD999200C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1826" y="4457701"/>
                <a:ext cx="38100" cy="793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Line 86">
                <a:extLst>
                  <a:ext uri="{FF2B5EF4-FFF2-40B4-BE49-F238E27FC236}">
                    <a16:creationId xmlns:a16="http://schemas.microsoft.com/office/drawing/2014/main" id="{2018B3A2-8D16-43FB-B0C9-61D1BAE873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9126" y="4524376"/>
                <a:ext cx="39688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Line 87">
                <a:extLst>
                  <a:ext uri="{FF2B5EF4-FFF2-40B4-BE49-F238E27FC236}">
                    <a16:creationId xmlns:a16="http://schemas.microsoft.com/office/drawing/2014/main" id="{77EF98ED-172B-4A06-B609-DE6B8DF854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9601" y="4594226"/>
                <a:ext cx="76200" cy="1270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88">
                <a:extLst>
                  <a:ext uri="{FF2B5EF4-FFF2-40B4-BE49-F238E27FC236}">
                    <a16:creationId xmlns:a16="http://schemas.microsoft.com/office/drawing/2014/main" id="{B935FF52-4143-4E7F-BA97-51735DCD23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9763" y="3890963"/>
                <a:ext cx="358775" cy="779463"/>
              </a:xfrm>
              <a:custGeom>
                <a:avLst/>
                <a:gdLst>
                  <a:gd name="T0" fmla="*/ 59 w 226"/>
                  <a:gd name="T1" fmla="*/ 491 h 491"/>
                  <a:gd name="T2" fmla="*/ 0 w 226"/>
                  <a:gd name="T3" fmla="*/ 470 h 491"/>
                  <a:gd name="T4" fmla="*/ 166 w 226"/>
                  <a:gd name="T5" fmla="*/ 0 h 491"/>
                  <a:gd name="T6" fmla="*/ 226 w 226"/>
                  <a:gd name="T7" fmla="*/ 21 h 491"/>
                  <a:gd name="T8" fmla="*/ 59 w 226"/>
                  <a:gd name="T9" fmla="*/ 491 h 4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491">
                    <a:moveTo>
                      <a:pt x="59" y="491"/>
                    </a:moveTo>
                    <a:lnTo>
                      <a:pt x="0" y="470"/>
                    </a:lnTo>
                    <a:lnTo>
                      <a:pt x="166" y="0"/>
                    </a:lnTo>
                    <a:lnTo>
                      <a:pt x="226" y="21"/>
                    </a:lnTo>
                    <a:lnTo>
                      <a:pt x="59" y="491"/>
                    </a:lnTo>
                    <a:close/>
                  </a:path>
                </a:pathLst>
              </a:custGeom>
              <a:solidFill>
                <a:srgbClr val="7FEFD2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89">
                <a:extLst>
                  <a:ext uri="{FF2B5EF4-FFF2-40B4-BE49-F238E27FC236}">
                    <a16:creationId xmlns:a16="http://schemas.microsoft.com/office/drawing/2014/main" id="{871967AA-11B5-4C01-85CF-BC555F0F36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3288" y="3808413"/>
                <a:ext cx="95250" cy="115888"/>
              </a:xfrm>
              <a:custGeom>
                <a:avLst/>
                <a:gdLst>
                  <a:gd name="T0" fmla="*/ 0 w 60"/>
                  <a:gd name="T1" fmla="*/ 52 h 73"/>
                  <a:gd name="T2" fmla="*/ 51 w 60"/>
                  <a:gd name="T3" fmla="*/ 0 h 73"/>
                  <a:gd name="T4" fmla="*/ 60 w 60"/>
                  <a:gd name="T5" fmla="*/ 73 h 73"/>
                  <a:gd name="T6" fmla="*/ 0 w 60"/>
                  <a:gd name="T7" fmla="*/ 52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73">
                    <a:moveTo>
                      <a:pt x="0" y="52"/>
                    </a:moveTo>
                    <a:lnTo>
                      <a:pt x="51" y="0"/>
                    </a:lnTo>
                    <a:lnTo>
                      <a:pt x="60" y="73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rgbClr val="FFBD66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90">
                <a:extLst>
                  <a:ext uri="{FF2B5EF4-FFF2-40B4-BE49-F238E27FC236}">
                    <a16:creationId xmlns:a16="http://schemas.microsoft.com/office/drawing/2014/main" id="{D547AC0C-A719-49E0-92F0-FAA061BE63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4088" y="3808413"/>
                <a:ext cx="36513" cy="46038"/>
              </a:xfrm>
              <a:custGeom>
                <a:avLst/>
                <a:gdLst>
                  <a:gd name="T0" fmla="*/ 0 w 23"/>
                  <a:gd name="T1" fmla="*/ 21 h 29"/>
                  <a:gd name="T2" fmla="*/ 23 w 23"/>
                  <a:gd name="T3" fmla="*/ 29 h 29"/>
                  <a:gd name="T4" fmla="*/ 19 w 23"/>
                  <a:gd name="T5" fmla="*/ 0 h 29"/>
                  <a:gd name="T6" fmla="*/ 0 w 23"/>
                  <a:gd name="T7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" h="29">
                    <a:moveTo>
                      <a:pt x="0" y="21"/>
                    </a:moveTo>
                    <a:lnTo>
                      <a:pt x="23" y="29"/>
                    </a:lnTo>
                    <a:lnTo>
                      <a:pt x="19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3F4749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Line 91">
                <a:extLst>
                  <a:ext uri="{FF2B5EF4-FFF2-40B4-BE49-F238E27FC236}">
                    <a16:creationId xmlns:a16="http://schemas.microsoft.com/office/drawing/2014/main" id="{6DD34678-8D51-40EA-B841-D8ADB1D82A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55801" y="3908426"/>
                <a:ext cx="265113" cy="746125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92">
                <a:extLst>
                  <a:ext uri="{FF2B5EF4-FFF2-40B4-BE49-F238E27FC236}">
                    <a16:creationId xmlns:a16="http://schemas.microsoft.com/office/drawing/2014/main" id="{6B8E6F4D-10C3-42FF-9DCE-8A8CC5D8F8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2301" y="4637088"/>
                <a:ext cx="111125" cy="73025"/>
              </a:xfrm>
              <a:custGeom>
                <a:avLst/>
                <a:gdLst>
                  <a:gd name="T0" fmla="*/ 59 w 70"/>
                  <a:gd name="T1" fmla="*/ 46 h 46"/>
                  <a:gd name="T2" fmla="*/ 0 w 70"/>
                  <a:gd name="T3" fmla="*/ 27 h 46"/>
                  <a:gd name="T4" fmla="*/ 11 w 70"/>
                  <a:gd name="T5" fmla="*/ 0 h 46"/>
                  <a:gd name="T6" fmla="*/ 70 w 70"/>
                  <a:gd name="T7" fmla="*/ 21 h 46"/>
                  <a:gd name="T8" fmla="*/ 59 w 70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46">
                    <a:moveTo>
                      <a:pt x="59" y="46"/>
                    </a:moveTo>
                    <a:lnTo>
                      <a:pt x="0" y="27"/>
                    </a:lnTo>
                    <a:lnTo>
                      <a:pt x="11" y="0"/>
                    </a:lnTo>
                    <a:lnTo>
                      <a:pt x="70" y="21"/>
                    </a:lnTo>
                    <a:lnTo>
                      <a:pt x="59" y="46"/>
                    </a:lnTo>
                    <a:close/>
                  </a:path>
                </a:pathLst>
              </a:custGeom>
              <a:solidFill>
                <a:srgbClr val="C4CBCC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93">
                <a:extLst>
                  <a:ext uri="{FF2B5EF4-FFF2-40B4-BE49-F238E27FC236}">
                    <a16:creationId xmlns:a16="http://schemas.microsoft.com/office/drawing/2014/main" id="{B8185C91-090C-414F-B329-CF8A5408F5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5313" y="4679951"/>
                <a:ext cx="120650" cy="109538"/>
              </a:xfrm>
              <a:custGeom>
                <a:avLst/>
                <a:gdLst>
                  <a:gd name="T0" fmla="*/ 59 w 76"/>
                  <a:gd name="T1" fmla="*/ 69 h 69"/>
                  <a:gd name="T2" fmla="*/ 0 w 76"/>
                  <a:gd name="T3" fmla="*/ 48 h 69"/>
                  <a:gd name="T4" fmla="*/ 17 w 76"/>
                  <a:gd name="T5" fmla="*/ 0 h 69"/>
                  <a:gd name="T6" fmla="*/ 76 w 76"/>
                  <a:gd name="T7" fmla="*/ 19 h 69"/>
                  <a:gd name="T8" fmla="*/ 59 w 76"/>
                  <a:gd name="T9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69">
                    <a:moveTo>
                      <a:pt x="59" y="69"/>
                    </a:moveTo>
                    <a:lnTo>
                      <a:pt x="0" y="48"/>
                    </a:lnTo>
                    <a:lnTo>
                      <a:pt x="17" y="0"/>
                    </a:lnTo>
                    <a:lnTo>
                      <a:pt x="76" y="19"/>
                    </a:lnTo>
                    <a:lnTo>
                      <a:pt x="59" y="69"/>
                    </a:lnTo>
                    <a:close/>
                  </a:path>
                </a:pathLst>
              </a:custGeom>
              <a:solidFill>
                <a:srgbClr val="EDEDED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94">
                <a:extLst>
                  <a:ext uri="{FF2B5EF4-FFF2-40B4-BE49-F238E27FC236}">
                    <a16:creationId xmlns:a16="http://schemas.microsoft.com/office/drawing/2014/main" id="{BB4AF236-1CD3-4A87-ACA9-935019880A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5938" y="3881438"/>
                <a:ext cx="173038" cy="795338"/>
              </a:xfrm>
              <a:custGeom>
                <a:avLst/>
                <a:gdLst>
                  <a:gd name="T0" fmla="*/ 0 w 109"/>
                  <a:gd name="T1" fmla="*/ 6 h 501"/>
                  <a:gd name="T2" fmla="*/ 63 w 109"/>
                  <a:gd name="T3" fmla="*/ 0 h 501"/>
                  <a:gd name="T4" fmla="*/ 109 w 109"/>
                  <a:gd name="T5" fmla="*/ 495 h 501"/>
                  <a:gd name="T6" fmla="*/ 46 w 109"/>
                  <a:gd name="T7" fmla="*/ 501 h 501"/>
                  <a:gd name="T8" fmla="*/ 0 w 109"/>
                  <a:gd name="T9" fmla="*/ 6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501">
                    <a:moveTo>
                      <a:pt x="0" y="6"/>
                    </a:moveTo>
                    <a:lnTo>
                      <a:pt x="63" y="0"/>
                    </a:lnTo>
                    <a:lnTo>
                      <a:pt x="109" y="495"/>
                    </a:lnTo>
                    <a:lnTo>
                      <a:pt x="46" y="501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F64BD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95">
                <a:extLst>
                  <a:ext uri="{FF2B5EF4-FFF2-40B4-BE49-F238E27FC236}">
                    <a16:creationId xmlns:a16="http://schemas.microsoft.com/office/drawing/2014/main" id="{22AA87F7-EC8A-4BC8-957F-5D0123CD99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963" y="4667251"/>
                <a:ext cx="100013" cy="112713"/>
              </a:xfrm>
              <a:custGeom>
                <a:avLst/>
                <a:gdLst>
                  <a:gd name="T0" fmla="*/ 63 w 63"/>
                  <a:gd name="T1" fmla="*/ 0 h 71"/>
                  <a:gd name="T2" fmla="*/ 38 w 63"/>
                  <a:gd name="T3" fmla="*/ 71 h 71"/>
                  <a:gd name="T4" fmla="*/ 0 w 63"/>
                  <a:gd name="T5" fmla="*/ 6 h 71"/>
                  <a:gd name="T6" fmla="*/ 63 w 63"/>
                  <a:gd name="T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71">
                    <a:moveTo>
                      <a:pt x="63" y="0"/>
                    </a:moveTo>
                    <a:lnTo>
                      <a:pt x="38" y="71"/>
                    </a:lnTo>
                    <a:lnTo>
                      <a:pt x="0" y="6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FFBD66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96">
                <a:extLst>
                  <a:ext uri="{FF2B5EF4-FFF2-40B4-BE49-F238E27FC236}">
                    <a16:creationId xmlns:a16="http://schemas.microsoft.com/office/drawing/2014/main" id="{E31FF13F-D39E-4D70-9A18-23A7EC38E5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5476" y="4737101"/>
                <a:ext cx="41275" cy="42863"/>
              </a:xfrm>
              <a:custGeom>
                <a:avLst/>
                <a:gdLst>
                  <a:gd name="T0" fmla="*/ 26 w 26"/>
                  <a:gd name="T1" fmla="*/ 0 h 27"/>
                  <a:gd name="T2" fmla="*/ 0 w 26"/>
                  <a:gd name="T3" fmla="*/ 2 h 27"/>
                  <a:gd name="T4" fmla="*/ 15 w 26"/>
                  <a:gd name="T5" fmla="*/ 27 h 27"/>
                  <a:gd name="T6" fmla="*/ 26 w 26"/>
                  <a:gd name="T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27">
                    <a:moveTo>
                      <a:pt x="26" y="0"/>
                    </a:moveTo>
                    <a:lnTo>
                      <a:pt x="0" y="2"/>
                    </a:lnTo>
                    <a:lnTo>
                      <a:pt x="15" y="27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3F4749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Line 97">
                <a:extLst>
                  <a:ext uri="{FF2B5EF4-FFF2-40B4-BE49-F238E27FC236}">
                    <a16:creationId xmlns:a16="http://schemas.microsoft.com/office/drawing/2014/main" id="{0D0E5F1F-0519-43D6-9322-4A17389C7B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5151" y="3887788"/>
                <a:ext cx="74613" cy="785813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98">
                <a:extLst>
                  <a:ext uri="{FF2B5EF4-FFF2-40B4-BE49-F238E27FC236}">
                    <a16:creationId xmlns:a16="http://schemas.microsoft.com/office/drawing/2014/main" id="{B1FD3C7B-AA00-451B-AEEF-24AE6247DE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2763" y="3838576"/>
                <a:ext cx="103188" cy="52388"/>
              </a:xfrm>
              <a:custGeom>
                <a:avLst/>
                <a:gdLst>
                  <a:gd name="T0" fmla="*/ 0 w 65"/>
                  <a:gd name="T1" fmla="*/ 6 h 33"/>
                  <a:gd name="T2" fmla="*/ 63 w 65"/>
                  <a:gd name="T3" fmla="*/ 0 h 33"/>
                  <a:gd name="T4" fmla="*/ 65 w 65"/>
                  <a:gd name="T5" fmla="*/ 27 h 33"/>
                  <a:gd name="T6" fmla="*/ 2 w 65"/>
                  <a:gd name="T7" fmla="*/ 33 h 33"/>
                  <a:gd name="T8" fmla="*/ 0 w 65"/>
                  <a:gd name="T9" fmla="*/ 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33">
                    <a:moveTo>
                      <a:pt x="0" y="6"/>
                    </a:moveTo>
                    <a:lnTo>
                      <a:pt x="63" y="0"/>
                    </a:lnTo>
                    <a:lnTo>
                      <a:pt x="65" y="27"/>
                    </a:lnTo>
                    <a:lnTo>
                      <a:pt x="2" y="33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C4CBCC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99">
                <a:extLst>
                  <a:ext uri="{FF2B5EF4-FFF2-40B4-BE49-F238E27FC236}">
                    <a16:creationId xmlns:a16="http://schemas.microsoft.com/office/drawing/2014/main" id="{52647D9D-E4A3-45B9-9FE0-689B2D145A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4826" y="3756026"/>
                <a:ext cx="107950" cy="92075"/>
              </a:xfrm>
              <a:custGeom>
                <a:avLst/>
                <a:gdLst>
                  <a:gd name="T0" fmla="*/ 0 w 68"/>
                  <a:gd name="T1" fmla="*/ 6 h 58"/>
                  <a:gd name="T2" fmla="*/ 62 w 68"/>
                  <a:gd name="T3" fmla="*/ 0 h 58"/>
                  <a:gd name="T4" fmla="*/ 68 w 68"/>
                  <a:gd name="T5" fmla="*/ 52 h 58"/>
                  <a:gd name="T6" fmla="*/ 5 w 68"/>
                  <a:gd name="T7" fmla="*/ 58 h 58"/>
                  <a:gd name="T8" fmla="*/ 0 w 68"/>
                  <a:gd name="T9" fmla="*/ 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8">
                    <a:moveTo>
                      <a:pt x="0" y="6"/>
                    </a:moveTo>
                    <a:lnTo>
                      <a:pt x="62" y="0"/>
                    </a:lnTo>
                    <a:lnTo>
                      <a:pt x="68" y="52"/>
                    </a:lnTo>
                    <a:lnTo>
                      <a:pt x="5" y="58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EDEDED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100">
                <a:extLst>
                  <a:ext uri="{FF2B5EF4-FFF2-40B4-BE49-F238E27FC236}">
                    <a16:creationId xmlns:a16="http://schemas.microsoft.com/office/drawing/2014/main" id="{92BBF417-1A8D-46D9-A9E2-BC8CC47413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651" y="4332288"/>
                <a:ext cx="428625" cy="511175"/>
              </a:xfrm>
              <a:custGeom>
                <a:avLst/>
                <a:gdLst>
                  <a:gd name="T0" fmla="*/ 128 w 128"/>
                  <a:gd name="T1" fmla="*/ 0 h 154"/>
                  <a:gd name="T2" fmla="*/ 0 w 128"/>
                  <a:gd name="T3" fmla="*/ 0 h 154"/>
                  <a:gd name="T4" fmla="*/ 0 w 128"/>
                  <a:gd name="T5" fmla="*/ 132 h 154"/>
                  <a:gd name="T6" fmla="*/ 22 w 128"/>
                  <a:gd name="T7" fmla="*/ 154 h 154"/>
                  <a:gd name="T8" fmla="*/ 106 w 128"/>
                  <a:gd name="T9" fmla="*/ 154 h 154"/>
                  <a:gd name="T10" fmla="*/ 128 w 128"/>
                  <a:gd name="T11" fmla="*/ 132 h 154"/>
                  <a:gd name="T12" fmla="*/ 128 w 128"/>
                  <a:gd name="T13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" h="154">
                    <a:moveTo>
                      <a:pt x="12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44"/>
                      <a:pt x="10" y="154"/>
                      <a:pt x="22" y="154"/>
                    </a:cubicBezTo>
                    <a:cubicBezTo>
                      <a:pt x="106" y="154"/>
                      <a:pt x="106" y="154"/>
                      <a:pt x="106" y="154"/>
                    </a:cubicBezTo>
                    <a:cubicBezTo>
                      <a:pt x="118" y="154"/>
                      <a:pt x="128" y="144"/>
                      <a:pt x="128" y="132"/>
                    </a:cubicBez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C4CBCC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Rectangle 101">
                <a:extLst>
                  <a:ext uri="{FF2B5EF4-FFF2-40B4-BE49-F238E27FC236}">
                    <a16:creationId xmlns:a16="http://schemas.microsoft.com/office/drawing/2014/main" id="{1ADE263C-AE55-4CE1-A149-F312A5449A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4663" y="4232276"/>
                <a:ext cx="482600" cy="100013"/>
              </a:xfrm>
              <a:prstGeom prst="rect">
                <a:avLst/>
              </a:prstGeom>
              <a:solidFill>
                <a:srgbClr val="D5DADB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Line 102">
                <a:extLst>
                  <a:ext uri="{FF2B5EF4-FFF2-40B4-BE49-F238E27FC236}">
                    <a16:creationId xmlns:a16="http://schemas.microsoft.com/office/drawing/2014/main" id="{B356735E-3A69-4520-8189-CAD16C276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5626" y="4335463"/>
                <a:ext cx="0" cy="195263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Line 103">
                <a:extLst>
                  <a:ext uri="{FF2B5EF4-FFF2-40B4-BE49-F238E27FC236}">
                    <a16:creationId xmlns:a16="http://schemas.microsoft.com/office/drawing/2014/main" id="{90CA406A-2835-414F-A729-D99EE04274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9951" y="4554538"/>
                <a:ext cx="0" cy="5238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Line 104">
                <a:extLst>
                  <a:ext uri="{FF2B5EF4-FFF2-40B4-BE49-F238E27FC236}">
                    <a16:creationId xmlns:a16="http://schemas.microsoft.com/office/drawing/2014/main" id="{11196DBE-098B-4173-B033-8932ADCF42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9951" y="4654551"/>
                <a:ext cx="0" cy="5238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49343" y="3146381"/>
            <a:ext cx="4760905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1049344" y="1673090"/>
            <a:ext cx="4760906" cy="1473292"/>
          </a:xfrm>
        </p:spPr>
        <p:txBody>
          <a:bodyPr anchor="ctr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1"/>
                </a:solidFill>
              </a:defRPr>
            </a:lvl1pPr>
          </a:lstStyle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Click to edit Master subtitle style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049344" y="4300673"/>
            <a:ext cx="2913783" cy="248371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0">
                <a:solidFill>
                  <a:srgbClr val="21C1B2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049344" y="4552075"/>
            <a:ext cx="2913783" cy="248371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0">
                <a:solidFill>
                  <a:srgbClr val="21C1B2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691573" y="2959476"/>
            <a:ext cx="4535055" cy="656792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85800" y="3770677"/>
            <a:ext cx="4546600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E199438D-AF28-4FDA-8200-4E08A43535B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69924" y="3635377"/>
            <a:ext cx="11522075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Line 9">
            <a:extLst>
              <a:ext uri="{FF2B5EF4-FFF2-40B4-BE49-F238E27FC236}">
                <a16:creationId xmlns:a16="http://schemas.microsoft.com/office/drawing/2014/main" id="{A5B2760E-74C3-4C45-B7EC-F2EBCE333BB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455024" y="3095627"/>
            <a:ext cx="3736975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7619262B-A749-4FD3-B668-372B56FA6C0D}"/>
              </a:ext>
            </a:extLst>
          </p:cNvPr>
          <p:cNvSpPr>
            <a:spLocks/>
          </p:cNvSpPr>
          <p:nvPr userDrawn="1"/>
        </p:nvSpPr>
        <p:spPr bwMode="auto">
          <a:xfrm>
            <a:off x="10394949" y="3660777"/>
            <a:ext cx="657225" cy="176213"/>
          </a:xfrm>
          <a:custGeom>
            <a:avLst/>
            <a:gdLst>
              <a:gd name="T0" fmla="*/ 203 w 236"/>
              <a:gd name="T1" fmla="*/ 9 h 63"/>
              <a:gd name="T2" fmla="*/ 118 w 236"/>
              <a:gd name="T3" fmla="*/ 0 h 63"/>
              <a:gd name="T4" fmla="*/ 33 w 236"/>
              <a:gd name="T5" fmla="*/ 9 h 63"/>
              <a:gd name="T6" fmla="*/ 0 w 236"/>
              <a:gd name="T7" fmla="*/ 9 h 63"/>
              <a:gd name="T8" fmla="*/ 0 w 236"/>
              <a:gd name="T9" fmla="*/ 31 h 63"/>
              <a:gd name="T10" fmla="*/ 118 w 236"/>
              <a:gd name="T11" fmla="*/ 63 h 63"/>
              <a:gd name="T12" fmla="*/ 236 w 236"/>
              <a:gd name="T13" fmla="*/ 31 h 63"/>
              <a:gd name="T14" fmla="*/ 236 w 236"/>
              <a:gd name="T15" fmla="*/ 9 h 63"/>
              <a:gd name="T16" fmla="*/ 203 w 236"/>
              <a:gd name="T17" fmla="*/ 9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6" h="63">
                <a:moveTo>
                  <a:pt x="203" y="9"/>
                </a:moveTo>
                <a:cubicBezTo>
                  <a:pt x="181" y="4"/>
                  <a:pt x="151" y="0"/>
                  <a:pt x="118" y="0"/>
                </a:cubicBezTo>
                <a:cubicBezTo>
                  <a:pt x="84" y="0"/>
                  <a:pt x="54" y="4"/>
                  <a:pt x="33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49"/>
                  <a:pt x="52" y="63"/>
                  <a:pt x="118" y="63"/>
                </a:cubicBezTo>
                <a:cubicBezTo>
                  <a:pt x="183" y="63"/>
                  <a:pt x="236" y="49"/>
                  <a:pt x="236" y="31"/>
                </a:cubicBezTo>
                <a:cubicBezTo>
                  <a:pt x="236" y="9"/>
                  <a:pt x="236" y="9"/>
                  <a:pt x="236" y="9"/>
                </a:cubicBezTo>
                <a:lnTo>
                  <a:pt x="203" y="9"/>
                </a:lnTo>
                <a:close/>
              </a:path>
            </a:pathLst>
          </a:custGeom>
          <a:solidFill>
            <a:srgbClr val="C4CBCC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Oval 12">
            <a:extLst>
              <a:ext uri="{FF2B5EF4-FFF2-40B4-BE49-F238E27FC236}">
                <a16:creationId xmlns:a16="http://schemas.microsoft.com/office/drawing/2014/main" id="{C4E81E0C-E907-4A25-A6F8-2CAEC137AC0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394949" y="3598864"/>
            <a:ext cx="657225" cy="176213"/>
          </a:xfrm>
          <a:prstGeom prst="ellipse">
            <a:avLst/>
          </a:prstGeom>
          <a:solidFill>
            <a:srgbClr val="EDEDED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524CB80F-2CFC-4A8A-951F-FF120AF65E3F}"/>
              </a:ext>
            </a:extLst>
          </p:cNvPr>
          <p:cNvSpPr>
            <a:spLocks/>
          </p:cNvSpPr>
          <p:nvPr userDrawn="1"/>
        </p:nvSpPr>
        <p:spPr bwMode="auto">
          <a:xfrm>
            <a:off x="9651999" y="3294064"/>
            <a:ext cx="2141538" cy="249238"/>
          </a:xfrm>
          <a:custGeom>
            <a:avLst/>
            <a:gdLst>
              <a:gd name="T0" fmla="*/ 0 w 769"/>
              <a:gd name="T1" fmla="*/ 2 h 90"/>
              <a:gd name="T2" fmla="*/ 88 w 769"/>
              <a:gd name="T3" fmla="*/ 90 h 90"/>
              <a:gd name="T4" fmla="*/ 681 w 769"/>
              <a:gd name="T5" fmla="*/ 90 h 90"/>
              <a:gd name="T6" fmla="*/ 769 w 769"/>
              <a:gd name="T7" fmla="*/ 2 h 90"/>
              <a:gd name="T8" fmla="*/ 769 w 769"/>
              <a:gd name="T9" fmla="*/ 0 h 90"/>
              <a:gd name="T10" fmla="*/ 0 w 769"/>
              <a:gd name="T11" fmla="*/ 0 h 90"/>
              <a:gd name="T12" fmla="*/ 0 w 769"/>
              <a:gd name="T13" fmla="*/ 2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69" h="90">
                <a:moveTo>
                  <a:pt x="0" y="2"/>
                </a:moveTo>
                <a:cubicBezTo>
                  <a:pt x="0" y="51"/>
                  <a:pt x="40" y="90"/>
                  <a:pt x="88" y="90"/>
                </a:cubicBezTo>
                <a:cubicBezTo>
                  <a:pt x="681" y="90"/>
                  <a:pt x="681" y="90"/>
                  <a:pt x="681" y="90"/>
                </a:cubicBezTo>
                <a:cubicBezTo>
                  <a:pt x="730" y="90"/>
                  <a:pt x="769" y="51"/>
                  <a:pt x="769" y="2"/>
                </a:cubicBezTo>
                <a:cubicBezTo>
                  <a:pt x="769" y="0"/>
                  <a:pt x="769" y="0"/>
                  <a:pt x="769" y="0"/>
                </a:cubicBezTo>
                <a:cubicBezTo>
                  <a:pt x="0" y="0"/>
                  <a:pt x="0" y="0"/>
                  <a:pt x="0" y="0"/>
                </a:cubicBezTo>
                <a:lnTo>
                  <a:pt x="0" y="2"/>
                </a:lnTo>
                <a:close/>
              </a:path>
            </a:pathLst>
          </a:custGeom>
          <a:solidFill>
            <a:srgbClr val="FFFFFF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14">
            <a:extLst>
              <a:ext uri="{FF2B5EF4-FFF2-40B4-BE49-F238E27FC236}">
                <a16:creationId xmlns:a16="http://schemas.microsoft.com/office/drawing/2014/main" id="{4A16186A-3F7D-4832-B5D8-6F61F369568D}"/>
              </a:ext>
            </a:extLst>
          </p:cNvPr>
          <p:cNvSpPr>
            <a:spLocks/>
          </p:cNvSpPr>
          <p:nvPr userDrawn="1"/>
        </p:nvSpPr>
        <p:spPr bwMode="auto">
          <a:xfrm>
            <a:off x="9651999" y="2035177"/>
            <a:ext cx="2141538" cy="1258888"/>
          </a:xfrm>
          <a:custGeom>
            <a:avLst/>
            <a:gdLst>
              <a:gd name="T0" fmla="*/ 681 w 769"/>
              <a:gd name="T1" fmla="*/ 0 h 452"/>
              <a:gd name="T2" fmla="*/ 88 w 769"/>
              <a:gd name="T3" fmla="*/ 0 h 452"/>
              <a:gd name="T4" fmla="*/ 0 w 769"/>
              <a:gd name="T5" fmla="*/ 88 h 452"/>
              <a:gd name="T6" fmla="*/ 0 w 769"/>
              <a:gd name="T7" fmla="*/ 452 h 452"/>
              <a:gd name="T8" fmla="*/ 769 w 769"/>
              <a:gd name="T9" fmla="*/ 452 h 452"/>
              <a:gd name="T10" fmla="*/ 769 w 769"/>
              <a:gd name="T11" fmla="*/ 88 h 452"/>
              <a:gd name="T12" fmla="*/ 681 w 769"/>
              <a:gd name="T13" fmla="*/ 0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69" h="452">
                <a:moveTo>
                  <a:pt x="681" y="0"/>
                </a:moveTo>
                <a:cubicBezTo>
                  <a:pt x="88" y="0"/>
                  <a:pt x="88" y="0"/>
                  <a:pt x="88" y="0"/>
                </a:cubicBezTo>
                <a:cubicBezTo>
                  <a:pt x="40" y="0"/>
                  <a:pt x="0" y="39"/>
                  <a:pt x="0" y="88"/>
                </a:cubicBezTo>
                <a:cubicBezTo>
                  <a:pt x="0" y="452"/>
                  <a:pt x="0" y="452"/>
                  <a:pt x="0" y="452"/>
                </a:cubicBezTo>
                <a:cubicBezTo>
                  <a:pt x="769" y="452"/>
                  <a:pt x="769" y="452"/>
                  <a:pt x="769" y="452"/>
                </a:cubicBezTo>
                <a:cubicBezTo>
                  <a:pt x="769" y="88"/>
                  <a:pt x="769" y="88"/>
                  <a:pt x="769" y="88"/>
                </a:cubicBezTo>
                <a:cubicBezTo>
                  <a:pt x="769" y="39"/>
                  <a:pt x="730" y="0"/>
                  <a:pt x="681" y="0"/>
                </a:cubicBezTo>
                <a:close/>
              </a:path>
            </a:pathLst>
          </a:custGeom>
          <a:solidFill>
            <a:srgbClr val="545C5E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15">
            <a:extLst>
              <a:ext uri="{FF2B5EF4-FFF2-40B4-BE49-F238E27FC236}">
                <a16:creationId xmlns:a16="http://schemas.microsoft.com/office/drawing/2014/main" id="{81AA9836-D4E2-425A-8D2C-8E9DFE1B6B5D}"/>
              </a:ext>
            </a:extLst>
          </p:cNvPr>
          <p:cNvSpPr>
            <a:spLocks/>
          </p:cNvSpPr>
          <p:nvPr userDrawn="1"/>
        </p:nvSpPr>
        <p:spPr bwMode="auto">
          <a:xfrm>
            <a:off x="9763124" y="2146302"/>
            <a:ext cx="1917700" cy="1147763"/>
          </a:xfrm>
          <a:custGeom>
            <a:avLst/>
            <a:gdLst>
              <a:gd name="T0" fmla="*/ 0 w 689"/>
              <a:gd name="T1" fmla="*/ 412 h 412"/>
              <a:gd name="T2" fmla="*/ 0 w 689"/>
              <a:gd name="T3" fmla="*/ 48 h 412"/>
              <a:gd name="T4" fmla="*/ 48 w 689"/>
              <a:gd name="T5" fmla="*/ 0 h 412"/>
              <a:gd name="T6" fmla="*/ 641 w 689"/>
              <a:gd name="T7" fmla="*/ 0 h 412"/>
              <a:gd name="T8" fmla="*/ 689 w 689"/>
              <a:gd name="T9" fmla="*/ 48 h 412"/>
              <a:gd name="T10" fmla="*/ 689 w 689"/>
              <a:gd name="T11" fmla="*/ 412 h 412"/>
              <a:gd name="T12" fmla="*/ 0 w 689"/>
              <a:gd name="T13" fmla="*/ 412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9" h="412">
                <a:moveTo>
                  <a:pt x="0" y="412"/>
                </a:moveTo>
                <a:cubicBezTo>
                  <a:pt x="0" y="48"/>
                  <a:pt x="0" y="48"/>
                  <a:pt x="0" y="48"/>
                </a:cubicBezTo>
                <a:cubicBezTo>
                  <a:pt x="0" y="22"/>
                  <a:pt x="22" y="0"/>
                  <a:pt x="48" y="0"/>
                </a:cubicBezTo>
                <a:cubicBezTo>
                  <a:pt x="641" y="0"/>
                  <a:pt x="641" y="0"/>
                  <a:pt x="641" y="0"/>
                </a:cubicBezTo>
                <a:cubicBezTo>
                  <a:pt x="668" y="0"/>
                  <a:pt x="689" y="22"/>
                  <a:pt x="689" y="48"/>
                </a:cubicBezTo>
                <a:cubicBezTo>
                  <a:pt x="689" y="412"/>
                  <a:pt x="689" y="412"/>
                  <a:pt x="689" y="412"/>
                </a:cubicBezTo>
                <a:lnTo>
                  <a:pt x="0" y="412"/>
                </a:lnTo>
                <a:close/>
              </a:path>
            </a:pathLst>
          </a:custGeom>
          <a:solidFill>
            <a:srgbClr val="7FEFD2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16">
            <a:extLst>
              <a:ext uri="{FF2B5EF4-FFF2-40B4-BE49-F238E27FC236}">
                <a16:creationId xmlns:a16="http://schemas.microsoft.com/office/drawing/2014/main" id="{B558E3AB-36B0-4664-BAAA-CF22295D60C6}"/>
              </a:ext>
            </a:extLst>
          </p:cNvPr>
          <p:cNvSpPr>
            <a:spLocks/>
          </p:cNvSpPr>
          <p:nvPr userDrawn="1"/>
        </p:nvSpPr>
        <p:spPr bwMode="auto">
          <a:xfrm>
            <a:off x="9763124" y="2146302"/>
            <a:ext cx="1917700" cy="1147763"/>
          </a:xfrm>
          <a:custGeom>
            <a:avLst/>
            <a:gdLst>
              <a:gd name="T0" fmla="*/ 0 w 689"/>
              <a:gd name="T1" fmla="*/ 412 h 412"/>
              <a:gd name="T2" fmla="*/ 0 w 689"/>
              <a:gd name="T3" fmla="*/ 48 h 412"/>
              <a:gd name="T4" fmla="*/ 48 w 689"/>
              <a:gd name="T5" fmla="*/ 0 h 412"/>
              <a:gd name="T6" fmla="*/ 641 w 689"/>
              <a:gd name="T7" fmla="*/ 0 h 412"/>
              <a:gd name="T8" fmla="*/ 689 w 689"/>
              <a:gd name="T9" fmla="*/ 48 h 412"/>
              <a:gd name="T10" fmla="*/ 689 w 689"/>
              <a:gd name="T11" fmla="*/ 412 h 412"/>
              <a:gd name="T12" fmla="*/ 0 w 689"/>
              <a:gd name="T13" fmla="*/ 412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9" h="412">
                <a:moveTo>
                  <a:pt x="0" y="412"/>
                </a:moveTo>
                <a:cubicBezTo>
                  <a:pt x="0" y="48"/>
                  <a:pt x="0" y="48"/>
                  <a:pt x="0" y="48"/>
                </a:cubicBezTo>
                <a:cubicBezTo>
                  <a:pt x="0" y="22"/>
                  <a:pt x="22" y="0"/>
                  <a:pt x="48" y="0"/>
                </a:cubicBezTo>
                <a:cubicBezTo>
                  <a:pt x="641" y="0"/>
                  <a:pt x="641" y="0"/>
                  <a:pt x="641" y="0"/>
                </a:cubicBezTo>
                <a:cubicBezTo>
                  <a:pt x="668" y="0"/>
                  <a:pt x="689" y="22"/>
                  <a:pt x="689" y="48"/>
                </a:cubicBezTo>
                <a:cubicBezTo>
                  <a:pt x="689" y="412"/>
                  <a:pt x="689" y="412"/>
                  <a:pt x="689" y="412"/>
                </a:cubicBezTo>
                <a:lnTo>
                  <a:pt x="0" y="412"/>
                </a:lnTo>
                <a:close/>
              </a:path>
            </a:pathLst>
          </a:custGeom>
          <a:solidFill>
            <a:srgbClr val="7FEFD2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Oval 17">
            <a:extLst>
              <a:ext uri="{FF2B5EF4-FFF2-40B4-BE49-F238E27FC236}">
                <a16:creationId xmlns:a16="http://schemas.microsoft.com/office/drawing/2014/main" id="{974A1B8A-F59A-4D85-90F3-FE353FEC1B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679112" y="3371852"/>
            <a:ext cx="87313" cy="82550"/>
          </a:xfrm>
          <a:prstGeom prst="ellipse">
            <a:avLst/>
          </a:prstGeom>
          <a:solidFill>
            <a:srgbClr val="D5DADB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Line 18">
            <a:extLst>
              <a:ext uri="{FF2B5EF4-FFF2-40B4-BE49-F238E27FC236}">
                <a16:creationId xmlns:a16="http://schemas.microsoft.com/office/drawing/2014/main" id="{1B581178-46C7-465E-87EB-79F3DC7599DA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0501312" y="2489202"/>
            <a:ext cx="152400" cy="15240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Line 19">
            <a:extLst>
              <a:ext uri="{FF2B5EF4-FFF2-40B4-BE49-F238E27FC236}">
                <a16:creationId xmlns:a16="http://schemas.microsoft.com/office/drawing/2014/main" id="{312DD3D9-CEA3-4F99-94DA-1A2EBDC7F003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0790237" y="2489202"/>
            <a:ext cx="157163" cy="15240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Line 20">
            <a:extLst>
              <a:ext uri="{FF2B5EF4-FFF2-40B4-BE49-F238E27FC236}">
                <a16:creationId xmlns:a16="http://schemas.microsoft.com/office/drawing/2014/main" id="{F73CB988-A973-4F3D-A282-6F39BC14265F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0585449" y="2424114"/>
            <a:ext cx="277813" cy="27940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ECB69A-C840-4F92-9DDE-9887E3BA35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553699" y="3543302"/>
            <a:ext cx="338138" cy="142875"/>
          </a:xfrm>
          <a:prstGeom prst="rect">
            <a:avLst/>
          </a:prstGeom>
          <a:solidFill>
            <a:srgbClr val="EDEDED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Line 24">
            <a:extLst>
              <a:ext uri="{FF2B5EF4-FFF2-40B4-BE49-F238E27FC236}">
                <a16:creationId xmlns:a16="http://schemas.microsoft.com/office/drawing/2014/main" id="{9470B822-62B7-4186-9731-BA27D9F877F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926387" y="4167189"/>
            <a:ext cx="300038" cy="0"/>
          </a:xfrm>
          <a:prstGeom prst="line">
            <a:avLst/>
          </a:prstGeom>
          <a:noFill/>
          <a:ln w="222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27">
            <a:extLst>
              <a:ext uri="{FF2B5EF4-FFF2-40B4-BE49-F238E27FC236}">
                <a16:creationId xmlns:a16="http://schemas.microsoft.com/office/drawing/2014/main" id="{486AE397-F9D0-49F7-8F4E-38CA246BC29B}"/>
              </a:ext>
            </a:extLst>
          </p:cNvPr>
          <p:cNvSpPr>
            <a:spLocks/>
          </p:cNvSpPr>
          <p:nvPr userDrawn="1"/>
        </p:nvSpPr>
        <p:spPr bwMode="auto">
          <a:xfrm>
            <a:off x="8032749" y="1943102"/>
            <a:ext cx="606425" cy="581025"/>
          </a:xfrm>
          <a:custGeom>
            <a:avLst/>
            <a:gdLst>
              <a:gd name="T0" fmla="*/ 0 w 218"/>
              <a:gd name="T1" fmla="*/ 3 h 209"/>
              <a:gd name="T2" fmla="*/ 24 w 218"/>
              <a:gd name="T3" fmla="*/ 0 h 209"/>
              <a:gd name="T4" fmla="*/ 125 w 218"/>
              <a:gd name="T5" fmla="*/ 78 h 209"/>
              <a:gd name="T6" fmla="*/ 150 w 218"/>
              <a:gd name="T7" fmla="*/ 73 h 209"/>
              <a:gd name="T8" fmla="*/ 218 w 218"/>
              <a:gd name="T9" fmla="*/ 141 h 209"/>
              <a:gd name="T10" fmla="*/ 150 w 218"/>
              <a:gd name="T11" fmla="*/ 209 h 209"/>
              <a:gd name="T12" fmla="*/ 95 w 218"/>
              <a:gd name="T13" fmla="*/ 209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8" h="209">
                <a:moveTo>
                  <a:pt x="0" y="3"/>
                </a:moveTo>
                <a:cubicBezTo>
                  <a:pt x="8" y="1"/>
                  <a:pt x="16" y="0"/>
                  <a:pt x="24" y="0"/>
                </a:cubicBezTo>
                <a:cubicBezTo>
                  <a:pt x="73" y="0"/>
                  <a:pt x="114" y="33"/>
                  <a:pt x="125" y="78"/>
                </a:cubicBezTo>
                <a:cubicBezTo>
                  <a:pt x="133" y="75"/>
                  <a:pt x="142" y="73"/>
                  <a:pt x="150" y="73"/>
                </a:cubicBezTo>
                <a:cubicBezTo>
                  <a:pt x="188" y="73"/>
                  <a:pt x="218" y="103"/>
                  <a:pt x="218" y="141"/>
                </a:cubicBezTo>
                <a:cubicBezTo>
                  <a:pt x="218" y="178"/>
                  <a:pt x="188" y="209"/>
                  <a:pt x="150" y="209"/>
                </a:cubicBezTo>
                <a:cubicBezTo>
                  <a:pt x="95" y="209"/>
                  <a:pt x="95" y="209"/>
                  <a:pt x="95" y="209"/>
                </a:cubicBezTo>
              </a:path>
            </a:pathLst>
          </a:cu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28">
            <a:extLst>
              <a:ext uri="{FF2B5EF4-FFF2-40B4-BE49-F238E27FC236}">
                <a16:creationId xmlns:a16="http://schemas.microsoft.com/office/drawing/2014/main" id="{4B6A533B-4522-413F-995A-5360C5857BAD}"/>
              </a:ext>
            </a:extLst>
          </p:cNvPr>
          <p:cNvSpPr>
            <a:spLocks/>
          </p:cNvSpPr>
          <p:nvPr userDrawn="1"/>
        </p:nvSpPr>
        <p:spPr bwMode="auto">
          <a:xfrm>
            <a:off x="7854949" y="1973264"/>
            <a:ext cx="115888" cy="106363"/>
          </a:xfrm>
          <a:custGeom>
            <a:avLst/>
            <a:gdLst>
              <a:gd name="T0" fmla="*/ 0 w 42"/>
              <a:gd name="T1" fmla="*/ 38 h 38"/>
              <a:gd name="T2" fmla="*/ 42 w 42"/>
              <a:gd name="T3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2" h="38">
                <a:moveTo>
                  <a:pt x="0" y="38"/>
                </a:moveTo>
                <a:cubicBezTo>
                  <a:pt x="10" y="22"/>
                  <a:pt x="24" y="9"/>
                  <a:pt x="42" y="0"/>
                </a:cubicBezTo>
              </a:path>
            </a:pathLst>
          </a:cu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29">
            <a:extLst>
              <a:ext uri="{FF2B5EF4-FFF2-40B4-BE49-F238E27FC236}">
                <a16:creationId xmlns:a16="http://schemas.microsoft.com/office/drawing/2014/main" id="{A68CCBD6-A8EC-4830-8DCB-BD0CEEBBB3BB}"/>
              </a:ext>
            </a:extLst>
          </p:cNvPr>
          <p:cNvSpPr>
            <a:spLocks/>
          </p:cNvSpPr>
          <p:nvPr userDrawn="1"/>
        </p:nvSpPr>
        <p:spPr bwMode="auto">
          <a:xfrm>
            <a:off x="7648574" y="2132014"/>
            <a:ext cx="180975" cy="109538"/>
          </a:xfrm>
          <a:custGeom>
            <a:avLst/>
            <a:gdLst>
              <a:gd name="T0" fmla="*/ 0 w 65"/>
              <a:gd name="T1" fmla="*/ 39 h 39"/>
              <a:gd name="T2" fmla="*/ 35 w 65"/>
              <a:gd name="T3" fmla="*/ 27 h 39"/>
              <a:gd name="T4" fmla="*/ 58 w 65"/>
              <a:gd name="T5" fmla="*/ 32 h 39"/>
              <a:gd name="T6" fmla="*/ 65 w 65"/>
              <a:gd name="T7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5" h="39">
                <a:moveTo>
                  <a:pt x="0" y="39"/>
                </a:moveTo>
                <a:cubicBezTo>
                  <a:pt x="10" y="32"/>
                  <a:pt x="22" y="27"/>
                  <a:pt x="35" y="27"/>
                </a:cubicBezTo>
                <a:cubicBezTo>
                  <a:pt x="43" y="27"/>
                  <a:pt x="51" y="29"/>
                  <a:pt x="58" y="32"/>
                </a:cubicBezTo>
                <a:cubicBezTo>
                  <a:pt x="59" y="21"/>
                  <a:pt x="61" y="10"/>
                  <a:pt x="65" y="0"/>
                </a:cubicBezTo>
              </a:path>
            </a:pathLst>
          </a:cu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30">
            <a:extLst>
              <a:ext uri="{FF2B5EF4-FFF2-40B4-BE49-F238E27FC236}">
                <a16:creationId xmlns:a16="http://schemas.microsoft.com/office/drawing/2014/main" id="{221EBA52-37D3-40B0-BAC4-6A501CF47E13}"/>
              </a:ext>
            </a:extLst>
          </p:cNvPr>
          <p:cNvSpPr>
            <a:spLocks/>
          </p:cNvSpPr>
          <p:nvPr userDrawn="1"/>
        </p:nvSpPr>
        <p:spPr bwMode="auto">
          <a:xfrm>
            <a:off x="7586662" y="2365377"/>
            <a:ext cx="515938" cy="158750"/>
          </a:xfrm>
          <a:custGeom>
            <a:avLst/>
            <a:gdLst>
              <a:gd name="T0" fmla="*/ 185 w 185"/>
              <a:gd name="T1" fmla="*/ 57 h 57"/>
              <a:gd name="T2" fmla="*/ 57 w 185"/>
              <a:gd name="T3" fmla="*/ 57 h 57"/>
              <a:gd name="T4" fmla="*/ 0 w 185"/>
              <a:gd name="T5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5" h="57">
                <a:moveTo>
                  <a:pt x="185" y="57"/>
                </a:moveTo>
                <a:cubicBezTo>
                  <a:pt x="57" y="57"/>
                  <a:pt x="57" y="57"/>
                  <a:pt x="57" y="57"/>
                </a:cubicBezTo>
                <a:cubicBezTo>
                  <a:pt x="26" y="57"/>
                  <a:pt x="0" y="31"/>
                  <a:pt x="0" y="0"/>
                </a:cubicBezTo>
              </a:path>
            </a:pathLst>
          </a:cu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Line 31">
            <a:extLst>
              <a:ext uri="{FF2B5EF4-FFF2-40B4-BE49-F238E27FC236}">
                <a16:creationId xmlns:a16="http://schemas.microsoft.com/office/drawing/2014/main" id="{C9BE8332-66E7-4F1A-9A25-0D385BE7A0E2}"/>
              </a:ext>
            </a:extLst>
          </p:cNvPr>
          <p:cNvSpPr>
            <a:spLocks noChangeShapeType="1"/>
          </p:cNvSpPr>
          <p:nvPr userDrawn="1"/>
        </p:nvSpPr>
        <p:spPr bwMode="auto">
          <a:xfrm flipH="1">
            <a:off x="8154987" y="2524127"/>
            <a:ext cx="88900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32">
            <a:extLst>
              <a:ext uri="{FF2B5EF4-FFF2-40B4-BE49-F238E27FC236}">
                <a16:creationId xmlns:a16="http://schemas.microsoft.com/office/drawing/2014/main" id="{36C99288-4952-4FA9-9CEB-1EEFFE1B3C95}"/>
              </a:ext>
            </a:extLst>
          </p:cNvPr>
          <p:cNvSpPr>
            <a:spLocks/>
          </p:cNvSpPr>
          <p:nvPr userDrawn="1"/>
        </p:nvSpPr>
        <p:spPr bwMode="auto">
          <a:xfrm>
            <a:off x="6646862" y="2770189"/>
            <a:ext cx="801688" cy="1192213"/>
          </a:xfrm>
          <a:custGeom>
            <a:avLst/>
            <a:gdLst>
              <a:gd name="T0" fmla="*/ 236 w 288"/>
              <a:gd name="T1" fmla="*/ 428 h 428"/>
              <a:gd name="T2" fmla="*/ 52 w 288"/>
              <a:gd name="T3" fmla="*/ 428 h 428"/>
              <a:gd name="T4" fmla="*/ 0 w 288"/>
              <a:gd name="T5" fmla="*/ 376 h 428"/>
              <a:gd name="T6" fmla="*/ 0 w 288"/>
              <a:gd name="T7" fmla="*/ 52 h 428"/>
              <a:gd name="T8" fmla="*/ 52 w 288"/>
              <a:gd name="T9" fmla="*/ 0 h 428"/>
              <a:gd name="T10" fmla="*/ 236 w 288"/>
              <a:gd name="T11" fmla="*/ 0 h 428"/>
              <a:gd name="T12" fmla="*/ 288 w 288"/>
              <a:gd name="T13" fmla="*/ 52 h 428"/>
              <a:gd name="T14" fmla="*/ 288 w 288"/>
              <a:gd name="T15" fmla="*/ 376 h 428"/>
              <a:gd name="T16" fmla="*/ 236 w 288"/>
              <a:gd name="T17" fmla="*/ 428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8" h="428">
                <a:moveTo>
                  <a:pt x="236" y="428"/>
                </a:moveTo>
                <a:cubicBezTo>
                  <a:pt x="52" y="428"/>
                  <a:pt x="52" y="428"/>
                  <a:pt x="52" y="428"/>
                </a:cubicBezTo>
                <a:cubicBezTo>
                  <a:pt x="23" y="428"/>
                  <a:pt x="0" y="405"/>
                  <a:pt x="0" y="376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23"/>
                  <a:pt x="23" y="0"/>
                  <a:pt x="52" y="0"/>
                </a:cubicBezTo>
                <a:cubicBezTo>
                  <a:pt x="236" y="0"/>
                  <a:pt x="236" y="0"/>
                  <a:pt x="236" y="0"/>
                </a:cubicBezTo>
                <a:cubicBezTo>
                  <a:pt x="265" y="0"/>
                  <a:pt x="288" y="23"/>
                  <a:pt x="288" y="52"/>
                </a:cubicBezTo>
                <a:cubicBezTo>
                  <a:pt x="288" y="376"/>
                  <a:pt x="288" y="376"/>
                  <a:pt x="288" y="376"/>
                </a:cubicBezTo>
                <a:cubicBezTo>
                  <a:pt x="288" y="405"/>
                  <a:pt x="265" y="428"/>
                  <a:pt x="236" y="428"/>
                </a:cubicBezTo>
                <a:close/>
              </a:path>
            </a:pathLst>
          </a:custGeom>
          <a:solidFill>
            <a:srgbClr val="FFFFFF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Rectangle 33">
            <a:extLst>
              <a:ext uri="{FF2B5EF4-FFF2-40B4-BE49-F238E27FC236}">
                <a16:creationId xmlns:a16="http://schemas.microsoft.com/office/drawing/2014/main" id="{E1490CC8-F4DE-48B5-A9EA-800242B843A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02424" y="2976564"/>
            <a:ext cx="688975" cy="779463"/>
          </a:xfrm>
          <a:prstGeom prst="rect">
            <a:avLst/>
          </a:prstGeom>
          <a:solidFill>
            <a:srgbClr val="7FEFD2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Oval 34">
            <a:extLst>
              <a:ext uri="{FF2B5EF4-FFF2-40B4-BE49-F238E27FC236}">
                <a16:creationId xmlns:a16="http://schemas.microsoft.com/office/drawing/2014/main" id="{D315E5CA-7801-45EB-873F-C7C3C63A60E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94524" y="3808414"/>
            <a:ext cx="104775" cy="103188"/>
          </a:xfrm>
          <a:prstGeom prst="ellipse">
            <a:avLst/>
          </a:prstGeom>
          <a:solidFill>
            <a:srgbClr val="EDEDED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Oval 35">
            <a:extLst>
              <a:ext uri="{FF2B5EF4-FFF2-40B4-BE49-F238E27FC236}">
                <a16:creationId xmlns:a16="http://schemas.microsoft.com/office/drawing/2014/main" id="{C5CBF789-7973-4B89-88BD-5ABE3A9203F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02487" y="2859089"/>
            <a:ext cx="39688" cy="41275"/>
          </a:xfrm>
          <a:prstGeom prst="ellipse">
            <a:avLst/>
          </a:prstGeom>
          <a:solidFill>
            <a:srgbClr val="3F4749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Rectangle 36">
            <a:extLst>
              <a:ext uri="{FF2B5EF4-FFF2-40B4-BE49-F238E27FC236}">
                <a16:creationId xmlns:a16="http://schemas.microsoft.com/office/drawing/2014/main" id="{82972E95-2903-4628-B7DA-99BEB6462B9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43724" y="2847977"/>
            <a:ext cx="206375" cy="66675"/>
          </a:xfrm>
          <a:prstGeom prst="rect">
            <a:avLst/>
          </a:prstGeom>
          <a:solidFill>
            <a:srgbClr val="C4CBCC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Line 37">
            <a:extLst>
              <a:ext uri="{FF2B5EF4-FFF2-40B4-BE49-F238E27FC236}">
                <a16:creationId xmlns:a16="http://schemas.microsoft.com/office/drawing/2014/main" id="{30BCE8B4-341C-4603-989F-5350AA8C314B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905624" y="3316289"/>
            <a:ext cx="100013" cy="100013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Line 38">
            <a:extLst>
              <a:ext uri="{FF2B5EF4-FFF2-40B4-BE49-F238E27FC236}">
                <a16:creationId xmlns:a16="http://schemas.microsoft.com/office/drawing/2014/main" id="{C4B80006-6F21-4A48-9C9D-12E280638984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7088187" y="3316289"/>
            <a:ext cx="100013" cy="100013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Line 39">
            <a:extLst>
              <a:ext uri="{FF2B5EF4-FFF2-40B4-BE49-F238E27FC236}">
                <a16:creationId xmlns:a16="http://schemas.microsoft.com/office/drawing/2014/main" id="{CF6E0801-DAD0-4C44-9C57-20B1C8883CF6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958012" y="3276602"/>
            <a:ext cx="177800" cy="17780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Oval 40">
            <a:extLst>
              <a:ext uri="{FF2B5EF4-FFF2-40B4-BE49-F238E27FC236}">
                <a16:creationId xmlns:a16="http://schemas.microsoft.com/office/drawing/2014/main" id="{9C041BC1-231B-43A4-94F4-6A463858EAC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335962" y="3033714"/>
            <a:ext cx="119063" cy="120650"/>
          </a:xfrm>
          <a:prstGeom prst="ellips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Oval 43">
            <a:extLst>
              <a:ext uri="{FF2B5EF4-FFF2-40B4-BE49-F238E27FC236}">
                <a16:creationId xmlns:a16="http://schemas.microsoft.com/office/drawing/2014/main" id="{13418197-B891-4012-A9FE-31D4396641E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771312" y="4495802"/>
            <a:ext cx="120650" cy="115888"/>
          </a:xfrm>
          <a:prstGeom prst="ellips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Freeform 46">
            <a:extLst>
              <a:ext uri="{FF2B5EF4-FFF2-40B4-BE49-F238E27FC236}">
                <a16:creationId xmlns:a16="http://schemas.microsoft.com/office/drawing/2014/main" id="{089DCA6F-FB46-45E0-B011-48064DDA99A8}"/>
              </a:ext>
            </a:extLst>
          </p:cNvPr>
          <p:cNvSpPr>
            <a:spLocks/>
          </p:cNvSpPr>
          <p:nvPr userDrawn="1"/>
        </p:nvSpPr>
        <p:spPr bwMode="auto">
          <a:xfrm>
            <a:off x="8920162" y="2711452"/>
            <a:ext cx="919163" cy="1308100"/>
          </a:xfrm>
          <a:custGeom>
            <a:avLst/>
            <a:gdLst>
              <a:gd name="T0" fmla="*/ 579 w 579"/>
              <a:gd name="T1" fmla="*/ 824 h 824"/>
              <a:gd name="T2" fmla="*/ 86 w 579"/>
              <a:gd name="T3" fmla="*/ 824 h 824"/>
              <a:gd name="T4" fmla="*/ 0 w 579"/>
              <a:gd name="T5" fmla="*/ 738 h 824"/>
              <a:gd name="T6" fmla="*/ 0 w 579"/>
              <a:gd name="T7" fmla="*/ 0 h 824"/>
              <a:gd name="T8" fmla="*/ 579 w 579"/>
              <a:gd name="T9" fmla="*/ 0 h 824"/>
              <a:gd name="T10" fmla="*/ 579 w 579"/>
              <a:gd name="T11" fmla="*/ 824 h 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9" h="824">
                <a:moveTo>
                  <a:pt x="579" y="824"/>
                </a:moveTo>
                <a:lnTo>
                  <a:pt x="86" y="824"/>
                </a:lnTo>
                <a:lnTo>
                  <a:pt x="0" y="738"/>
                </a:lnTo>
                <a:lnTo>
                  <a:pt x="0" y="0"/>
                </a:lnTo>
                <a:lnTo>
                  <a:pt x="579" y="0"/>
                </a:lnTo>
                <a:lnTo>
                  <a:pt x="579" y="824"/>
                </a:lnTo>
                <a:close/>
              </a:path>
            </a:pathLst>
          </a:custGeom>
          <a:solidFill>
            <a:srgbClr val="FFFFFF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Freeform 47">
            <a:extLst>
              <a:ext uri="{FF2B5EF4-FFF2-40B4-BE49-F238E27FC236}">
                <a16:creationId xmlns:a16="http://schemas.microsoft.com/office/drawing/2014/main" id="{EF1FC434-9428-4C00-B4C5-A1681E4FE60C}"/>
              </a:ext>
            </a:extLst>
          </p:cNvPr>
          <p:cNvSpPr>
            <a:spLocks/>
          </p:cNvSpPr>
          <p:nvPr userDrawn="1"/>
        </p:nvSpPr>
        <p:spPr bwMode="auto">
          <a:xfrm>
            <a:off x="8920162" y="3883027"/>
            <a:ext cx="136525" cy="136525"/>
          </a:xfrm>
          <a:custGeom>
            <a:avLst/>
            <a:gdLst>
              <a:gd name="T0" fmla="*/ 0 w 86"/>
              <a:gd name="T1" fmla="*/ 0 h 86"/>
              <a:gd name="T2" fmla="*/ 86 w 86"/>
              <a:gd name="T3" fmla="*/ 86 h 86"/>
              <a:gd name="T4" fmla="*/ 86 w 86"/>
              <a:gd name="T5" fmla="*/ 0 h 86"/>
              <a:gd name="T6" fmla="*/ 0 w 86"/>
              <a:gd name="T7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6" h="86">
                <a:moveTo>
                  <a:pt x="0" y="0"/>
                </a:moveTo>
                <a:lnTo>
                  <a:pt x="86" y="86"/>
                </a:lnTo>
                <a:lnTo>
                  <a:pt x="86" y="0"/>
                </a:lnTo>
                <a:lnTo>
                  <a:pt x="0" y="0"/>
                </a:lnTo>
                <a:close/>
              </a:path>
            </a:pathLst>
          </a:custGeom>
          <a:solidFill>
            <a:srgbClr val="D5DADB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Line 48">
            <a:extLst>
              <a:ext uri="{FF2B5EF4-FFF2-40B4-BE49-F238E27FC236}">
                <a16:creationId xmlns:a16="http://schemas.microsoft.com/office/drawing/2014/main" id="{BF764192-8CB6-40A9-A83E-B2C6E3BC5DA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120187" y="2873377"/>
            <a:ext cx="258763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Line 49">
            <a:extLst>
              <a:ext uri="{FF2B5EF4-FFF2-40B4-BE49-F238E27FC236}">
                <a16:creationId xmlns:a16="http://schemas.microsoft.com/office/drawing/2014/main" id="{EFD33C97-260C-4FCB-A143-ED0DE7506D4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120187" y="2922589"/>
            <a:ext cx="258763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Line 50">
            <a:extLst>
              <a:ext uri="{FF2B5EF4-FFF2-40B4-BE49-F238E27FC236}">
                <a16:creationId xmlns:a16="http://schemas.microsoft.com/office/drawing/2014/main" id="{3A4966EA-1D89-4CDF-A1F1-46A1E8D9D75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120187" y="2973389"/>
            <a:ext cx="258763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Line 51">
            <a:extLst>
              <a:ext uri="{FF2B5EF4-FFF2-40B4-BE49-F238E27FC236}">
                <a16:creationId xmlns:a16="http://schemas.microsoft.com/office/drawing/2014/main" id="{662178C9-1BE4-4243-BE9C-A0176AD1128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120187" y="3022602"/>
            <a:ext cx="258763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Line 52">
            <a:extLst>
              <a:ext uri="{FF2B5EF4-FFF2-40B4-BE49-F238E27FC236}">
                <a16:creationId xmlns:a16="http://schemas.microsoft.com/office/drawing/2014/main" id="{A4851625-F60F-4506-ADDF-17437C6F92F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120187" y="3154364"/>
            <a:ext cx="531813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Line 53">
            <a:extLst>
              <a:ext uri="{FF2B5EF4-FFF2-40B4-BE49-F238E27FC236}">
                <a16:creationId xmlns:a16="http://schemas.microsoft.com/office/drawing/2014/main" id="{4489C544-C482-4245-81FA-421B82A6D8A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120187" y="3213102"/>
            <a:ext cx="531813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Line 54">
            <a:extLst>
              <a:ext uri="{FF2B5EF4-FFF2-40B4-BE49-F238E27FC236}">
                <a16:creationId xmlns:a16="http://schemas.microsoft.com/office/drawing/2014/main" id="{E33319F2-50A6-4ECF-928B-A4B2ADE9EB5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120187" y="3273427"/>
            <a:ext cx="531813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Line 55">
            <a:extLst>
              <a:ext uri="{FF2B5EF4-FFF2-40B4-BE49-F238E27FC236}">
                <a16:creationId xmlns:a16="http://schemas.microsoft.com/office/drawing/2014/main" id="{AC42106D-CB36-401E-8354-573243C3F08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120187" y="3568702"/>
            <a:ext cx="531813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Line 56">
            <a:extLst>
              <a:ext uri="{FF2B5EF4-FFF2-40B4-BE49-F238E27FC236}">
                <a16:creationId xmlns:a16="http://schemas.microsoft.com/office/drawing/2014/main" id="{0B70A6E7-ABBB-446A-AC4C-1CB3A7EB803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120187" y="3630614"/>
            <a:ext cx="531813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Line 57">
            <a:extLst>
              <a:ext uri="{FF2B5EF4-FFF2-40B4-BE49-F238E27FC236}">
                <a16:creationId xmlns:a16="http://schemas.microsoft.com/office/drawing/2014/main" id="{C68597F5-3E0C-4D09-B6E3-C5D5F8CB242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120187" y="3689352"/>
            <a:ext cx="531813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Oval 58">
            <a:extLst>
              <a:ext uri="{FF2B5EF4-FFF2-40B4-BE49-F238E27FC236}">
                <a16:creationId xmlns:a16="http://schemas.microsoft.com/office/drawing/2014/main" id="{2729CF08-C5A9-4546-BFC8-12DBB5F33E8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120187" y="3328989"/>
            <a:ext cx="158750" cy="158750"/>
          </a:xfrm>
          <a:prstGeom prst="ellipse">
            <a:avLst/>
          </a:prstGeom>
          <a:solidFill>
            <a:srgbClr val="22ABFF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Oval 59">
            <a:extLst>
              <a:ext uri="{FF2B5EF4-FFF2-40B4-BE49-F238E27FC236}">
                <a16:creationId xmlns:a16="http://schemas.microsoft.com/office/drawing/2014/main" id="{05411BCC-EE47-45F2-A4AA-0B98E40B1A1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548812" y="3357564"/>
            <a:ext cx="103188" cy="106363"/>
          </a:xfrm>
          <a:prstGeom prst="ellipse">
            <a:avLst/>
          </a:prstGeom>
          <a:solidFill>
            <a:srgbClr val="FFBD66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Freeform 60">
            <a:extLst>
              <a:ext uri="{FF2B5EF4-FFF2-40B4-BE49-F238E27FC236}">
                <a16:creationId xmlns:a16="http://schemas.microsoft.com/office/drawing/2014/main" id="{02E53D96-DFBA-4471-99B2-3D2CD0375D0E}"/>
              </a:ext>
            </a:extLst>
          </p:cNvPr>
          <p:cNvSpPr>
            <a:spLocks/>
          </p:cNvSpPr>
          <p:nvPr userDrawn="1"/>
        </p:nvSpPr>
        <p:spPr bwMode="auto">
          <a:xfrm>
            <a:off x="9344024" y="3349627"/>
            <a:ext cx="149225" cy="133350"/>
          </a:xfrm>
          <a:custGeom>
            <a:avLst/>
            <a:gdLst>
              <a:gd name="T0" fmla="*/ 0 w 94"/>
              <a:gd name="T1" fmla="*/ 84 h 84"/>
              <a:gd name="T2" fmla="*/ 47 w 94"/>
              <a:gd name="T3" fmla="*/ 0 h 84"/>
              <a:gd name="T4" fmla="*/ 94 w 94"/>
              <a:gd name="T5" fmla="*/ 84 h 84"/>
              <a:gd name="T6" fmla="*/ 0 w 94"/>
              <a:gd name="T7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4" h="84">
                <a:moveTo>
                  <a:pt x="0" y="84"/>
                </a:moveTo>
                <a:lnTo>
                  <a:pt x="47" y="0"/>
                </a:lnTo>
                <a:lnTo>
                  <a:pt x="94" y="84"/>
                </a:lnTo>
                <a:lnTo>
                  <a:pt x="0" y="84"/>
                </a:lnTo>
                <a:close/>
              </a:path>
            </a:pathLst>
          </a:custGeom>
          <a:solidFill>
            <a:srgbClr val="FF64BD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Freeform 61">
            <a:extLst>
              <a:ext uri="{FF2B5EF4-FFF2-40B4-BE49-F238E27FC236}">
                <a16:creationId xmlns:a16="http://schemas.microsoft.com/office/drawing/2014/main" id="{AC9028BE-9A71-4BBC-AEC2-E286843BFDD5}"/>
              </a:ext>
            </a:extLst>
          </p:cNvPr>
          <p:cNvSpPr>
            <a:spLocks/>
          </p:cNvSpPr>
          <p:nvPr userDrawn="1"/>
        </p:nvSpPr>
        <p:spPr bwMode="auto">
          <a:xfrm>
            <a:off x="9936162" y="3028952"/>
            <a:ext cx="85725" cy="661988"/>
          </a:xfrm>
          <a:custGeom>
            <a:avLst/>
            <a:gdLst>
              <a:gd name="T0" fmla="*/ 0 w 54"/>
              <a:gd name="T1" fmla="*/ 0 h 417"/>
              <a:gd name="T2" fmla="*/ 51 w 54"/>
              <a:gd name="T3" fmla="*/ 0 h 417"/>
              <a:gd name="T4" fmla="*/ 54 w 54"/>
              <a:gd name="T5" fmla="*/ 417 h 417"/>
              <a:gd name="T6" fmla="*/ 4 w 54"/>
              <a:gd name="T7" fmla="*/ 417 h 417"/>
              <a:gd name="T8" fmla="*/ 0 w 54"/>
              <a:gd name="T9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417">
                <a:moveTo>
                  <a:pt x="0" y="0"/>
                </a:moveTo>
                <a:lnTo>
                  <a:pt x="51" y="0"/>
                </a:lnTo>
                <a:lnTo>
                  <a:pt x="54" y="417"/>
                </a:lnTo>
                <a:lnTo>
                  <a:pt x="4" y="417"/>
                </a:lnTo>
                <a:lnTo>
                  <a:pt x="0" y="0"/>
                </a:lnTo>
                <a:close/>
              </a:path>
            </a:pathLst>
          </a:custGeom>
          <a:solidFill>
            <a:srgbClr val="7FEFD2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Freeform 62">
            <a:extLst>
              <a:ext uri="{FF2B5EF4-FFF2-40B4-BE49-F238E27FC236}">
                <a16:creationId xmlns:a16="http://schemas.microsoft.com/office/drawing/2014/main" id="{B7A37A89-2775-453E-BE65-F5097AB247DD}"/>
              </a:ext>
            </a:extLst>
          </p:cNvPr>
          <p:cNvSpPr>
            <a:spLocks/>
          </p:cNvSpPr>
          <p:nvPr userDrawn="1"/>
        </p:nvSpPr>
        <p:spPr bwMode="auto">
          <a:xfrm>
            <a:off x="9942512" y="3690939"/>
            <a:ext cx="79375" cy="88900"/>
          </a:xfrm>
          <a:custGeom>
            <a:avLst/>
            <a:gdLst>
              <a:gd name="T0" fmla="*/ 50 w 50"/>
              <a:gd name="T1" fmla="*/ 0 h 56"/>
              <a:gd name="T2" fmla="*/ 26 w 50"/>
              <a:gd name="T3" fmla="*/ 56 h 56"/>
              <a:gd name="T4" fmla="*/ 0 w 50"/>
              <a:gd name="T5" fmla="*/ 0 h 56"/>
              <a:gd name="T6" fmla="*/ 50 w 50"/>
              <a:gd name="T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" h="56">
                <a:moveTo>
                  <a:pt x="50" y="0"/>
                </a:moveTo>
                <a:lnTo>
                  <a:pt x="26" y="56"/>
                </a:lnTo>
                <a:lnTo>
                  <a:pt x="0" y="0"/>
                </a:lnTo>
                <a:lnTo>
                  <a:pt x="50" y="0"/>
                </a:lnTo>
                <a:close/>
              </a:path>
            </a:pathLst>
          </a:custGeom>
          <a:solidFill>
            <a:srgbClr val="FFBD66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Freeform 63">
            <a:extLst>
              <a:ext uri="{FF2B5EF4-FFF2-40B4-BE49-F238E27FC236}">
                <a16:creationId xmlns:a16="http://schemas.microsoft.com/office/drawing/2014/main" id="{3003FA38-7999-447B-877A-38417823828F}"/>
              </a:ext>
            </a:extLst>
          </p:cNvPr>
          <p:cNvSpPr>
            <a:spLocks/>
          </p:cNvSpPr>
          <p:nvPr userDrawn="1"/>
        </p:nvSpPr>
        <p:spPr bwMode="auto">
          <a:xfrm>
            <a:off x="9966324" y="3744914"/>
            <a:ext cx="31750" cy="34925"/>
          </a:xfrm>
          <a:custGeom>
            <a:avLst/>
            <a:gdLst>
              <a:gd name="T0" fmla="*/ 20 w 20"/>
              <a:gd name="T1" fmla="*/ 0 h 22"/>
              <a:gd name="T2" fmla="*/ 0 w 20"/>
              <a:gd name="T3" fmla="*/ 0 h 22"/>
              <a:gd name="T4" fmla="*/ 11 w 20"/>
              <a:gd name="T5" fmla="*/ 22 h 22"/>
              <a:gd name="T6" fmla="*/ 20 w 20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" h="22">
                <a:moveTo>
                  <a:pt x="20" y="0"/>
                </a:moveTo>
                <a:lnTo>
                  <a:pt x="0" y="0"/>
                </a:lnTo>
                <a:lnTo>
                  <a:pt x="11" y="22"/>
                </a:lnTo>
                <a:lnTo>
                  <a:pt x="20" y="0"/>
                </a:lnTo>
                <a:close/>
              </a:path>
            </a:pathLst>
          </a:custGeom>
          <a:solidFill>
            <a:srgbClr val="3F4749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Line 64">
            <a:extLst>
              <a:ext uri="{FF2B5EF4-FFF2-40B4-BE49-F238E27FC236}">
                <a16:creationId xmlns:a16="http://schemas.microsoft.com/office/drawing/2014/main" id="{8DD05466-D167-4B10-BA25-BCE592C0F82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975849" y="3028952"/>
            <a:ext cx="4763" cy="661988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Freeform 65">
            <a:extLst>
              <a:ext uri="{FF2B5EF4-FFF2-40B4-BE49-F238E27FC236}">
                <a16:creationId xmlns:a16="http://schemas.microsoft.com/office/drawing/2014/main" id="{D8EA47DD-704C-435A-97F5-CF6B8FF95EDE}"/>
              </a:ext>
            </a:extLst>
          </p:cNvPr>
          <p:cNvSpPr>
            <a:spLocks/>
          </p:cNvSpPr>
          <p:nvPr userDrawn="1"/>
        </p:nvSpPr>
        <p:spPr bwMode="auto">
          <a:xfrm>
            <a:off x="9932987" y="2989264"/>
            <a:ext cx="84138" cy="39688"/>
          </a:xfrm>
          <a:custGeom>
            <a:avLst/>
            <a:gdLst>
              <a:gd name="T0" fmla="*/ 0 w 53"/>
              <a:gd name="T1" fmla="*/ 0 h 25"/>
              <a:gd name="T2" fmla="*/ 53 w 53"/>
              <a:gd name="T3" fmla="*/ 0 h 25"/>
              <a:gd name="T4" fmla="*/ 53 w 53"/>
              <a:gd name="T5" fmla="*/ 25 h 25"/>
              <a:gd name="T6" fmla="*/ 2 w 53"/>
              <a:gd name="T7" fmla="*/ 25 h 25"/>
              <a:gd name="T8" fmla="*/ 0 w 53"/>
              <a:gd name="T9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" h="25">
                <a:moveTo>
                  <a:pt x="0" y="0"/>
                </a:moveTo>
                <a:lnTo>
                  <a:pt x="53" y="0"/>
                </a:lnTo>
                <a:lnTo>
                  <a:pt x="53" y="25"/>
                </a:lnTo>
                <a:lnTo>
                  <a:pt x="2" y="25"/>
                </a:lnTo>
                <a:lnTo>
                  <a:pt x="0" y="0"/>
                </a:lnTo>
                <a:close/>
              </a:path>
            </a:pathLst>
          </a:custGeom>
          <a:solidFill>
            <a:srgbClr val="C4CBCC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Rectangle 66">
            <a:extLst>
              <a:ext uri="{FF2B5EF4-FFF2-40B4-BE49-F238E27FC236}">
                <a16:creationId xmlns:a16="http://schemas.microsoft.com/office/drawing/2014/main" id="{EC300678-541C-409A-B7A6-7963825577D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32987" y="2919414"/>
            <a:ext cx="84138" cy="69850"/>
          </a:xfrm>
          <a:prstGeom prst="rect">
            <a:avLst/>
          </a:prstGeom>
          <a:solidFill>
            <a:srgbClr val="EDEDED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https://islide-powerpoint.com  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https://islide-powerpoint.com  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110">
            <a:extLst>
              <a:ext uri="{FF2B5EF4-FFF2-40B4-BE49-F238E27FC236}">
                <a16:creationId xmlns:a16="http://schemas.microsoft.com/office/drawing/2014/main" id="{C9A2935A-3366-444E-A809-A7927FBC403A}"/>
              </a:ext>
            </a:extLst>
          </p:cNvPr>
          <p:cNvSpPr/>
          <p:nvPr userDrawn="1"/>
        </p:nvSpPr>
        <p:spPr>
          <a:xfrm>
            <a:off x="5067300" y="5391"/>
            <a:ext cx="7124700" cy="6852609"/>
          </a:xfrm>
          <a:custGeom>
            <a:avLst/>
            <a:gdLst>
              <a:gd name="connsiteX0" fmla="*/ 0 w 5384800"/>
              <a:gd name="connsiteY0" fmla="*/ 0 h 6858000"/>
              <a:gd name="connsiteX1" fmla="*/ 5384800 w 5384800"/>
              <a:gd name="connsiteY1" fmla="*/ 0 h 6858000"/>
              <a:gd name="connsiteX2" fmla="*/ 5384800 w 5384800"/>
              <a:gd name="connsiteY2" fmla="*/ 6858000 h 6858000"/>
              <a:gd name="connsiteX3" fmla="*/ 0 w 5384800"/>
              <a:gd name="connsiteY3" fmla="*/ 6858000 h 6858000"/>
              <a:gd name="connsiteX4" fmla="*/ 0 w 5384800"/>
              <a:gd name="connsiteY4" fmla="*/ 0 h 6858000"/>
              <a:gd name="connsiteX0" fmla="*/ 0 w 5384800"/>
              <a:gd name="connsiteY0" fmla="*/ 6858000 h 6858000"/>
              <a:gd name="connsiteX1" fmla="*/ 5384800 w 5384800"/>
              <a:gd name="connsiteY1" fmla="*/ 0 h 6858000"/>
              <a:gd name="connsiteX2" fmla="*/ 5384800 w 5384800"/>
              <a:gd name="connsiteY2" fmla="*/ 6858000 h 6858000"/>
              <a:gd name="connsiteX3" fmla="*/ 0 w 5384800"/>
              <a:gd name="connsiteY3" fmla="*/ 6858000 h 6858000"/>
              <a:gd name="connsiteX0" fmla="*/ 0 w 4911988"/>
              <a:gd name="connsiteY0" fmla="*/ 6858000 h 6858000"/>
              <a:gd name="connsiteX1" fmla="*/ 4911988 w 4911988"/>
              <a:gd name="connsiteY1" fmla="*/ 0 h 6858000"/>
              <a:gd name="connsiteX2" fmla="*/ 4911988 w 4911988"/>
              <a:gd name="connsiteY2" fmla="*/ 6858000 h 6858000"/>
              <a:gd name="connsiteX3" fmla="*/ 0 w 49119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11988" h="6858000">
                <a:moveTo>
                  <a:pt x="0" y="6858000"/>
                </a:moveTo>
                <a:lnTo>
                  <a:pt x="4911988" y="0"/>
                </a:lnTo>
                <a:lnTo>
                  <a:pt x="491198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7FEF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Line 10">
            <a:extLst>
              <a:ext uri="{FF2B5EF4-FFF2-40B4-BE49-F238E27FC236}">
                <a16:creationId xmlns:a16="http://schemas.microsoft.com/office/drawing/2014/main" id="{AC18C6C9-4782-4A16-AC04-A2F24C8F8D71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035677"/>
            <a:ext cx="8745537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85CB88A-8B69-4A2C-A85F-0376BAA8EA0B}"/>
              </a:ext>
            </a:extLst>
          </p:cNvPr>
          <p:cNvGrpSpPr/>
          <p:nvPr userDrawn="1"/>
        </p:nvGrpSpPr>
        <p:grpSpPr>
          <a:xfrm>
            <a:off x="5892800" y="3457051"/>
            <a:ext cx="6299200" cy="2883426"/>
            <a:chOff x="5110162" y="3162302"/>
            <a:chExt cx="7081838" cy="3241675"/>
          </a:xfrm>
        </p:grpSpPr>
        <p:sp>
          <p:nvSpPr>
            <p:cNvPr id="16" name="Line 5">
              <a:extLst>
                <a:ext uri="{FF2B5EF4-FFF2-40B4-BE49-F238E27FC236}">
                  <a16:creationId xmlns:a16="http://schemas.microsoft.com/office/drawing/2014/main" id="{DBD73D19-145A-40E0-94D6-07BA55B1B1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16588" y="4854577"/>
              <a:ext cx="6475412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Line 6">
              <a:extLst>
                <a:ext uri="{FF2B5EF4-FFF2-40B4-BE49-F238E27FC236}">
                  <a16:creationId xmlns:a16="http://schemas.microsoft.com/office/drawing/2014/main" id="{46666331-DB09-423F-A637-EFD22BA86D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05887" y="6275389"/>
              <a:ext cx="4873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Line 7">
              <a:extLst>
                <a:ext uri="{FF2B5EF4-FFF2-40B4-BE49-F238E27FC236}">
                  <a16:creationId xmlns:a16="http://schemas.microsoft.com/office/drawing/2014/main" id="{416529D4-EF0C-4D71-85D6-7F1EA520B1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94587" y="6342064"/>
              <a:ext cx="4873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Line 8">
              <a:extLst>
                <a:ext uri="{FF2B5EF4-FFF2-40B4-BE49-F238E27FC236}">
                  <a16:creationId xmlns:a16="http://schemas.microsoft.com/office/drawing/2014/main" id="{26539C97-C7E6-4FC4-8ABE-CEFF913D7F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21524" y="6342064"/>
              <a:ext cx="198438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Line 9">
              <a:extLst>
                <a:ext uri="{FF2B5EF4-FFF2-40B4-BE49-F238E27FC236}">
                  <a16:creationId xmlns:a16="http://schemas.microsoft.com/office/drawing/2014/main" id="{EB6C9CC5-80DE-4301-BEE1-3BF5DBB670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55024" y="4314827"/>
              <a:ext cx="3736975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B99858AA-68D5-4CE6-8B05-A61535404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4949" y="4879977"/>
              <a:ext cx="657225" cy="176213"/>
            </a:xfrm>
            <a:custGeom>
              <a:avLst/>
              <a:gdLst>
                <a:gd name="T0" fmla="*/ 203 w 236"/>
                <a:gd name="T1" fmla="*/ 9 h 63"/>
                <a:gd name="T2" fmla="*/ 118 w 236"/>
                <a:gd name="T3" fmla="*/ 0 h 63"/>
                <a:gd name="T4" fmla="*/ 33 w 236"/>
                <a:gd name="T5" fmla="*/ 9 h 63"/>
                <a:gd name="T6" fmla="*/ 0 w 236"/>
                <a:gd name="T7" fmla="*/ 9 h 63"/>
                <a:gd name="T8" fmla="*/ 0 w 236"/>
                <a:gd name="T9" fmla="*/ 31 h 63"/>
                <a:gd name="T10" fmla="*/ 118 w 236"/>
                <a:gd name="T11" fmla="*/ 63 h 63"/>
                <a:gd name="T12" fmla="*/ 236 w 236"/>
                <a:gd name="T13" fmla="*/ 31 h 63"/>
                <a:gd name="T14" fmla="*/ 236 w 236"/>
                <a:gd name="T15" fmla="*/ 9 h 63"/>
                <a:gd name="T16" fmla="*/ 203 w 236"/>
                <a:gd name="T17" fmla="*/ 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3">
                  <a:moveTo>
                    <a:pt x="203" y="9"/>
                  </a:moveTo>
                  <a:cubicBezTo>
                    <a:pt x="181" y="4"/>
                    <a:pt x="151" y="0"/>
                    <a:pt x="118" y="0"/>
                  </a:cubicBezTo>
                  <a:cubicBezTo>
                    <a:pt x="84" y="0"/>
                    <a:pt x="54" y="4"/>
                    <a:pt x="33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49"/>
                    <a:pt x="52" y="63"/>
                    <a:pt x="118" y="63"/>
                  </a:cubicBezTo>
                  <a:cubicBezTo>
                    <a:pt x="183" y="63"/>
                    <a:pt x="236" y="49"/>
                    <a:pt x="236" y="31"/>
                  </a:cubicBezTo>
                  <a:cubicBezTo>
                    <a:pt x="236" y="9"/>
                    <a:pt x="236" y="9"/>
                    <a:pt x="236" y="9"/>
                  </a:cubicBezTo>
                  <a:lnTo>
                    <a:pt x="203" y="9"/>
                  </a:lnTo>
                  <a:close/>
                </a:path>
              </a:pathLst>
            </a:custGeom>
            <a:solidFill>
              <a:srgbClr val="C4CBCC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Oval 12">
              <a:extLst>
                <a:ext uri="{FF2B5EF4-FFF2-40B4-BE49-F238E27FC236}">
                  <a16:creationId xmlns:a16="http://schemas.microsoft.com/office/drawing/2014/main" id="{56874F0A-81DC-4485-BD07-9E58FDE4C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4949" y="4818064"/>
              <a:ext cx="657225" cy="176213"/>
            </a:xfrm>
            <a:prstGeom prst="ellipse">
              <a:avLst/>
            </a:prstGeom>
            <a:solidFill>
              <a:srgbClr val="EDEDED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673F931D-5471-4449-9128-7FDEB8BCD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1999" y="4513264"/>
              <a:ext cx="2141538" cy="249238"/>
            </a:xfrm>
            <a:custGeom>
              <a:avLst/>
              <a:gdLst>
                <a:gd name="T0" fmla="*/ 0 w 769"/>
                <a:gd name="T1" fmla="*/ 2 h 90"/>
                <a:gd name="T2" fmla="*/ 88 w 769"/>
                <a:gd name="T3" fmla="*/ 90 h 90"/>
                <a:gd name="T4" fmla="*/ 681 w 769"/>
                <a:gd name="T5" fmla="*/ 90 h 90"/>
                <a:gd name="T6" fmla="*/ 769 w 769"/>
                <a:gd name="T7" fmla="*/ 2 h 90"/>
                <a:gd name="T8" fmla="*/ 769 w 769"/>
                <a:gd name="T9" fmla="*/ 0 h 90"/>
                <a:gd name="T10" fmla="*/ 0 w 769"/>
                <a:gd name="T11" fmla="*/ 0 h 90"/>
                <a:gd name="T12" fmla="*/ 0 w 769"/>
                <a:gd name="T13" fmla="*/ 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9" h="90">
                  <a:moveTo>
                    <a:pt x="0" y="2"/>
                  </a:moveTo>
                  <a:cubicBezTo>
                    <a:pt x="0" y="51"/>
                    <a:pt x="40" y="90"/>
                    <a:pt x="88" y="90"/>
                  </a:cubicBezTo>
                  <a:cubicBezTo>
                    <a:pt x="681" y="90"/>
                    <a:pt x="681" y="90"/>
                    <a:pt x="681" y="90"/>
                  </a:cubicBezTo>
                  <a:cubicBezTo>
                    <a:pt x="730" y="90"/>
                    <a:pt x="769" y="51"/>
                    <a:pt x="769" y="2"/>
                  </a:cubicBezTo>
                  <a:cubicBezTo>
                    <a:pt x="769" y="0"/>
                    <a:pt x="769" y="0"/>
                    <a:pt x="76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F381DC80-6C03-406A-8A05-0D05326FE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1999" y="3254377"/>
              <a:ext cx="2141538" cy="1258888"/>
            </a:xfrm>
            <a:custGeom>
              <a:avLst/>
              <a:gdLst>
                <a:gd name="T0" fmla="*/ 681 w 769"/>
                <a:gd name="T1" fmla="*/ 0 h 452"/>
                <a:gd name="T2" fmla="*/ 88 w 769"/>
                <a:gd name="T3" fmla="*/ 0 h 452"/>
                <a:gd name="T4" fmla="*/ 0 w 769"/>
                <a:gd name="T5" fmla="*/ 88 h 452"/>
                <a:gd name="T6" fmla="*/ 0 w 769"/>
                <a:gd name="T7" fmla="*/ 452 h 452"/>
                <a:gd name="T8" fmla="*/ 769 w 769"/>
                <a:gd name="T9" fmla="*/ 452 h 452"/>
                <a:gd name="T10" fmla="*/ 769 w 769"/>
                <a:gd name="T11" fmla="*/ 88 h 452"/>
                <a:gd name="T12" fmla="*/ 681 w 769"/>
                <a:gd name="T13" fmla="*/ 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9" h="452">
                  <a:moveTo>
                    <a:pt x="681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40" y="0"/>
                    <a:pt x="0" y="39"/>
                    <a:pt x="0" y="88"/>
                  </a:cubicBezTo>
                  <a:cubicBezTo>
                    <a:pt x="0" y="452"/>
                    <a:pt x="0" y="452"/>
                    <a:pt x="0" y="452"/>
                  </a:cubicBezTo>
                  <a:cubicBezTo>
                    <a:pt x="769" y="452"/>
                    <a:pt x="769" y="452"/>
                    <a:pt x="769" y="452"/>
                  </a:cubicBezTo>
                  <a:cubicBezTo>
                    <a:pt x="769" y="88"/>
                    <a:pt x="769" y="88"/>
                    <a:pt x="769" y="88"/>
                  </a:cubicBezTo>
                  <a:cubicBezTo>
                    <a:pt x="769" y="39"/>
                    <a:pt x="730" y="0"/>
                    <a:pt x="681" y="0"/>
                  </a:cubicBezTo>
                  <a:close/>
                </a:path>
              </a:pathLst>
            </a:custGeom>
            <a:solidFill>
              <a:srgbClr val="545C5E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65AE8827-EAA7-486F-83A2-7E7FD49CD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9763124" y="3365502"/>
              <a:ext cx="1917700" cy="1147763"/>
            </a:xfrm>
            <a:custGeom>
              <a:avLst/>
              <a:gdLst>
                <a:gd name="T0" fmla="*/ 0 w 689"/>
                <a:gd name="T1" fmla="*/ 412 h 412"/>
                <a:gd name="T2" fmla="*/ 0 w 689"/>
                <a:gd name="T3" fmla="*/ 48 h 412"/>
                <a:gd name="T4" fmla="*/ 48 w 689"/>
                <a:gd name="T5" fmla="*/ 0 h 412"/>
                <a:gd name="T6" fmla="*/ 641 w 689"/>
                <a:gd name="T7" fmla="*/ 0 h 412"/>
                <a:gd name="T8" fmla="*/ 689 w 689"/>
                <a:gd name="T9" fmla="*/ 48 h 412"/>
                <a:gd name="T10" fmla="*/ 689 w 689"/>
                <a:gd name="T11" fmla="*/ 412 h 412"/>
                <a:gd name="T12" fmla="*/ 0 w 689"/>
                <a:gd name="T13" fmla="*/ 41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9" h="412">
                  <a:moveTo>
                    <a:pt x="0" y="412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641" y="0"/>
                    <a:pt x="641" y="0"/>
                    <a:pt x="641" y="0"/>
                  </a:cubicBezTo>
                  <a:cubicBezTo>
                    <a:pt x="668" y="0"/>
                    <a:pt x="689" y="22"/>
                    <a:pt x="689" y="48"/>
                  </a:cubicBezTo>
                  <a:cubicBezTo>
                    <a:pt x="689" y="412"/>
                    <a:pt x="689" y="412"/>
                    <a:pt x="689" y="412"/>
                  </a:cubicBezTo>
                  <a:lnTo>
                    <a:pt x="0" y="412"/>
                  </a:lnTo>
                  <a:close/>
                </a:path>
              </a:pathLst>
            </a:custGeom>
            <a:solidFill>
              <a:srgbClr val="7FEFD2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E5C00CE-FEEF-416C-AFA9-4B6042CF7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63124" y="3365502"/>
              <a:ext cx="1917700" cy="1147763"/>
            </a:xfrm>
            <a:custGeom>
              <a:avLst/>
              <a:gdLst>
                <a:gd name="T0" fmla="*/ 0 w 689"/>
                <a:gd name="T1" fmla="*/ 412 h 412"/>
                <a:gd name="T2" fmla="*/ 0 w 689"/>
                <a:gd name="T3" fmla="*/ 48 h 412"/>
                <a:gd name="T4" fmla="*/ 48 w 689"/>
                <a:gd name="T5" fmla="*/ 0 h 412"/>
                <a:gd name="T6" fmla="*/ 641 w 689"/>
                <a:gd name="T7" fmla="*/ 0 h 412"/>
                <a:gd name="T8" fmla="*/ 689 w 689"/>
                <a:gd name="T9" fmla="*/ 48 h 412"/>
                <a:gd name="T10" fmla="*/ 689 w 689"/>
                <a:gd name="T11" fmla="*/ 412 h 412"/>
                <a:gd name="T12" fmla="*/ 0 w 689"/>
                <a:gd name="T13" fmla="*/ 41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9" h="412">
                  <a:moveTo>
                    <a:pt x="0" y="412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641" y="0"/>
                    <a:pt x="641" y="0"/>
                    <a:pt x="641" y="0"/>
                  </a:cubicBezTo>
                  <a:cubicBezTo>
                    <a:pt x="668" y="0"/>
                    <a:pt x="689" y="22"/>
                    <a:pt x="689" y="48"/>
                  </a:cubicBezTo>
                  <a:cubicBezTo>
                    <a:pt x="689" y="412"/>
                    <a:pt x="689" y="412"/>
                    <a:pt x="689" y="412"/>
                  </a:cubicBezTo>
                  <a:lnTo>
                    <a:pt x="0" y="412"/>
                  </a:lnTo>
                  <a:close/>
                </a:path>
              </a:pathLst>
            </a:custGeom>
            <a:solidFill>
              <a:srgbClr val="7FEFD2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17">
              <a:extLst>
                <a:ext uri="{FF2B5EF4-FFF2-40B4-BE49-F238E27FC236}">
                  <a16:creationId xmlns:a16="http://schemas.microsoft.com/office/drawing/2014/main" id="{7FF1BF3D-D496-40C6-AA38-6F2E7D796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9112" y="4591052"/>
              <a:ext cx="87313" cy="82550"/>
            </a:xfrm>
            <a:prstGeom prst="ellipse">
              <a:avLst/>
            </a:prstGeom>
            <a:solidFill>
              <a:srgbClr val="D5DADB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Line 18">
              <a:extLst>
                <a:ext uri="{FF2B5EF4-FFF2-40B4-BE49-F238E27FC236}">
                  <a16:creationId xmlns:a16="http://schemas.microsoft.com/office/drawing/2014/main" id="{5A2C5B5B-9E72-4979-B54C-83ADDEDA8F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01312" y="3708402"/>
              <a:ext cx="152400" cy="15240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Line 19">
              <a:extLst>
                <a:ext uri="{FF2B5EF4-FFF2-40B4-BE49-F238E27FC236}">
                  <a16:creationId xmlns:a16="http://schemas.microsoft.com/office/drawing/2014/main" id="{CCBBB763-FEAF-4A73-9AE5-6BD28499BF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790237" y="3708402"/>
              <a:ext cx="157163" cy="15240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Line 20">
              <a:extLst>
                <a:ext uri="{FF2B5EF4-FFF2-40B4-BE49-F238E27FC236}">
                  <a16:creationId xmlns:a16="http://schemas.microsoft.com/office/drawing/2014/main" id="{416E265D-98F4-4DC3-BEF5-AAA0A6CD63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85449" y="3643314"/>
              <a:ext cx="277813" cy="27940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id="{B184AD82-DD28-4A6D-9FC6-5B706C648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699" y="4762502"/>
              <a:ext cx="338138" cy="142875"/>
            </a:xfrm>
            <a:prstGeom prst="rect">
              <a:avLst/>
            </a:prstGeom>
            <a:solidFill>
              <a:srgbClr val="EDEDED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Oval 22">
              <a:extLst>
                <a:ext uri="{FF2B5EF4-FFF2-40B4-BE49-F238E27FC236}">
                  <a16:creationId xmlns:a16="http://schemas.microsoft.com/office/drawing/2014/main" id="{66245B2A-CE48-4B91-BC95-5ED3959CC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5937" y="4795839"/>
              <a:ext cx="120650" cy="120650"/>
            </a:xfrm>
            <a:prstGeom prst="ellips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Line 24">
              <a:extLst>
                <a:ext uri="{FF2B5EF4-FFF2-40B4-BE49-F238E27FC236}">
                  <a16:creationId xmlns:a16="http://schemas.microsoft.com/office/drawing/2014/main" id="{0B13B527-F46F-40CD-A6FA-D0D650604B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6387" y="5386389"/>
              <a:ext cx="300038" cy="0"/>
            </a:xfrm>
            <a:prstGeom prst="line">
              <a:avLst/>
            </a:prstGeom>
            <a:noFill/>
            <a:ln w="22225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4E9E7ED-E1C3-4BB3-9B79-77D7C13BD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0162" y="3551239"/>
              <a:ext cx="1268413" cy="701675"/>
            </a:xfrm>
            <a:custGeom>
              <a:avLst/>
              <a:gdLst>
                <a:gd name="T0" fmla="*/ 234 w 456"/>
                <a:gd name="T1" fmla="*/ 252 h 252"/>
                <a:gd name="T2" fmla="*/ 388 w 456"/>
                <a:gd name="T3" fmla="*/ 252 h 252"/>
                <a:gd name="T4" fmla="*/ 456 w 456"/>
                <a:gd name="T5" fmla="*/ 184 h 252"/>
                <a:gd name="T6" fmla="*/ 388 w 456"/>
                <a:gd name="T7" fmla="*/ 115 h 252"/>
                <a:gd name="T8" fmla="*/ 360 w 456"/>
                <a:gd name="T9" fmla="*/ 121 h 252"/>
                <a:gd name="T10" fmla="*/ 234 w 456"/>
                <a:gd name="T11" fmla="*/ 0 h 252"/>
                <a:gd name="T12" fmla="*/ 113 w 456"/>
                <a:gd name="T13" fmla="*/ 94 h 252"/>
                <a:gd name="T14" fmla="*/ 82 w 456"/>
                <a:gd name="T15" fmla="*/ 88 h 252"/>
                <a:gd name="T16" fmla="*/ 0 w 456"/>
                <a:gd name="T17" fmla="*/ 170 h 252"/>
                <a:gd name="T18" fmla="*/ 82 w 456"/>
                <a:gd name="T19" fmla="*/ 252 h 252"/>
                <a:gd name="T20" fmla="*/ 150 w 456"/>
                <a:gd name="T21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6" h="252">
                  <a:moveTo>
                    <a:pt x="234" y="252"/>
                  </a:moveTo>
                  <a:cubicBezTo>
                    <a:pt x="388" y="252"/>
                    <a:pt x="388" y="252"/>
                    <a:pt x="388" y="252"/>
                  </a:cubicBezTo>
                  <a:cubicBezTo>
                    <a:pt x="426" y="252"/>
                    <a:pt x="456" y="222"/>
                    <a:pt x="456" y="184"/>
                  </a:cubicBezTo>
                  <a:cubicBezTo>
                    <a:pt x="456" y="146"/>
                    <a:pt x="426" y="115"/>
                    <a:pt x="388" y="115"/>
                  </a:cubicBezTo>
                  <a:cubicBezTo>
                    <a:pt x="378" y="115"/>
                    <a:pt x="369" y="117"/>
                    <a:pt x="360" y="121"/>
                  </a:cubicBezTo>
                  <a:cubicBezTo>
                    <a:pt x="357" y="54"/>
                    <a:pt x="302" y="0"/>
                    <a:pt x="234" y="0"/>
                  </a:cubicBezTo>
                  <a:cubicBezTo>
                    <a:pt x="176" y="0"/>
                    <a:pt x="127" y="40"/>
                    <a:pt x="113" y="94"/>
                  </a:cubicBezTo>
                  <a:cubicBezTo>
                    <a:pt x="103" y="90"/>
                    <a:pt x="93" y="88"/>
                    <a:pt x="82" y="88"/>
                  </a:cubicBezTo>
                  <a:cubicBezTo>
                    <a:pt x="37" y="88"/>
                    <a:pt x="0" y="125"/>
                    <a:pt x="0" y="170"/>
                  </a:cubicBezTo>
                  <a:cubicBezTo>
                    <a:pt x="0" y="216"/>
                    <a:pt x="37" y="252"/>
                    <a:pt x="82" y="252"/>
                  </a:cubicBezTo>
                  <a:cubicBezTo>
                    <a:pt x="150" y="252"/>
                    <a:pt x="150" y="252"/>
                    <a:pt x="150" y="252"/>
                  </a:cubicBezTo>
                </a:path>
              </a:pathLst>
            </a:cu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Line 26">
              <a:extLst>
                <a:ext uri="{FF2B5EF4-FFF2-40B4-BE49-F238E27FC236}">
                  <a16:creationId xmlns:a16="http://schemas.microsoft.com/office/drawing/2014/main" id="{2059BF57-97B4-40FE-8039-D9D0C02B92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91174" y="4252914"/>
              <a:ext cx="1063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FE9768A8-25B9-4485-AFFE-96ED310F3A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2749" y="3162302"/>
              <a:ext cx="606425" cy="581025"/>
            </a:xfrm>
            <a:custGeom>
              <a:avLst/>
              <a:gdLst>
                <a:gd name="T0" fmla="*/ 0 w 218"/>
                <a:gd name="T1" fmla="*/ 3 h 209"/>
                <a:gd name="T2" fmla="*/ 24 w 218"/>
                <a:gd name="T3" fmla="*/ 0 h 209"/>
                <a:gd name="T4" fmla="*/ 125 w 218"/>
                <a:gd name="T5" fmla="*/ 78 h 209"/>
                <a:gd name="T6" fmla="*/ 150 w 218"/>
                <a:gd name="T7" fmla="*/ 73 h 209"/>
                <a:gd name="T8" fmla="*/ 218 w 218"/>
                <a:gd name="T9" fmla="*/ 141 h 209"/>
                <a:gd name="T10" fmla="*/ 150 w 218"/>
                <a:gd name="T11" fmla="*/ 209 h 209"/>
                <a:gd name="T12" fmla="*/ 95 w 218"/>
                <a:gd name="T13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09">
                  <a:moveTo>
                    <a:pt x="0" y="3"/>
                  </a:moveTo>
                  <a:cubicBezTo>
                    <a:pt x="8" y="1"/>
                    <a:pt x="16" y="0"/>
                    <a:pt x="24" y="0"/>
                  </a:cubicBezTo>
                  <a:cubicBezTo>
                    <a:pt x="73" y="0"/>
                    <a:pt x="114" y="33"/>
                    <a:pt x="125" y="78"/>
                  </a:cubicBezTo>
                  <a:cubicBezTo>
                    <a:pt x="133" y="75"/>
                    <a:pt x="142" y="73"/>
                    <a:pt x="150" y="73"/>
                  </a:cubicBezTo>
                  <a:cubicBezTo>
                    <a:pt x="188" y="73"/>
                    <a:pt x="218" y="103"/>
                    <a:pt x="218" y="141"/>
                  </a:cubicBezTo>
                  <a:cubicBezTo>
                    <a:pt x="218" y="178"/>
                    <a:pt x="188" y="209"/>
                    <a:pt x="150" y="209"/>
                  </a:cubicBezTo>
                  <a:cubicBezTo>
                    <a:pt x="95" y="209"/>
                    <a:pt x="95" y="209"/>
                    <a:pt x="95" y="209"/>
                  </a:cubicBezTo>
                </a:path>
              </a:pathLst>
            </a:cu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90E26C75-1977-4EC2-A9F8-EE374C9B7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4949" y="3192464"/>
              <a:ext cx="115888" cy="106363"/>
            </a:xfrm>
            <a:custGeom>
              <a:avLst/>
              <a:gdLst>
                <a:gd name="T0" fmla="*/ 0 w 42"/>
                <a:gd name="T1" fmla="*/ 38 h 38"/>
                <a:gd name="T2" fmla="*/ 42 w 42"/>
                <a:gd name="T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" h="38">
                  <a:moveTo>
                    <a:pt x="0" y="38"/>
                  </a:moveTo>
                  <a:cubicBezTo>
                    <a:pt x="10" y="22"/>
                    <a:pt x="24" y="9"/>
                    <a:pt x="42" y="0"/>
                  </a:cubicBezTo>
                </a:path>
              </a:pathLst>
            </a:cu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860577A5-38AD-43B2-81C7-D69DAE3CD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8574" y="3351214"/>
              <a:ext cx="180975" cy="109538"/>
            </a:xfrm>
            <a:custGeom>
              <a:avLst/>
              <a:gdLst>
                <a:gd name="T0" fmla="*/ 0 w 65"/>
                <a:gd name="T1" fmla="*/ 39 h 39"/>
                <a:gd name="T2" fmla="*/ 35 w 65"/>
                <a:gd name="T3" fmla="*/ 27 h 39"/>
                <a:gd name="T4" fmla="*/ 58 w 65"/>
                <a:gd name="T5" fmla="*/ 32 h 39"/>
                <a:gd name="T6" fmla="*/ 65 w 65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39">
                  <a:moveTo>
                    <a:pt x="0" y="39"/>
                  </a:moveTo>
                  <a:cubicBezTo>
                    <a:pt x="10" y="32"/>
                    <a:pt x="22" y="27"/>
                    <a:pt x="35" y="27"/>
                  </a:cubicBezTo>
                  <a:cubicBezTo>
                    <a:pt x="43" y="27"/>
                    <a:pt x="51" y="29"/>
                    <a:pt x="58" y="32"/>
                  </a:cubicBezTo>
                  <a:cubicBezTo>
                    <a:pt x="59" y="21"/>
                    <a:pt x="61" y="10"/>
                    <a:pt x="65" y="0"/>
                  </a:cubicBezTo>
                </a:path>
              </a:pathLst>
            </a:cu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6945F93A-8696-443A-A1C7-AA70F14DF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6662" y="3584577"/>
              <a:ext cx="515938" cy="158750"/>
            </a:xfrm>
            <a:custGeom>
              <a:avLst/>
              <a:gdLst>
                <a:gd name="T0" fmla="*/ 185 w 185"/>
                <a:gd name="T1" fmla="*/ 57 h 57"/>
                <a:gd name="T2" fmla="*/ 57 w 185"/>
                <a:gd name="T3" fmla="*/ 57 h 57"/>
                <a:gd name="T4" fmla="*/ 0 w 185"/>
                <a:gd name="T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5" h="57">
                  <a:moveTo>
                    <a:pt x="185" y="57"/>
                  </a:moveTo>
                  <a:cubicBezTo>
                    <a:pt x="57" y="57"/>
                    <a:pt x="57" y="57"/>
                    <a:pt x="57" y="57"/>
                  </a:cubicBezTo>
                  <a:cubicBezTo>
                    <a:pt x="26" y="57"/>
                    <a:pt x="0" y="31"/>
                    <a:pt x="0" y="0"/>
                  </a:cubicBezTo>
                </a:path>
              </a:pathLst>
            </a:cu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Line 31">
              <a:extLst>
                <a:ext uri="{FF2B5EF4-FFF2-40B4-BE49-F238E27FC236}">
                  <a16:creationId xmlns:a16="http://schemas.microsoft.com/office/drawing/2014/main" id="{219AF8B6-9AA9-4C3A-BA9E-C20484224D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54987" y="3743327"/>
              <a:ext cx="88900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A0F48D0-9195-4314-BB16-1AA7483EC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6862" y="3989389"/>
              <a:ext cx="801688" cy="1192213"/>
            </a:xfrm>
            <a:custGeom>
              <a:avLst/>
              <a:gdLst>
                <a:gd name="T0" fmla="*/ 236 w 288"/>
                <a:gd name="T1" fmla="*/ 428 h 428"/>
                <a:gd name="T2" fmla="*/ 52 w 288"/>
                <a:gd name="T3" fmla="*/ 428 h 428"/>
                <a:gd name="T4" fmla="*/ 0 w 288"/>
                <a:gd name="T5" fmla="*/ 376 h 428"/>
                <a:gd name="T6" fmla="*/ 0 w 288"/>
                <a:gd name="T7" fmla="*/ 52 h 428"/>
                <a:gd name="T8" fmla="*/ 52 w 288"/>
                <a:gd name="T9" fmla="*/ 0 h 428"/>
                <a:gd name="T10" fmla="*/ 236 w 288"/>
                <a:gd name="T11" fmla="*/ 0 h 428"/>
                <a:gd name="T12" fmla="*/ 288 w 288"/>
                <a:gd name="T13" fmla="*/ 52 h 428"/>
                <a:gd name="T14" fmla="*/ 288 w 288"/>
                <a:gd name="T15" fmla="*/ 376 h 428"/>
                <a:gd name="T16" fmla="*/ 236 w 288"/>
                <a:gd name="T17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8" h="428">
                  <a:moveTo>
                    <a:pt x="236" y="428"/>
                  </a:moveTo>
                  <a:cubicBezTo>
                    <a:pt x="52" y="428"/>
                    <a:pt x="52" y="428"/>
                    <a:pt x="52" y="428"/>
                  </a:cubicBezTo>
                  <a:cubicBezTo>
                    <a:pt x="23" y="428"/>
                    <a:pt x="0" y="405"/>
                    <a:pt x="0" y="37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65" y="0"/>
                    <a:pt x="288" y="23"/>
                    <a:pt x="288" y="52"/>
                  </a:cubicBezTo>
                  <a:cubicBezTo>
                    <a:pt x="288" y="376"/>
                    <a:pt x="288" y="376"/>
                    <a:pt x="288" y="376"/>
                  </a:cubicBezTo>
                  <a:cubicBezTo>
                    <a:pt x="288" y="405"/>
                    <a:pt x="265" y="428"/>
                    <a:pt x="236" y="428"/>
                  </a:cubicBez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Rectangle 33">
              <a:extLst>
                <a:ext uri="{FF2B5EF4-FFF2-40B4-BE49-F238E27FC236}">
                  <a16:creationId xmlns:a16="http://schemas.microsoft.com/office/drawing/2014/main" id="{DCA7376D-C8E4-4397-BBF6-F6558AAC3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2424" y="4195764"/>
              <a:ext cx="688975" cy="779463"/>
            </a:xfrm>
            <a:prstGeom prst="rect">
              <a:avLst/>
            </a:prstGeom>
            <a:solidFill>
              <a:srgbClr val="7FEFD2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Oval 34">
              <a:extLst>
                <a:ext uri="{FF2B5EF4-FFF2-40B4-BE49-F238E27FC236}">
                  <a16:creationId xmlns:a16="http://schemas.microsoft.com/office/drawing/2014/main" id="{96724643-36BF-42F9-AAE4-74A489065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4524" y="5027614"/>
              <a:ext cx="104775" cy="103188"/>
            </a:xfrm>
            <a:prstGeom prst="ellipse">
              <a:avLst/>
            </a:prstGeom>
            <a:solidFill>
              <a:srgbClr val="EDEDED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Oval 35">
              <a:extLst>
                <a:ext uri="{FF2B5EF4-FFF2-40B4-BE49-F238E27FC236}">
                  <a16:creationId xmlns:a16="http://schemas.microsoft.com/office/drawing/2014/main" id="{0B50277A-D2F9-4B9F-BC25-C8BCFF9B6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2487" y="4078289"/>
              <a:ext cx="39688" cy="41275"/>
            </a:xfrm>
            <a:prstGeom prst="ellipse">
              <a:avLst/>
            </a:prstGeom>
            <a:solidFill>
              <a:srgbClr val="3F4749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Rectangle 36">
              <a:extLst>
                <a:ext uri="{FF2B5EF4-FFF2-40B4-BE49-F238E27FC236}">
                  <a16:creationId xmlns:a16="http://schemas.microsoft.com/office/drawing/2014/main" id="{52E376FB-A8CA-4495-96FE-A5ECC2940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3724" y="4067177"/>
              <a:ext cx="206375" cy="66675"/>
            </a:xfrm>
            <a:prstGeom prst="rect">
              <a:avLst/>
            </a:prstGeom>
            <a:solidFill>
              <a:srgbClr val="C4CBCC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Line 37">
              <a:extLst>
                <a:ext uri="{FF2B5EF4-FFF2-40B4-BE49-F238E27FC236}">
                  <a16:creationId xmlns:a16="http://schemas.microsoft.com/office/drawing/2014/main" id="{21BCF331-AB78-4548-95C0-63FE62021A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05624" y="4535489"/>
              <a:ext cx="100013" cy="100013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Line 38">
              <a:extLst>
                <a:ext uri="{FF2B5EF4-FFF2-40B4-BE49-F238E27FC236}">
                  <a16:creationId xmlns:a16="http://schemas.microsoft.com/office/drawing/2014/main" id="{8D8AF80B-9E13-4896-B58E-083D77E583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88187" y="4535489"/>
              <a:ext cx="100013" cy="100013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Line 39">
              <a:extLst>
                <a:ext uri="{FF2B5EF4-FFF2-40B4-BE49-F238E27FC236}">
                  <a16:creationId xmlns:a16="http://schemas.microsoft.com/office/drawing/2014/main" id="{712C5895-E846-492F-8307-0CF5E97E2C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58012" y="4495802"/>
              <a:ext cx="177800" cy="17780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Oval 40">
              <a:extLst>
                <a:ext uri="{FF2B5EF4-FFF2-40B4-BE49-F238E27FC236}">
                  <a16:creationId xmlns:a16="http://schemas.microsoft.com/office/drawing/2014/main" id="{29759D46-EE58-4952-B29E-7BB578BDB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5962" y="4252914"/>
              <a:ext cx="119063" cy="120650"/>
            </a:xfrm>
            <a:prstGeom prst="ellips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Oval 41">
              <a:extLst>
                <a:ext uri="{FF2B5EF4-FFF2-40B4-BE49-F238E27FC236}">
                  <a16:creationId xmlns:a16="http://schemas.microsoft.com/office/drawing/2014/main" id="{7D2AC3BE-1FB1-4DFB-BE35-92FDA3094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1949" y="6284914"/>
              <a:ext cx="120650" cy="119063"/>
            </a:xfrm>
            <a:prstGeom prst="ellips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Oval 42">
              <a:extLst>
                <a:ext uri="{FF2B5EF4-FFF2-40B4-BE49-F238E27FC236}">
                  <a16:creationId xmlns:a16="http://schemas.microsoft.com/office/drawing/2014/main" id="{E2542381-028A-4B55-A567-6D995BEEC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0374" y="5497514"/>
              <a:ext cx="120650" cy="120650"/>
            </a:xfrm>
            <a:prstGeom prst="ellipse">
              <a:avLst/>
            </a:prstGeom>
            <a:noFill/>
            <a:ln w="22225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Oval 43">
              <a:extLst>
                <a:ext uri="{FF2B5EF4-FFF2-40B4-BE49-F238E27FC236}">
                  <a16:creationId xmlns:a16="http://schemas.microsoft.com/office/drawing/2014/main" id="{7E62C897-9FA2-4993-B670-502A1606E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6512" y="5270502"/>
              <a:ext cx="120650" cy="115888"/>
            </a:xfrm>
            <a:prstGeom prst="ellips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Line 44">
              <a:extLst>
                <a:ext uri="{FF2B5EF4-FFF2-40B4-BE49-F238E27FC236}">
                  <a16:creationId xmlns:a16="http://schemas.microsoft.com/office/drawing/2014/main" id="{786EC7D4-1B6F-4A01-BC5B-983F9BD55E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54662" y="5259389"/>
              <a:ext cx="73025" cy="68263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Line 45">
              <a:extLst>
                <a:ext uri="{FF2B5EF4-FFF2-40B4-BE49-F238E27FC236}">
                  <a16:creationId xmlns:a16="http://schemas.microsoft.com/office/drawing/2014/main" id="{98E8C43B-9DD6-4489-9654-D99C8B2D5E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554662" y="5259389"/>
              <a:ext cx="73025" cy="68263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B5D6254B-0EBE-447A-BC71-8AD0B7B53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0162" y="3930652"/>
              <a:ext cx="919163" cy="1308100"/>
            </a:xfrm>
            <a:custGeom>
              <a:avLst/>
              <a:gdLst>
                <a:gd name="T0" fmla="*/ 579 w 579"/>
                <a:gd name="T1" fmla="*/ 824 h 824"/>
                <a:gd name="T2" fmla="*/ 86 w 579"/>
                <a:gd name="T3" fmla="*/ 824 h 824"/>
                <a:gd name="T4" fmla="*/ 0 w 579"/>
                <a:gd name="T5" fmla="*/ 738 h 824"/>
                <a:gd name="T6" fmla="*/ 0 w 579"/>
                <a:gd name="T7" fmla="*/ 0 h 824"/>
                <a:gd name="T8" fmla="*/ 579 w 579"/>
                <a:gd name="T9" fmla="*/ 0 h 824"/>
                <a:gd name="T10" fmla="*/ 579 w 579"/>
                <a:gd name="T11" fmla="*/ 824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9" h="824">
                  <a:moveTo>
                    <a:pt x="579" y="824"/>
                  </a:moveTo>
                  <a:lnTo>
                    <a:pt x="86" y="824"/>
                  </a:lnTo>
                  <a:lnTo>
                    <a:pt x="0" y="738"/>
                  </a:lnTo>
                  <a:lnTo>
                    <a:pt x="0" y="0"/>
                  </a:lnTo>
                  <a:lnTo>
                    <a:pt x="579" y="0"/>
                  </a:lnTo>
                  <a:lnTo>
                    <a:pt x="579" y="824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6667F75D-7AE8-484C-97DB-A58074723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0162" y="5102227"/>
              <a:ext cx="136525" cy="136525"/>
            </a:xfrm>
            <a:custGeom>
              <a:avLst/>
              <a:gdLst>
                <a:gd name="T0" fmla="*/ 0 w 86"/>
                <a:gd name="T1" fmla="*/ 0 h 86"/>
                <a:gd name="T2" fmla="*/ 86 w 86"/>
                <a:gd name="T3" fmla="*/ 86 h 86"/>
                <a:gd name="T4" fmla="*/ 86 w 86"/>
                <a:gd name="T5" fmla="*/ 0 h 86"/>
                <a:gd name="T6" fmla="*/ 0 w 86"/>
                <a:gd name="T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86">
                  <a:moveTo>
                    <a:pt x="0" y="0"/>
                  </a:moveTo>
                  <a:lnTo>
                    <a:pt x="86" y="86"/>
                  </a:lnTo>
                  <a:lnTo>
                    <a:pt x="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ADB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Line 48">
              <a:extLst>
                <a:ext uri="{FF2B5EF4-FFF2-40B4-BE49-F238E27FC236}">
                  <a16:creationId xmlns:a16="http://schemas.microsoft.com/office/drawing/2014/main" id="{A38079E3-BDF6-4508-9E4D-CDE057E9F4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0187" y="4092577"/>
              <a:ext cx="2587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Line 49">
              <a:extLst>
                <a:ext uri="{FF2B5EF4-FFF2-40B4-BE49-F238E27FC236}">
                  <a16:creationId xmlns:a16="http://schemas.microsoft.com/office/drawing/2014/main" id="{FBE0415A-9341-4585-9D23-49D2B4908A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0187" y="4141789"/>
              <a:ext cx="2587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Line 50">
              <a:extLst>
                <a:ext uri="{FF2B5EF4-FFF2-40B4-BE49-F238E27FC236}">
                  <a16:creationId xmlns:a16="http://schemas.microsoft.com/office/drawing/2014/main" id="{2D76A8B5-102D-4D17-BB65-7F5E9C57D2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0187" y="4192589"/>
              <a:ext cx="2587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Line 51">
              <a:extLst>
                <a:ext uri="{FF2B5EF4-FFF2-40B4-BE49-F238E27FC236}">
                  <a16:creationId xmlns:a16="http://schemas.microsoft.com/office/drawing/2014/main" id="{8D1DE155-EE2A-4AD3-98F9-18EF2154BD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0187" y="4241802"/>
              <a:ext cx="2587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Line 52">
              <a:extLst>
                <a:ext uri="{FF2B5EF4-FFF2-40B4-BE49-F238E27FC236}">
                  <a16:creationId xmlns:a16="http://schemas.microsoft.com/office/drawing/2014/main" id="{BE0F001A-59E9-4EF5-8D82-1272156C18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0187" y="4373564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Line 53">
              <a:extLst>
                <a:ext uri="{FF2B5EF4-FFF2-40B4-BE49-F238E27FC236}">
                  <a16:creationId xmlns:a16="http://schemas.microsoft.com/office/drawing/2014/main" id="{BE8B4CBA-5C60-41FB-8B25-209ED38586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0187" y="4432302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Line 54">
              <a:extLst>
                <a:ext uri="{FF2B5EF4-FFF2-40B4-BE49-F238E27FC236}">
                  <a16:creationId xmlns:a16="http://schemas.microsoft.com/office/drawing/2014/main" id="{793D4F53-CE18-47DE-8808-BFD1846BA2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0187" y="4492627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Line 55">
              <a:extLst>
                <a:ext uri="{FF2B5EF4-FFF2-40B4-BE49-F238E27FC236}">
                  <a16:creationId xmlns:a16="http://schemas.microsoft.com/office/drawing/2014/main" id="{834A593C-C55C-4BC5-831C-69C47A3A3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0187" y="4787902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Line 56">
              <a:extLst>
                <a:ext uri="{FF2B5EF4-FFF2-40B4-BE49-F238E27FC236}">
                  <a16:creationId xmlns:a16="http://schemas.microsoft.com/office/drawing/2014/main" id="{10DEE7E5-C3FB-4928-B5E0-2D3915DD3E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0187" y="4849814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Line 57">
              <a:extLst>
                <a:ext uri="{FF2B5EF4-FFF2-40B4-BE49-F238E27FC236}">
                  <a16:creationId xmlns:a16="http://schemas.microsoft.com/office/drawing/2014/main" id="{33B1604D-3555-491F-9A78-F6718C0EA5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0187" y="4908552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Oval 58">
              <a:extLst>
                <a:ext uri="{FF2B5EF4-FFF2-40B4-BE49-F238E27FC236}">
                  <a16:creationId xmlns:a16="http://schemas.microsoft.com/office/drawing/2014/main" id="{E5280D3D-3A75-4B92-B224-1AE6C2930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0187" y="4548189"/>
              <a:ext cx="158750" cy="158750"/>
            </a:xfrm>
            <a:prstGeom prst="ellipse">
              <a:avLst/>
            </a:prstGeom>
            <a:solidFill>
              <a:srgbClr val="22ABFF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Oval 59">
              <a:extLst>
                <a:ext uri="{FF2B5EF4-FFF2-40B4-BE49-F238E27FC236}">
                  <a16:creationId xmlns:a16="http://schemas.microsoft.com/office/drawing/2014/main" id="{0DD01BF9-95BD-4035-9164-7208E044C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8812" y="4576764"/>
              <a:ext cx="103188" cy="106363"/>
            </a:xfrm>
            <a:prstGeom prst="ellipse">
              <a:avLst/>
            </a:prstGeom>
            <a:solidFill>
              <a:srgbClr val="FFBD66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60">
              <a:extLst>
                <a:ext uri="{FF2B5EF4-FFF2-40B4-BE49-F238E27FC236}">
                  <a16:creationId xmlns:a16="http://schemas.microsoft.com/office/drawing/2014/main" id="{9E609921-8592-4EE8-B9C4-5BD331989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4024" y="4568827"/>
              <a:ext cx="149225" cy="133350"/>
            </a:xfrm>
            <a:custGeom>
              <a:avLst/>
              <a:gdLst>
                <a:gd name="T0" fmla="*/ 0 w 94"/>
                <a:gd name="T1" fmla="*/ 84 h 84"/>
                <a:gd name="T2" fmla="*/ 47 w 94"/>
                <a:gd name="T3" fmla="*/ 0 h 84"/>
                <a:gd name="T4" fmla="*/ 94 w 94"/>
                <a:gd name="T5" fmla="*/ 84 h 84"/>
                <a:gd name="T6" fmla="*/ 0 w 94"/>
                <a:gd name="T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84">
                  <a:moveTo>
                    <a:pt x="0" y="84"/>
                  </a:moveTo>
                  <a:lnTo>
                    <a:pt x="47" y="0"/>
                  </a:lnTo>
                  <a:lnTo>
                    <a:pt x="94" y="84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64BD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61">
              <a:extLst>
                <a:ext uri="{FF2B5EF4-FFF2-40B4-BE49-F238E27FC236}">
                  <a16:creationId xmlns:a16="http://schemas.microsoft.com/office/drawing/2014/main" id="{5EE83A9D-92C4-4174-A891-B43EF7644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6162" y="4248152"/>
              <a:ext cx="85725" cy="661988"/>
            </a:xfrm>
            <a:custGeom>
              <a:avLst/>
              <a:gdLst>
                <a:gd name="T0" fmla="*/ 0 w 54"/>
                <a:gd name="T1" fmla="*/ 0 h 417"/>
                <a:gd name="T2" fmla="*/ 51 w 54"/>
                <a:gd name="T3" fmla="*/ 0 h 417"/>
                <a:gd name="T4" fmla="*/ 54 w 54"/>
                <a:gd name="T5" fmla="*/ 417 h 417"/>
                <a:gd name="T6" fmla="*/ 4 w 54"/>
                <a:gd name="T7" fmla="*/ 417 h 417"/>
                <a:gd name="T8" fmla="*/ 0 w 54"/>
                <a:gd name="T9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17">
                  <a:moveTo>
                    <a:pt x="0" y="0"/>
                  </a:moveTo>
                  <a:lnTo>
                    <a:pt x="51" y="0"/>
                  </a:lnTo>
                  <a:lnTo>
                    <a:pt x="54" y="417"/>
                  </a:lnTo>
                  <a:lnTo>
                    <a:pt x="4" y="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EFD2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62">
              <a:extLst>
                <a:ext uri="{FF2B5EF4-FFF2-40B4-BE49-F238E27FC236}">
                  <a16:creationId xmlns:a16="http://schemas.microsoft.com/office/drawing/2014/main" id="{B492DAAE-67E3-4F1A-A6F0-87C549285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9942512" y="4910139"/>
              <a:ext cx="79375" cy="88900"/>
            </a:xfrm>
            <a:custGeom>
              <a:avLst/>
              <a:gdLst>
                <a:gd name="T0" fmla="*/ 50 w 50"/>
                <a:gd name="T1" fmla="*/ 0 h 56"/>
                <a:gd name="T2" fmla="*/ 26 w 50"/>
                <a:gd name="T3" fmla="*/ 56 h 56"/>
                <a:gd name="T4" fmla="*/ 0 w 50"/>
                <a:gd name="T5" fmla="*/ 0 h 56"/>
                <a:gd name="T6" fmla="*/ 50 w 50"/>
                <a:gd name="T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56">
                  <a:moveTo>
                    <a:pt x="50" y="0"/>
                  </a:moveTo>
                  <a:lnTo>
                    <a:pt x="26" y="56"/>
                  </a:lnTo>
                  <a:lnTo>
                    <a:pt x="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BD66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63">
              <a:extLst>
                <a:ext uri="{FF2B5EF4-FFF2-40B4-BE49-F238E27FC236}">
                  <a16:creationId xmlns:a16="http://schemas.microsoft.com/office/drawing/2014/main" id="{DCC02AA0-0811-46D1-827E-7796BE872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6324" y="4964114"/>
              <a:ext cx="31750" cy="34925"/>
            </a:xfrm>
            <a:custGeom>
              <a:avLst/>
              <a:gdLst>
                <a:gd name="T0" fmla="*/ 20 w 20"/>
                <a:gd name="T1" fmla="*/ 0 h 22"/>
                <a:gd name="T2" fmla="*/ 0 w 20"/>
                <a:gd name="T3" fmla="*/ 0 h 22"/>
                <a:gd name="T4" fmla="*/ 11 w 20"/>
                <a:gd name="T5" fmla="*/ 22 h 22"/>
                <a:gd name="T6" fmla="*/ 20 w 20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2">
                  <a:moveTo>
                    <a:pt x="20" y="0"/>
                  </a:moveTo>
                  <a:lnTo>
                    <a:pt x="0" y="0"/>
                  </a:lnTo>
                  <a:lnTo>
                    <a:pt x="11" y="2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3F4749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Line 64">
              <a:extLst>
                <a:ext uri="{FF2B5EF4-FFF2-40B4-BE49-F238E27FC236}">
                  <a16:creationId xmlns:a16="http://schemas.microsoft.com/office/drawing/2014/main" id="{F9E848D8-8E13-4E04-98BB-B0C4FAC90D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75849" y="4248152"/>
              <a:ext cx="4763" cy="661988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65">
              <a:extLst>
                <a:ext uri="{FF2B5EF4-FFF2-40B4-BE49-F238E27FC236}">
                  <a16:creationId xmlns:a16="http://schemas.microsoft.com/office/drawing/2014/main" id="{460530BB-D22B-447E-A527-9EBFA303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2987" y="4208464"/>
              <a:ext cx="84138" cy="39688"/>
            </a:xfrm>
            <a:custGeom>
              <a:avLst/>
              <a:gdLst>
                <a:gd name="T0" fmla="*/ 0 w 53"/>
                <a:gd name="T1" fmla="*/ 0 h 25"/>
                <a:gd name="T2" fmla="*/ 53 w 53"/>
                <a:gd name="T3" fmla="*/ 0 h 25"/>
                <a:gd name="T4" fmla="*/ 53 w 53"/>
                <a:gd name="T5" fmla="*/ 25 h 25"/>
                <a:gd name="T6" fmla="*/ 2 w 53"/>
                <a:gd name="T7" fmla="*/ 25 h 25"/>
                <a:gd name="T8" fmla="*/ 0 w 53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5">
                  <a:moveTo>
                    <a:pt x="0" y="0"/>
                  </a:moveTo>
                  <a:lnTo>
                    <a:pt x="53" y="0"/>
                  </a:lnTo>
                  <a:lnTo>
                    <a:pt x="53" y="25"/>
                  </a:lnTo>
                  <a:lnTo>
                    <a:pt x="2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CBCC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Rectangle 66">
              <a:extLst>
                <a:ext uri="{FF2B5EF4-FFF2-40B4-BE49-F238E27FC236}">
                  <a16:creationId xmlns:a16="http://schemas.microsoft.com/office/drawing/2014/main" id="{B11D7B30-B487-4497-8E40-A2889DB70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32987" y="4138614"/>
              <a:ext cx="84138" cy="69850"/>
            </a:xfrm>
            <a:prstGeom prst="rect">
              <a:avLst/>
            </a:prstGeom>
            <a:solidFill>
              <a:srgbClr val="EDEDED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B2ACBB30-09A3-44F1-B5D5-47112A4D74DB}"/>
                </a:ext>
              </a:extLst>
            </p:cNvPr>
            <p:cNvGrpSpPr/>
            <p:nvPr/>
          </p:nvGrpSpPr>
          <p:grpSpPr>
            <a:xfrm>
              <a:off x="7993062" y="4630739"/>
              <a:ext cx="523875" cy="1406525"/>
              <a:chOff x="1744663" y="3436938"/>
              <a:chExt cx="523875" cy="1406525"/>
            </a:xfrm>
          </p:grpSpPr>
          <p:sp>
            <p:nvSpPr>
              <p:cNvPr id="78" name="Freeform 70">
                <a:extLst>
                  <a:ext uri="{FF2B5EF4-FFF2-40B4-BE49-F238E27FC236}">
                    <a16:creationId xmlns:a16="http://schemas.microsoft.com/office/drawing/2014/main" id="{FA79E064-2379-49B9-A03C-AFA54948A0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5313" y="3436938"/>
                <a:ext cx="392113" cy="1254125"/>
              </a:xfrm>
              <a:custGeom>
                <a:avLst/>
                <a:gdLst>
                  <a:gd name="T0" fmla="*/ 110 w 247"/>
                  <a:gd name="T1" fmla="*/ 790 h 790"/>
                  <a:gd name="T2" fmla="*/ 0 w 247"/>
                  <a:gd name="T3" fmla="*/ 771 h 790"/>
                  <a:gd name="T4" fmla="*/ 137 w 247"/>
                  <a:gd name="T5" fmla="*/ 0 h 790"/>
                  <a:gd name="T6" fmla="*/ 247 w 247"/>
                  <a:gd name="T7" fmla="*/ 19 h 790"/>
                  <a:gd name="T8" fmla="*/ 110 w 247"/>
                  <a:gd name="T9" fmla="*/ 790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790">
                    <a:moveTo>
                      <a:pt x="110" y="790"/>
                    </a:moveTo>
                    <a:lnTo>
                      <a:pt x="0" y="771"/>
                    </a:lnTo>
                    <a:lnTo>
                      <a:pt x="137" y="0"/>
                    </a:lnTo>
                    <a:lnTo>
                      <a:pt x="247" y="19"/>
                    </a:lnTo>
                    <a:lnTo>
                      <a:pt x="110" y="790"/>
                    </a:lnTo>
                    <a:close/>
                  </a:path>
                </a:pathLst>
              </a:custGeom>
              <a:solidFill>
                <a:srgbClr val="FFBD66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Line 71">
                <a:extLst>
                  <a:ext uri="{FF2B5EF4-FFF2-40B4-BE49-F238E27FC236}">
                    <a16:creationId xmlns:a16="http://schemas.microsoft.com/office/drawing/2014/main" id="{4F90F17E-D404-4795-BC4A-4F95C472BD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3276" y="3500438"/>
                <a:ext cx="77788" cy="1270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Line 72">
                <a:extLst>
                  <a:ext uri="{FF2B5EF4-FFF2-40B4-BE49-F238E27FC236}">
                    <a16:creationId xmlns:a16="http://schemas.microsoft.com/office/drawing/2014/main" id="{1338CB07-6F1D-4B51-A6B0-7686C938F0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0576" y="3570288"/>
                <a:ext cx="39688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Line 73">
                <a:extLst>
                  <a:ext uri="{FF2B5EF4-FFF2-40B4-BE49-F238E27FC236}">
                    <a16:creationId xmlns:a16="http://schemas.microsoft.com/office/drawing/2014/main" id="{A59A4D92-564C-407E-A120-3B13186D57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9463" y="3636963"/>
                <a:ext cx="38100" cy="9525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Line 74">
                <a:extLst>
                  <a:ext uri="{FF2B5EF4-FFF2-40B4-BE49-F238E27FC236}">
                    <a16:creationId xmlns:a16="http://schemas.microsoft.com/office/drawing/2014/main" id="{C8DBD4B7-563C-4D4A-B574-31B48F66DF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36763" y="3705226"/>
                <a:ext cx="39688" cy="793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Line 75">
                <a:extLst>
                  <a:ext uri="{FF2B5EF4-FFF2-40B4-BE49-F238E27FC236}">
                    <a16:creationId xmlns:a16="http://schemas.microsoft.com/office/drawing/2014/main" id="{0D8BC4C3-5200-45FD-B2F2-84FF48E6CB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2476" y="3775076"/>
                <a:ext cx="80963" cy="1428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Line 76">
                <a:extLst>
                  <a:ext uri="{FF2B5EF4-FFF2-40B4-BE49-F238E27FC236}">
                    <a16:creationId xmlns:a16="http://schemas.microsoft.com/office/drawing/2014/main" id="{8868D95F-4D9C-4533-B975-4EAB84329B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2951" y="3841751"/>
                <a:ext cx="36513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Line 77">
                <a:extLst>
                  <a:ext uri="{FF2B5EF4-FFF2-40B4-BE49-F238E27FC236}">
                    <a16:creationId xmlns:a16="http://schemas.microsoft.com/office/drawing/2014/main" id="{15A8334D-71C2-463D-9DCE-D72232D6C7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00251" y="3911601"/>
                <a:ext cx="39688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Line 78">
                <a:extLst>
                  <a:ext uri="{FF2B5EF4-FFF2-40B4-BE49-F238E27FC236}">
                    <a16:creationId xmlns:a16="http://schemas.microsoft.com/office/drawing/2014/main" id="{63278EDD-C8B3-4780-BBC2-A23F8F93BD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5963" y="3981451"/>
                <a:ext cx="41275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Line 79">
                <a:extLst>
                  <a:ext uri="{FF2B5EF4-FFF2-40B4-BE49-F238E27FC236}">
                    <a16:creationId xmlns:a16="http://schemas.microsoft.com/office/drawing/2014/main" id="{A7AFB98A-697E-4588-AB00-33EFE00A3F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438" y="4048126"/>
                <a:ext cx="76200" cy="1270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Line 80">
                <a:extLst>
                  <a:ext uri="{FF2B5EF4-FFF2-40B4-BE49-F238E27FC236}">
                    <a16:creationId xmlns:a16="http://schemas.microsoft.com/office/drawing/2014/main" id="{56EB1838-8F03-4103-9553-492A5C46BA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2151" y="4116388"/>
                <a:ext cx="41275" cy="793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Line 81">
                <a:extLst>
                  <a:ext uri="{FF2B5EF4-FFF2-40B4-BE49-F238E27FC236}">
                    <a16:creationId xmlns:a16="http://schemas.microsoft.com/office/drawing/2014/main" id="{CA290872-4B66-499A-A1C3-6EF0FA3304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9451" y="4183063"/>
                <a:ext cx="39688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Line 82">
                <a:extLst>
                  <a:ext uri="{FF2B5EF4-FFF2-40B4-BE49-F238E27FC236}">
                    <a16:creationId xmlns:a16="http://schemas.microsoft.com/office/drawing/2014/main" id="{1F0E39E6-A291-46E5-90AF-20EFF70DB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9926" y="4252913"/>
                <a:ext cx="36513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Line 83">
                <a:extLst>
                  <a:ext uri="{FF2B5EF4-FFF2-40B4-BE49-F238E27FC236}">
                    <a16:creationId xmlns:a16="http://schemas.microsoft.com/office/drawing/2014/main" id="{A223EA08-E7BB-426C-9A6C-81D18BF311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5638" y="4322763"/>
                <a:ext cx="77788" cy="1270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Line 84">
                <a:extLst>
                  <a:ext uri="{FF2B5EF4-FFF2-40B4-BE49-F238E27FC236}">
                    <a16:creationId xmlns:a16="http://schemas.microsoft.com/office/drawing/2014/main" id="{22BADDCE-584F-44C8-867D-CF6665C958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16113" y="4389438"/>
                <a:ext cx="36513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Line 85">
                <a:extLst>
                  <a:ext uri="{FF2B5EF4-FFF2-40B4-BE49-F238E27FC236}">
                    <a16:creationId xmlns:a16="http://schemas.microsoft.com/office/drawing/2014/main" id="{0BF658A1-ACA1-4CB4-81C1-1041A17C36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1826" y="4457701"/>
                <a:ext cx="38100" cy="793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Line 86">
                <a:extLst>
                  <a:ext uri="{FF2B5EF4-FFF2-40B4-BE49-F238E27FC236}">
                    <a16:creationId xmlns:a16="http://schemas.microsoft.com/office/drawing/2014/main" id="{EA8BBB56-B036-4440-B684-A6C5887259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9126" y="4524376"/>
                <a:ext cx="39688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Line 87">
                <a:extLst>
                  <a:ext uri="{FF2B5EF4-FFF2-40B4-BE49-F238E27FC236}">
                    <a16:creationId xmlns:a16="http://schemas.microsoft.com/office/drawing/2014/main" id="{5B905652-AF27-4CAE-B57A-F726504D1F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9601" y="4594226"/>
                <a:ext cx="76200" cy="1270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88">
                <a:extLst>
                  <a:ext uri="{FF2B5EF4-FFF2-40B4-BE49-F238E27FC236}">
                    <a16:creationId xmlns:a16="http://schemas.microsoft.com/office/drawing/2014/main" id="{E03F242E-EE3F-4D32-A2CE-9ABC9E427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9763" y="3890963"/>
                <a:ext cx="358775" cy="779463"/>
              </a:xfrm>
              <a:custGeom>
                <a:avLst/>
                <a:gdLst>
                  <a:gd name="T0" fmla="*/ 59 w 226"/>
                  <a:gd name="T1" fmla="*/ 491 h 491"/>
                  <a:gd name="T2" fmla="*/ 0 w 226"/>
                  <a:gd name="T3" fmla="*/ 470 h 491"/>
                  <a:gd name="T4" fmla="*/ 166 w 226"/>
                  <a:gd name="T5" fmla="*/ 0 h 491"/>
                  <a:gd name="T6" fmla="*/ 226 w 226"/>
                  <a:gd name="T7" fmla="*/ 21 h 491"/>
                  <a:gd name="T8" fmla="*/ 59 w 226"/>
                  <a:gd name="T9" fmla="*/ 491 h 4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491">
                    <a:moveTo>
                      <a:pt x="59" y="491"/>
                    </a:moveTo>
                    <a:lnTo>
                      <a:pt x="0" y="470"/>
                    </a:lnTo>
                    <a:lnTo>
                      <a:pt x="166" y="0"/>
                    </a:lnTo>
                    <a:lnTo>
                      <a:pt x="226" y="21"/>
                    </a:lnTo>
                    <a:lnTo>
                      <a:pt x="59" y="491"/>
                    </a:lnTo>
                    <a:close/>
                  </a:path>
                </a:pathLst>
              </a:custGeom>
              <a:solidFill>
                <a:srgbClr val="7FEFD2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89">
                <a:extLst>
                  <a:ext uri="{FF2B5EF4-FFF2-40B4-BE49-F238E27FC236}">
                    <a16:creationId xmlns:a16="http://schemas.microsoft.com/office/drawing/2014/main" id="{534D8730-017B-4E6B-87E0-44F20C5EF3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3288" y="3808413"/>
                <a:ext cx="95250" cy="115888"/>
              </a:xfrm>
              <a:custGeom>
                <a:avLst/>
                <a:gdLst>
                  <a:gd name="T0" fmla="*/ 0 w 60"/>
                  <a:gd name="T1" fmla="*/ 52 h 73"/>
                  <a:gd name="T2" fmla="*/ 51 w 60"/>
                  <a:gd name="T3" fmla="*/ 0 h 73"/>
                  <a:gd name="T4" fmla="*/ 60 w 60"/>
                  <a:gd name="T5" fmla="*/ 73 h 73"/>
                  <a:gd name="T6" fmla="*/ 0 w 60"/>
                  <a:gd name="T7" fmla="*/ 52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73">
                    <a:moveTo>
                      <a:pt x="0" y="52"/>
                    </a:moveTo>
                    <a:lnTo>
                      <a:pt x="51" y="0"/>
                    </a:lnTo>
                    <a:lnTo>
                      <a:pt x="60" y="73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rgbClr val="FFBD66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90">
                <a:extLst>
                  <a:ext uri="{FF2B5EF4-FFF2-40B4-BE49-F238E27FC236}">
                    <a16:creationId xmlns:a16="http://schemas.microsoft.com/office/drawing/2014/main" id="{34870EC1-00F5-4DBE-B1C7-32BDD27B7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4088" y="3808413"/>
                <a:ext cx="36513" cy="46038"/>
              </a:xfrm>
              <a:custGeom>
                <a:avLst/>
                <a:gdLst>
                  <a:gd name="T0" fmla="*/ 0 w 23"/>
                  <a:gd name="T1" fmla="*/ 21 h 29"/>
                  <a:gd name="T2" fmla="*/ 23 w 23"/>
                  <a:gd name="T3" fmla="*/ 29 h 29"/>
                  <a:gd name="T4" fmla="*/ 19 w 23"/>
                  <a:gd name="T5" fmla="*/ 0 h 29"/>
                  <a:gd name="T6" fmla="*/ 0 w 23"/>
                  <a:gd name="T7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" h="29">
                    <a:moveTo>
                      <a:pt x="0" y="21"/>
                    </a:moveTo>
                    <a:lnTo>
                      <a:pt x="23" y="29"/>
                    </a:lnTo>
                    <a:lnTo>
                      <a:pt x="19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3F4749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Line 91">
                <a:extLst>
                  <a:ext uri="{FF2B5EF4-FFF2-40B4-BE49-F238E27FC236}">
                    <a16:creationId xmlns:a16="http://schemas.microsoft.com/office/drawing/2014/main" id="{4C341739-9185-46F2-9560-DF9BCCE942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55801" y="3908426"/>
                <a:ext cx="265113" cy="746125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92">
                <a:extLst>
                  <a:ext uri="{FF2B5EF4-FFF2-40B4-BE49-F238E27FC236}">
                    <a16:creationId xmlns:a16="http://schemas.microsoft.com/office/drawing/2014/main" id="{18B11FB3-BB9E-4D9F-ADFE-77DAB038E0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2301" y="4637088"/>
                <a:ext cx="111125" cy="73025"/>
              </a:xfrm>
              <a:custGeom>
                <a:avLst/>
                <a:gdLst>
                  <a:gd name="T0" fmla="*/ 59 w 70"/>
                  <a:gd name="T1" fmla="*/ 46 h 46"/>
                  <a:gd name="T2" fmla="*/ 0 w 70"/>
                  <a:gd name="T3" fmla="*/ 27 h 46"/>
                  <a:gd name="T4" fmla="*/ 11 w 70"/>
                  <a:gd name="T5" fmla="*/ 0 h 46"/>
                  <a:gd name="T6" fmla="*/ 70 w 70"/>
                  <a:gd name="T7" fmla="*/ 21 h 46"/>
                  <a:gd name="T8" fmla="*/ 59 w 70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46">
                    <a:moveTo>
                      <a:pt x="59" y="46"/>
                    </a:moveTo>
                    <a:lnTo>
                      <a:pt x="0" y="27"/>
                    </a:lnTo>
                    <a:lnTo>
                      <a:pt x="11" y="0"/>
                    </a:lnTo>
                    <a:lnTo>
                      <a:pt x="70" y="21"/>
                    </a:lnTo>
                    <a:lnTo>
                      <a:pt x="59" y="46"/>
                    </a:lnTo>
                    <a:close/>
                  </a:path>
                </a:pathLst>
              </a:custGeom>
              <a:solidFill>
                <a:srgbClr val="C4CBCC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93">
                <a:extLst>
                  <a:ext uri="{FF2B5EF4-FFF2-40B4-BE49-F238E27FC236}">
                    <a16:creationId xmlns:a16="http://schemas.microsoft.com/office/drawing/2014/main" id="{577951C2-3FDC-448A-AB29-5C1CB65949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5313" y="4679951"/>
                <a:ext cx="120650" cy="109538"/>
              </a:xfrm>
              <a:custGeom>
                <a:avLst/>
                <a:gdLst>
                  <a:gd name="T0" fmla="*/ 59 w 76"/>
                  <a:gd name="T1" fmla="*/ 69 h 69"/>
                  <a:gd name="T2" fmla="*/ 0 w 76"/>
                  <a:gd name="T3" fmla="*/ 48 h 69"/>
                  <a:gd name="T4" fmla="*/ 17 w 76"/>
                  <a:gd name="T5" fmla="*/ 0 h 69"/>
                  <a:gd name="T6" fmla="*/ 76 w 76"/>
                  <a:gd name="T7" fmla="*/ 19 h 69"/>
                  <a:gd name="T8" fmla="*/ 59 w 76"/>
                  <a:gd name="T9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69">
                    <a:moveTo>
                      <a:pt x="59" y="69"/>
                    </a:moveTo>
                    <a:lnTo>
                      <a:pt x="0" y="48"/>
                    </a:lnTo>
                    <a:lnTo>
                      <a:pt x="17" y="0"/>
                    </a:lnTo>
                    <a:lnTo>
                      <a:pt x="76" y="19"/>
                    </a:lnTo>
                    <a:lnTo>
                      <a:pt x="59" y="69"/>
                    </a:lnTo>
                    <a:close/>
                  </a:path>
                </a:pathLst>
              </a:custGeom>
              <a:solidFill>
                <a:srgbClr val="EDEDED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94">
                <a:extLst>
                  <a:ext uri="{FF2B5EF4-FFF2-40B4-BE49-F238E27FC236}">
                    <a16:creationId xmlns:a16="http://schemas.microsoft.com/office/drawing/2014/main" id="{88D0CA11-8779-4340-B566-9C3200B9FA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5938" y="3881438"/>
                <a:ext cx="173038" cy="795338"/>
              </a:xfrm>
              <a:custGeom>
                <a:avLst/>
                <a:gdLst>
                  <a:gd name="T0" fmla="*/ 0 w 109"/>
                  <a:gd name="T1" fmla="*/ 6 h 501"/>
                  <a:gd name="T2" fmla="*/ 63 w 109"/>
                  <a:gd name="T3" fmla="*/ 0 h 501"/>
                  <a:gd name="T4" fmla="*/ 109 w 109"/>
                  <a:gd name="T5" fmla="*/ 495 h 501"/>
                  <a:gd name="T6" fmla="*/ 46 w 109"/>
                  <a:gd name="T7" fmla="*/ 501 h 501"/>
                  <a:gd name="T8" fmla="*/ 0 w 109"/>
                  <a:gd name="T9" fmla="*/ 6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501">
                    <a:moveTo>
                      <a:pt x="0" y="6"/>
                    </a:moveTo>
                    <a:lnTo>
                      <a:pt x="63" y="0"/>
                    </a:lnTo>
                    <a:lnTo>
                      <a:pt x="109" y="495"/>
                    </a:lnTo>
                    <a:lnTo>
                      <a:pt x="46" y="501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F64BD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95">
                <a:extLst>
                  <a:ext uri="{FF2B5EF4-FFF2-40B4-BE49-F238E27FC236}">
                    <a16:creationId xmlns:a16="http://schemas.microsoft.com/office/drawing/2014/main" id="{6767F529-8DBA-43AD-BCDB-6034BAFDCD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963" y="4667251"/>
                <a:ext cx="100013" cy="112713"/>
              </a:xfrm>
              <a:custGeom>
                <a:avLst/>
                <a:gdLst>
                  <a:gd name="T0" fmla="*/ 63 w 63"/>
                  <a:gd name="T1" fmla="*/ 0 h 71"/>
                  <a:gd name="T2" fmla="*/ 38 w 63"/>
                  <a:gd name="T3" fmla="*/ 71 h 71"/>
                  <a:gd name="T4" fmla="*/ 0 w 63"/>
                  <a:gd name="T5" fmla="*/ 6 h 71"/>
                  <a:gd name="T6" fmla="*/ 63 w 63"/>
                  <a:gd name="T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71">
                    <a:moveTo>
                      <a:pt x="63" y="0"/>
                    </a:moveTo>
                    <a:lnTo>
                      <a:pt x="38" y="71"/>
                    </a:lnTo>
                    <a:lnTo>
                      <a:pt x="0" y="6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FFBD66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96">
                <a:extLst>
                  <a:ext uri="{FF2B5EF4-FFF2-40B4-BE49-F238E27FC236}">
                    <a16:creationId xmlns:a16="http://schemas.microsoft.com/office/drawing/2014/main" id="{1BC4BA9D-9E91-467C-A3D8-B8691A4AE3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5476" y="4737101"/>
                <a:ext cx="41275" cy="42863"/>
              </a:xfrm>
              <a:custGeom>
                <a:avLst/>
                <a:gdLst>
                  <a:gd name="T0" fmla="*/ 26 w 26"/>
                  <a:gd name="T1" fmla="*/ 0 h 27"/>
                  <a:gd name="T2" fmla="*/ 0 w 26"/>
                  <a:gd name="T3" fmla="*/ 2 h 27"/>
                  <a:gd name="T4" fmla="*/ 15 w 26"/>
                  <a:gd name="T5" fmla="*/ 27 h 27"/>
                  <a:gd name="T6" fmla="*/ 26 w 26"/>
                  <a:gd name="T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27">
                    <a:moveTo>
                      <a:pt x="26" y="0"/>
                    </a:moveTo>
                    <a:lnTo>
                      <a:pt x="0" y="2"/>
                    </a:lnTo>
                    <a:lnTo>
                      <a:pt x="15" y="27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3F4749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Line 97">
                <a:extLst>
                  <a:ext uri="{FF2B5EF4-FFF2-40B4-BE49-F238E27FC236}">
                    <a16:creationId xmlns:a16="http://schemas.microsoft.com/office/drawing/2014/main" id="{CE3141B3-EAD5-47BA-9E19-2CDF3FEFD4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5151" y="3887788"/>
                <a:ext cx="74613" cy="785813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98">
                <a:extLst>
                  <a:ext uri="{FF2B5EF4-FFF2-40B4-BE49-F238E27FC236}">
                    <a16:creationId xmlns:a16="http://schemas.microsoft.com/office/drawing/2014/main" id="{E43C3675-81DA-4F38-9B42-4DF852E02B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2763" y="3838576"/>
                <a:ext cx="103188" cy="52388"/>
              </a:xfrm>
              <a:custGeom>
                <a:avLst/>
                <a:gdLst>
                  <a:gd name="T0" fmla="*/ 0 w 65"/>
                  <a:gd name="T1" fmla="*/ 6 h 33"/>
                  <a:gd name="T2" fmla="*/ 63 w 65"/>
                  <a:gd name="T3" fmla="*/ 0 h 33"/>
                  <a:gd name="T4" fmla="*/ 65 w 65"/>
                  <a:gd name="T5" fmla="*/ 27 h 33"/>
                  <a:gd name="T6" fmla="*/ 2 w 65"/>
                  <a:gd name="T7" fmla="*/ 33 h 33"/>
                  <a:gd name="T8" fmla="*/ 0 w 65"/>
                  <a:gd name="T9" fmla="*/ 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33">
                    <a:moveTo>
                      <a:pt x="0" y="6"/>
                    </a:moveTo>
                    <a:lnTo>
                      <a:pt x="63" y="0"/>
                    </a:lnTo>
                    <a:lnTo>
                      <a:pt x="65" y="27"/>
                    </a:lnTo>
                    <a:lnTo>
                      <a:pt x="2" y="33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C4CBCC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99">
                <a:extLst>
                  <a:ext uri="{FF2B5EF4-FFF2-40B4-BE49-F238E27FC236}">
                    <a16:creationId xmlns:a16="http://schemas.microsoft.com/office/drawing/2014/main" id="{85DC56C9-0594-400F-AAA0-3A6A24A875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4826" y="3756026"/>
                <a:ext cx="107950" cy="92075"/>
              </a:xfrm>
              <a:custGeom>
                <a:avLst/>
                <a:gdLst>
                  <a:gd name="T0" fmla="*/ 0 w 68"/>
                  <a:gd name="T1" fmla="*/ 6 h 58"/>
                  <a:gd name="T2" fmla="*/ 62 w 68"/>
                  <a:gd name="T3" fmla="*/ 0 h 58"/>
                  <a:gd name="T4" fmla="*/ 68 w 68"/>
                  <a:gd name="T5" fmla="*/ 52 h 58"/>
                  <a:gd name="T6" fmla="*/ 5 w 68"/>
                  <a:gd name="T7" fmla="*/ 58 h 58"/>
                  <a:gd name="T8" fmla="*/ 0 w 68"/>
                  <a:gd name="T9" fmla="*/ 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8">
                    <a:moveTo>
                      <a:pt x="0" y="6"/>
                    </a:moveTo>
                    <a:lnTo>
                      <a:pt x="62" y="0"/>
                    </a:lnTo>
                    <a:lnTo>
                      <a:pt x="68" y="52"/>
                    </a:lnTo>
                    <a:lnTo>
                      <a:pt x="5" y="58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EDEDED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100">
                <a:extLst>
                  <a:ext uri="{FF2B5EF4-FFF2-40B4-BE49-F238E27FC236}">
                    <a16:creationId xmlns:a16="http://schemas.microsoft.com/office/drawing/2014/main" id="{A64B35F5-1E5E-4078-BD27-EE13F59819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651" y="4332288"/>
                <a:ext cx="428625" cy="511175"/>
              </a:xfrm>
              <a:custGeom>
                <a:avLst/>
                <a:gdLst>
                  <a:gd name="T0" fmla="*/ 128 w 128"/>
                  <a:gd name="T1" fmla="*/ 0 h 154"/>
                  <a:gd name="T2" fmla="*/ 0 w 128"/>
                  <a:gd name="T3" fmla="*/ 0 h 154"/>
                  <a:gd name="T4" fmla="*/ 0 w 128"/>
                  <a:gd name="T5" fmla="*/ 132 h 154"/>
                  <a:gd name="T6" fmla="*/ 22 w 128"/>
                  <a:gd name="T7" fmla="*/ 154 h 154"/>
                  <a:gd name="T8" fmla="*/ 106 w 128"/>
                  <a:gd name="T9" fmla="*/ 154 h 154"/>
                  <a:gd name="T10" fmla="*/ 128 w 128"/>
                  <a:gd name="T11" fmla="*/ 132 h 154"/>
                  <a:gd name="T12" fmla="*/ 128 w 128"/>
                  <a:gd name="T13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" h="154">
                    <a:moveTo>
                      <a:pt x="12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44"/>
                      <a:pt x="10" y="154"/>
                      <a:pt x="22" y="154"/>
                    </a:cubicBezTo>
                    <a:cubicBezTo>
                      <a:pt x="106" y="154"/>
                      <a:pt x="106" y="154"/>
                      <a:pt x="106" y="154"/>
                    </a:cubicBezTo>
                    <a:cubicBezTo>
                      <a:pt x="118" y="154"/>
                      <a:pt x="128" y="144"/>
                      <a:pt x="128" y="132"/>
                    </a:cubicBez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C4CBCC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Rectangle 101">
                <a:extLst>
                  <a:ext uri="{FF2B5EF4-FFF2-40B4-BE49-F238E27FC236}">
                    <a16:creationId xmlns:a16="http://schemas.microsoft.com/office/drawing/2014/main" id="{9A5CDC17-BA80-4ACA-A06B-439DEF0C5D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4663" y="4232276"/>
                <a:ext cx="482600" cy="100013"/>
              </a:xfrm>
              <a:prstGeom prst="rect">
                <a:avLst/>
              </a:prstGeom>
              <a:solidFill>
                <a:srgbClr val="D5DADB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Line 102">
                <a:extLst>
                  <a:ext uri="{FF2B5EF4-FFF2-40B4-BE49-F238E27FC236}">
                    <a16:creationId xmlns:a16="http://schemas.microsoft.com/office/drawing/2014/main" id="{3BFA2A84-7268-480F-92EF-29C0208425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5626" y="4335463"/>
                <a:ext cx="0" cy="195263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Line 103">
                <a:extLst>
                  <a:ext uri="{FF2B5EF4-FFF2-40B4-BE49-F238E27FC236}">
                    <a16:creationId xmlns:a16="http://schemas.microsoft.com/office/drawing/2014/main" id="{2C9CA261-5431-418A-93AA-592CB85D8C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9951" y="4554538"/>
                <a:ext cx="0" cy="5238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Line 104">
                <a:extLst>
                  <a:ext uri="{FF2B5EF4-FFF2-40B4-BE49-F238E27FC236}">
                    <a16:creationId xmlns:a16="http://schemas.microsoft.com/office/drawing/2014/main" id="{DECF0418-C61C-4CA1-8D56-E1455611C5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9951" y="4654551"/>
                <a:ext cx="0" cy="5238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1182051" y="2395306"/>
            <a:ext cx="3985202" cy="1143644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182051" y="3790747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182051" y="4106381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171438" marR="0" lvl="0" indent="-171438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7E764EC-E6C1-47E9-B89A-8D59ADD32ECE}"/>
              </a:ext>
            </a:extLst>
          </p:cNvPr>
          <p:cNvGrpSpPr/>
          <p:nvPr userDrawn="1"/>
        </p:nvGrpSpPr>
        <p:grpSpPr>
          <a:xfrm>
            <a:off x="-1" y="-1"/>
            <a:ext cx="3022601" cy="2783186"/>
            <a:chOff x="-1" y="-1"/>
            <a:chExt cx="2743201" cy="2525917"/>
          </a:xfrm>
        </p:grpSpPr>
        <p:sp>
          <p:nvSpPr>
            <p:cNvPr id="114" name="矩形 110">
              <a:extLst>
                <a:ext uri="{FF2B5EF4-FFF2-40B4-BE49-F238E27FC236}">
                  <a16:creationId xmlns:a16="http://schemas.microsoft.com/office/drawing/2014/main" id="{88F31592-E8F7-4C05-8750-846090C74C98}"/>
                </a:ext>
              </a:extLst>
            </p:cNvPr>
            <p:cNvSpPr/>
            <p:nvPr userDrawn="1"/>
          </p:nvSpPr>
          <p:spPr>
            <a:xfrm rot="10800000">
              <a:off x="-1" y="-1"/>
              <a:ext cx="2743201" cy="2525917"/>
            </a:xfrm>
            <a:custGeom>
              <a:avLst/>
              <a:gdLst>
                <a:gd name="connsiteX0" fmla="*/ 0 w 5384800"/>
                <a:gd name="connsiteY0" fmla="*/ 0 h 6858000"/>
                <a:gd name="connsiteX1" fmla="*/ 5384800 w 5384800"/>
                <a:gd name="connsiteY1" fmla="*/ 0 h 6858000"/>
                <a:gd name="connsiteX2" fmla="*/ 5384800 w 5384800"/>
                <a:gd name="connsiteY2" fmla="*/ 6858000 h 6858000"/>
                <a:gd name="connsiteX3" fmla="*/ 0 w 5384800"/>
                <a:gd name="connsiteY3" fmla="*/ 6858000 h 6858000"/>
                <a:gd name="connsiteX4" fmla="*/ 0 w 5384800"/>
                <a:gd name="connsiteY4" fmla="*/ 0 h 6858000"/>
                <a:gd name="connsiteX0" fmla="*/ 0 w 5384800"/>
                <a:gd name="connsiteY0" fmla="*/ 6858000 h 6858000"/>
                <a:gd name="connsiteX1" fmla="*/ 5384800 w 5384800"/>
                <a:gd name="connsiteY1" fmla="*/ 0 h 6858000"/>
                <a:gd name="connsiteX2" fmla="*/ 5384800 w 5384800"/>
                <a:gd name="connsiteY2" fmla="*/ 6858000 h 6858000"/>
                <a:gd name="connsiteX3" fmla="*/ 0 w 5384800"/>
                <a:gd name="connsiteY3" fmla="*/ 6858000 h 6858000"/>
                <a:gd name="connsiteX0" fmla="*/ 0 w 5130800"/>
                <a:gd name="connsiteY0" fmla="*/ 6833421 h 6858000"/>
                <a:gd name="connsiteX1" fmla="*/ 5130800 w 5130800"/>
                <a:gd name="connsiteY1" fmla="*/ 0 h 6858000"/>
                <a:gd name="connsiteX2" fmla="*/ 5130800 w 5130800"/>
                <a:gd name="connsiteY2" fmla="*/ 6858000 h 6858000"/>
                <a:gd name="connsiteX3" fmla="*/ 0 w 5130800"/>
                <a:gd name="connsiteY3" fmla="*/ 6833421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0800" h="6858000">
                  <a:moveTo>
                    <a:pt x="0" y="6833421"/>
                  </a:moveTo>
                  <a:lnTo>
                    <a:pt x="5130800" y="0"/>
                  </a:lnTo>
                  <a:lnTo>
                    <a:pt x="5130800" y="6858000"/>
                  </a:lnTo>
                  <a:lnTo>
                    <a:pt x="0" y="6833421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110">
              <a:extLst>
                <a:ext uri="{FF2B5EF4-FFF2-40B4-BE49-F238E27FC236}">
                  <a16:creationId xmlns:a16="http://schemas.microsoft.com/office/drawing/2014/main" id="{7B51E412-D47D-428F-9948-D8E3E2F11F55}"/>
                </a:ext>
              </a:extLst>
            </p:cNvPr>
            <p:cNvSpPr/>
            <p:nvPr userDrawn="1"/>
          </p:nvSpPr>
          <p:spPr>
            <a:xfrm rot="10800000">
              <a:off x="0" y="0"/>
              <a:ext cx="2739887" cy="2409434"/>
            </a:xfrm>
            <a:custGeom>
              <a:avLst/>
              <a:gdLst>
                <a:gd name="connsiteX0" fmla="*/ 0 w 5384800"/>
                <a:gd name="connsiteY0" fmla="*/ 0 h 6858000"/>
                <a:gd name="connsiteX1" fmla="*/ 5384800 w 5384800"/>
                <a:gd name="connsiteY1" fmla="*/ 0 h 6858000"/>
                <a:gd name="connsiteX2" fmla="*/ 5384800 w 5384800"/>
                <a:gd name="connsiteY2" fmla="*/ 6858000 h 6858000"/>
                <a:gd name="connsiteX3" fmla="*/ 0 w 5384800"/>
                <a:gd name="connsiteY3" fmla="*/ 6858000 h 6858000"/>
                <a:gd name="connsiteX4" fmla="*/ 0 w 5384800"/>
                <a:gd name="connsiteY4" fmla="*/ 0 h 6858000"/>
                <a:gd name="connsiteX0" fmla="*/ 0 w 5384800"/>
                <a:gd name="connsiteY0" fmla="*/ 6858000 h 6858000"/>
                <a:gd name="connsiteX1" fmla="*/ 5384800 w 5384800"/>
                <a:gd name="connsiteY1" fmla="*/ 0 h 6858000"/>
                <a:gd name="connsiteX2" fmla="*/ 5384800 w 5384800"/>
                <a:gd name="connsiteY2" fmla="*/ 6858000 h 6858000"/>
                <a:gd name="connsiteX3" fmla="*/ 0 w 5384800"/>
                <a:gd name="connsiteY3" fmla="*/ 6858000 h 6858000"/>
                <a:gd name="connsiteX0" fmla="*/ 0 w 5372349"/>
                <a:gd name="connsiteY0" fmla="*/ 6858000 h 6858000"/>
                <a:gd name="connsiteX1" fmla="*/ 5372349 w 5372349"/>
                <a:gd name="connsiteY1" fmla="*/ 0 h 6858000"/>
                <a:gd name="connsiteX2" fmla="*/ 5372349 w 5372349"/>
                <a:gd name="connsiteY2" fmla="*/ 6858000 h 6858000"/>
                <a:gd name="connsiteX3" fmla="*/ 0 w 5372349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72349" h="6858000">
                  <a:moveTo>
                    <a:pt x="0" y="6858000"/>
                  </a:moveTo>
                  <a:lnTo>
                    <a:pt x="5372349" y="0"/>
                  </a:lnTo>
                  <a:lnTo>
                    <a:pt x="53723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7FEF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https://islide-powerpoint.com 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1400" dirty="0"/>
              <a:t>서경대학교 컴퓨터공학과 이지원</a:t>
            </a:r>
            <a:endParaRPr lang="en-US" altLang="zh-CN" sz="1400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049344" y="1673090"/>
            <a:ext cx="5873970" cy="1473292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차 연구실 딥러닝 세미나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2022. 11. 11. </a:t>
            </a:r>
            <a:r>
              <a:rPr lang="ko-KR" altLang="en-US" dirty="0"/>
              <a:t>금</a:t>
            </a:r>
            <a:endParaRPr lang="en-US" altLang="zh-CN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A73AACB-D819-4152-A6CC-64EA949F9914}"/>
              </a:ext>
            </a:extLst>
          </p:cNvPr>
          <p:cNvCxnSpPr>
            <a:cxnSpLocks/>
          </p:cNvCxnSpPr>
          <p:nvPr/>
        </p:nvCxnSpPr>
        <p:spPr>
          <a:xfrm>
            <a:off x="1049343" y="3786909"/>
            <a:ext cx="33067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76">
            <a:extLst>
              <a:ext uri="{FF2B5EF4-FFF2-40B4-BE49-F238E27FC236}">
                <a16:creationId xmlns:a16="http://schemas.microsoft.com/office/drawing/2014/main" id="{82DD25D2-7055-49A7-8905-552580C84CE7}"/>
              </a:ext>
            </a:extLst>
          </p:cNvPr>
          <p:cNvSpPr txBox="1"/>
          <p:nvPr/>
        </p:nvSpPr>
        <p:spPr>
          <a:xfrm rot="19114358">
            <a:off x="8292560" y="1082062"/>
            <a:ext cx="2579826" cy="1144133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600" dirty="0">
                <a:solidFill>
                  <a:srgbClr val="7FEFD2"/>
                </a:solidFill>
                <a:latin typeface="Impact" panose="020B0806030902050204" pitchFamily="34" charset="0"/>
              </a:rPr>
              <a:t>2022</a:t>
            </a:r>
            <a:endParaRPr lang="zh-CN" altLang="en-US" sz="16600" dirty="0">
              <a:solidFill>
                <a:srgbClr val="7FEFD2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2000" dirty="0">
                <a:latin typeface="Microsoft YaHei (본문)Microsoft YaHei (본문)"/>
              </a:rPr>
              <a:t>높은 정확도를 가지는 모델을 설계하는 방법</a:t>
            </a:r>
            <a:endParaRPr lang="en-US" altLang="ko-KR" sz="2000" dirty="0">
              <a:latin typeface="Microsoft YaHei (본문)Microsoft YaHei (본문)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C39BD98-6C1C-C5E5-AF2D-3D1562CD15D1}"/>
              </a:ext>
            </a:extLst>
          </p:cNvPr>
          <p:cNvSpPr txBox="1"/>
          <p:nvPr/>
        </p:nvSpPr>
        <p:spPr>
          <a:xfrm>
            <a:off x="9243694" y="11171378"/>
            <a:ext cx="3509843" cy="40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dirty="0" err="1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ㅇ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 </a:t>
            </a:r>
            <a:endParaRPr lang="en-US" altLang="ko-KR" sz="1200" dirty="0">
              <a:solidFill>
                <a:srgbClr val="000000"/>
              </a:solidFill>
              <a:latin typeface="Microsoft YaHei (본문)"/>
              <a:cs typeface="Mangal" panose="02040503050203030202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203743-BC43-A73C-8186-163864B020B3}"/>
              </a:ext>
            </a:extLst>
          </p:cNvPr>
          <p:cNvSpPr txBox="1"/>
          <p:nvPr/>
        </p:nvSpPr>
        <p:spPr>
          <a:xfrm>
            <a:off x="669924" y="1394541"/>
            <a:ext cx="10236114" cy="4468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① 데이터 보강</a:t>
            </a:r>
            <a:endParaRPr lang="en-US" altLang="ko-KR" sz="1200" dirty="0">
              <a:solidFill>
                <a:srgbClr val="000000"/>
              </a:solidFill>
              <a:latin typeface="Microsoft YaHei (본문)"/>
              <a:cs typeface="Mangal" panose="02040503050203030202" pitchFamily="18" charset="0"/>
            </a:endParaRP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충분한 데이터 확보 </a:t>
            </a: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(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특히 </a:t>
            </a:r>
            <a:r>
              <a:rPr lang="ko-KR" altLang="en-US" sz="1200" dirty="0" err="1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딥러닝의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 경우 샘플 수가 많을 수록 성능이 좋아짐</a:t>
            </a: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)</a:t>
            </a: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위의 방법이 힘들다면 기존 데이터를 보완하는 방법 사용</a:t>
            </a:r>
            <a:endParaRPr lang="en-US" altLang="ko-KR" sz="1200" dirty="0">
              <a:solidFill>
                <a:srgbClr val="000000"/>
              </a:solidFill>
              <a:latin typeface="Microsoft YaHei (본문)"/>
              <a:cs typeface="Mangal" panose="02040503050203030202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    Ex) 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사진</a:t>
            </a: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: 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이미지를 확대 </a:t>
            </a: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/ 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축소하여 추가하거나 위아래로 조금씩 움직이는 방법</a:t>
            </a:r>
            <a:endParaRPr lang="en-US" altLang="ko-KR" sz="1200" dirty="0">
              <a:solidFill>
                <a:srgbClr val="000000"/>
              </a:solidFill>
              <a:latin typeface="Microsoft YaHei (본문)"/>
              <a:cs typeface="Mangal" panose="02040503050203030202" pitchFamily="18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Ex) 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테이블형의 데이터</a:t>
            </a: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: 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파일 안에 존재하는 이상치의 값을 적절히 조절하는 방법</a:t>
            </a:r>
            <a:endParaRPr lang="en-US" altLang="ko-KR" sz="1200" dirty="0">
              <a:solidFill>
                <a:srgbClr val="000000"/>
              </a:solidFill>
              <a:latin typeface="Microsoft YaHei (본문)"/>
              <a:cs typeface="Mangal" panose="02040503050203030202" pitchFamily="18" charset="0"/>
            </a:endParaRP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교차 검증 방법 </a:t>
            </a: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(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뒷장에서 소개</a:t>
            </a: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)</a:t>
            </a:r>
          </a:p>
          <a:p>
            <a:pPr>
              <a:lnSpc>
                <a:spcPct val="200000"/>
              </a:lnSpc>
            </a:pPr>
            <a:endParaRPr lang="en-US" altLang="ko-KR" sz="1200" dirty="0">
              <a:solidFill>
                <a:srgbClr val="000000"/>
              </a:solidFill>
              <a:latin typeface="Microsoft YaHei (본문)"/>
              <a:cs typeface="Mangal" panose="02040503050203030202" pitchFamily="18" charset="0"/>
            </a:endParaRPr>
          </a:p>
          <a:p>
            <a:pPr>
              <a:lnSpc>
                <a:spcPct val="200000"/>
              </a:lnSpc>
            </a:pPr>
            <a:r>
              <a:rPr lang="ko-KR" altLang="en-US" dirty="0"/>
              <a:t>② 알고리즘 최적화</a:t>
            </a:r>
            <a:endParaRPr lang="en-US" altLang="ko-KR" dirty="0"/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은닉층의 개수</a:t>
            </a: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노드의 수</a:t>
            </a: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최적화 함수의 종류를 바꾸는 등 최적의 구조를 찾는 방법</a:t>
            </a:r>
            <a:endParaRPr lang="en-US" altLang="ko-KR" sz="1200" dirty="0">
              <a:solidFill>
                <a:srgbClr val="000000"/>
              </a:solidFill>
              <a:latin typeface="Microsoft YaHei (본문)"/>
              <a:cs typeface="Mangal" panose="02040503050203030202" pitchFamily="18" charset="0"/>
            </a:endParaRP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200" dirty="0" err="1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딥러닝이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 아닌 랜덤 포레스트</a:t>
            </a: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XGBoost</a:t>
            </a: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, SVM 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등 더 좋은 성과를 보이는 알고리즘 사용</a:t>
            </a:r>
            <a:endParaRPr lang="en-US" altLang="ko-KR" sz="1200" dirty="0">
              <a:solidFill>
                <a:srgbClr val="000000"/>
              </a:solidFill>
              <a:latin typeface="Microsoft YaHei (본문)"/>
              <a:cs typeface="Mangal" panose="02040503050203030202" pitchFamily="18" charset="0"/>
            </a:endParaRP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머신 러닝과 </a:t>
            </a:r>
            <a:r>
              <a:rPr lang="ko-KR" altLang="en-US" sz="1200" dirty="0" err="1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딥러닝을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 합해서 더 좋은 결과 도출</a:t>
            </a:r>
            <a:endParaRPr lang="en-US" altLang="ko-KR" sz="1200" dirty="0">
              <a:solidFill>
                <a:srgbClr val="000000"/>
              </a:solidFill>
              <a:latin typeface="Microsoft YaHei (본문)"/>
              <a:cs typeface="Mangal" panose="02040503050203030202" pitchFamily="18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02145B3-080C-34B2-79CA-E06E12F7D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730" y="1709173"/>
            <a:ext cx="3558308" cy="2223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8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2000" dirty="0">
                <a:latin typeface="Microsoft YaHei (본문)Microsoft YaHei (본문)"/>
              </a:rPr>
              <a:t>모델 저장과 재사용</a:t>
            </a:r>
            <a:endParaRPr lang="en-US" altLang="ko-KR" sz="2000" dirty="0">
              <a:latin typeface="Microsoft YaHei (본문)Microsoft YaHei (본문)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C39BD98-6C1C-C5E5-AF2D-3D1562CD15D1}"/>
              </a:ext>
            </a:extLst>
          </p:cNvPr>
          <p:cNvSpPr txBox="1"/>
          <p:nvPr/>
        </p:nvSpPr>
        <p:spPr>
          <a:xfrm>
            <a:off x="9243694" y="11171378"/>
            <a:ext cx="3509843" cy="40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dirty="0" err="1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ㅇ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 </a:t>
            </a:r>
            <a:endParaRPr lang="en-US" altLang="ko-KR" sz="1200" dirty="0">
              <a:solidFill>
                <a:srgbClr val="000000"/>
              </a:solidFill>
              <a:latin typeface="Microsoft YaHei (본문)"/>
              <a:cs typeface="Mangal" panose="02040503050203030202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57200B-D71B-D8F8-4428-4AB14933F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565" y="2438938"/>
            <a:ext cx="4941640" cy="28223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816D93-74A4-CB88-DE04-0D2C2A42D1FD}"/>
              </a:ext>
            </a:extLst>
          </p:cNvPr>
          <p:cNvSpPr txBox="1"/>
          <p:nvPr/>
        </p:nvSpPr>
        <p:spPr>
          <a:xfrm>
            <a:off x="1052325" y="5250566"/>
            <a:ext cx="3509843" cy="40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200" b="1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Test accuracy: 0.76190477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D4BB441-6B55-06B6-367A-96717B358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5251" y="3149202"/>
            <a:ext cx="5596885" cy="142052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1142376-8090-D2E5-CC53-FB5412A245A9}"/>
              </a:ext>
            </a:extLst>
          </p:cNvPr>
          <p:cNvSpPr/>
          <p:nvPr/>
        </p:nvSpPr>
        <p:spPr>
          <a:xfrm>
            <a:off x="6518992" y="4139405"/>
            <a:ext cx="5449401" cy="3437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9C454D7-6509-DA98-A681-154F3A5A00DA}"/>
              </a:ext>
            </a:extLst>
          </p:cNvPr>
          <p:cNvCxnSpPr>
            <a:cxnSpLocks/>
          </p:cNvCxnSpPr>
          <p:nvPr/>
        </p:nvCxnSpPr>
        <p:spPr>
          <a:xfrm>
            <a:off x="4562168" y="3297905"/>
            <a:ext cx="1956824" cy="101339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32D2124-5CC1-85D9-2C59-CA281B7BBE75}"/>
              </a:ext>
            </a:extLst>
          </p:cNvPr>
          <p:cNvCxnSpPr>
            <a:cxnSpLocks/>
          </p:cNvCxnSpPr>
          <p:nvPr/>
        </p:nvCxnSpPr>
        <p:spPr>
          <a:xfrm>
            <a:off x="1153565" y="3297905"/>
            <a:ext cx="340860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49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6" grpId="0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sz="2000" dirty="0">
                <a:latin typeface="Microsoft YaHei (본문)Microsoft YaHei (본문)"/>
              </a:rPr>
              <a:t>K</a:t>
            </a:r>
            <a:r>
              <a:rPr lang="ko-KR" altLang="en-US" sz="2000" dirty="0">
                <a:latin typeface="Microsoft YaHei (본문)Microsoft YaHei (본문)"/>
              </a:rPr>
              <a:t>겹 교차 검증</a:t>
            </a:r>
            <a:endParaRPr lang="en-US" altLang="ko-KR" sz="2000" dirty="0">
              <a:latin typeface="Microsoft YaHei (본문)Microsoft YaHei (본문)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C39BD98-6C1C-C5E5-AF2D-3D1562CD15D1}"/>
              </a:ext>
            </a:extLst>
          </p:cNvPr>
          <p:cNvSpPr txBox="1"/>
          <p:nvPr/>
        </p:nvSpPr>
        <p:spPr>
          <a:xfrm>
            <a:off x="9243694" y="11171378"/>
            <a:ext cx="3509843" cy="40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dirty="0" err="1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ㅇ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 </a:t>
            </a:r>
            <a:endParaRPr lang="en-US" altLang="ko-KR" sz="1200" dirty="0">
              <a:solidFill>
                <a:srgbClr val="000000"/>
              </a:solidFill>
              <a:latin typeface="Microsoft YaHei (본문)"/>
              <a:cs typeface="Mangal" panose="02040503050203030202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6F82CC-6ABF-A496-779A-EABEEC629320}"/>
              </a:ext>
            </a:extLst>
          </p:cNvPr>
          <p:cNvSpPr txBox="1"/>
          <p:nvPr/>
        </p:nvSpPr>
        <p:spPr>
          <a:xfrm>
            <a:off x="1284372" y="1316512"/>
            <a:ext cx="9621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0000"/>
                </a:solidFill>
                <a:cs typeface="Arial" panose="020B0604020202020204" pitchFamily="34" charset="0"/>
              </a:rPr>
              <a:t>“</a:t>
            </a:r>
            <a:r>
              <a:rPr lang="ko-KR" altLang="en-US" sz="1400" b="1" dirty="0">
                <a:solidFill>
                  <a:srgbClr val="000000"/>
                </a:solidFill>
                <a:cs typeface="Arial" panose="020B0604020202020204" pitchFamily="34" charset="0"/>
              </a:rPr>
              <a:t>데이터셋을 여러 개로 나누어 하나씩 테스트셋으로 사용하고 나머지를 모두 합해서 학습셋으로 사용하는 방법</a:t>
            </a:r>
            <a:r>
              <a:rPr lang="en-US" altLang="ko-KR" sz="1400" b="1" dirty="0">
                <a:solidFill>
                  <a:srgbClr val="000000"/>
                </a:solidFill>
                <a:cs typeface="Arial" panose="020B0604020202020204" pitchFamily="34" charset="0"/>
              </a:rPr>
              <a:t>”</a:t>
            </a:r>
          </a:p>
        </p:txBody>
      </p:sp>
      <p:pic>
        <p:nvPicPr>
          <p:cNvPr id="8194" name="Picture 2" descr="머신러닝 기초] K겹 교차 검증(K-fold cross validation) 이란? 초보자를 위한 쉽고 간단한 정리! — 비버의  Data log">
            <a:extLst>
              <a:ext uri="{FF2B5EF4-FFF2-40B4-BE49-F238E27FC236}">
                <a16:creationId xmlns:a16="http://schemas.microsoft.com/office/drawing/2014/main" id="{8D7BB8B3-EBC5-B0F9-DFEC-721132671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5318" y="2032816"/>
            <a:ext cx="5385176" cy="350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6B28F5-E1D2-5E00-5811-F27423F2F958}"/>
              </a:ext>
            </a:extLst>
          </p:cNvPr>
          <p:cNvSpPr txBox="1"/>
          <p:nvPr/>
        </p:nvSpPr>
        <p:spPr>
          <a:xfrm>
            <a:off x="2406095" y="5773501"/>
            <a:ext cx="7378220" cy="40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데이터의 </a:t>
            </a: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100%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를 학습셋으로 사용할 수 있고</a:t>
            </a: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동시에 테스트셋으로도 사용할 수 있다는 특징</a:t>
            </a: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5548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sz="2000" dirty="0">
                <a:latin typeface="Microsoft YaHei (본문)Microsoft YaHei (본문)"/>
              </a:rPr>
              <a:t>K</a:t>
            </a:r>
            <a:r>
              <a:rPr lang="ko-KR" altLang="en-US" sz="2000" dirty="0">
                <a:latin typeface="Microsoft YaHei (본문)Microsoft YaHei (본문)"/>
              </a:rPr>
              <a:t>겹 교차 검증</a:t>
            </a:r>
            <a:endParaRPr lang="en-US" altLang="ko-KR" sz="2000" dirty="0">
              <a:latin typeface="Microsoft YaHei (본문)Microsoft YaHei (본문)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C39BD98-6C1C-C5E5-AF2D-3D1562CD15D1}"/>
              </a:ext>
            </a:extLst>
          </p:cNvPr>
          <p:cNvSpPr txBox="1"/>
          <p:nvPr/>
        </p:nvSpPr>
        <p:spPr>
          <a:xfrm>
            <a:off x="9243694" y="11171378"/>
            <a:ext cx="3509843" cy="40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dirty="0" err="1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ㅇ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 </a:t>
            </a:r>
            <a:endParaRPr lang="en-US" altLang="ko-KR" sz="1200" dirty="0">
              <a:solidFill>
                <a:srgbClr val="000000"/>
              </a:solidFill>
              <a:latin typeface="Microsoft YaHei (본문)"/>
              <a:cs typeface="Mangal" panose="02040503050203030202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73FA70C-989F-019B-D79F-91A69F55A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10" y="1576497"/>
            <a:ext cx="4078591" cy="11011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D23C4B-6D5B-CF1A-91CC-4E3B9EEB91D5}"/>
              </a:ext>
            </a:extLst>
          </p:cNvPr>
          <p:cNvSpPr txBox="1"/>
          <p:nvPr/>
        </p:nvSpPr>
        <p:spPr>
          <a:xfrm>
            <a:off x="787911" y="1178567"/>
            <a:ext cx="7690305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• 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동일한 모델을 반복적으로 생성하기 위해 함수 정의</a:t>
            </a:r>
            <a:endParaRPr lang="en-US" altLang="ko-KR" sz="1200" dirty="0">
              <a:solidFill>
                <a:srgbClr val="000000"/>
              </a:solidFill>
              <a:latin typeface="Microsoft YaHei (본문)"/>
              <a:cs typeface="Mangal" panose="02040503050203030202" pitchFamily="18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3E685AF-D076-5D0A-483A-D88783975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10" y="3471488"/>
            <a:ext cx="4078591" cy="12026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4E14CEA-E455-17F9-8DC7-257B5D5E57F4}"/>
              </a:ext>
            </a:extLst>
          </p:cNvPr>
          <p:cNvSpPr txBox="1"/>
          <p:nvPr/>
        </p:nvSpPr>
        <p:spPr>
          <a:xfrm>
            <a:off x="787912" y="2984752"/>
            <a:ext cx="4078590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• </a:t>
            </a:r>
            <a:r>
              <a:rPr lang="en-US" altLang="ko-KR" sz="1200" dirty="0" err="1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Kfold</a:t>
            </a: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객체 변수 선언</a:t>
            </a:r>
            <a:endParaRPr lang="en-US" altLang="ko-KR" sz="1200" dirty="0">
              <a:solidFill>
                <a:srgbClr val="000000"/>
              </a:solidFill>
              <a:latin typeface="Microsoft YaHei (본문)"/>
              <a:cs typeface="Mangal" panose="02040503050203030202" pitchFamily="18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331515B-D62B-8E95-886B-90D9A7559A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911" y="5473283"/>
            <a:ext cx="4078590" cy="62675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0D4DDA7-58C4-91F7-7868-C0267D2263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8546" y="1362966"/>
            <a:ext cx="5197290" cy="486960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543A6E1-FC03-FEE8-8546-3B3017165D4E}"/>
              </a:ext>
            </a:extLst>
          </p:cNvPr>
          <p:cNvSpPr txBox="1"/>
          <p:nvPr/>
        </p:nvSpPr>
        <p:spPr>
          <a:xfrm>
            <a:off x="787911" y="5098839"/>
            <a:ext cx="4442850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• split()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으로 </a:t>
            </a:r>
            <a:r>
              <a:rPr lang="ko-KR" altLang="en-US" sz="1200" dirty="0" err="1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학습셋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/ 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테스트셋을 분할할 수 있는 인덱스 반환</a:t>
            </a:r>
            <a:endParaRPr lang="en-US" altLang="ko-KR" sz="1200" dirty="0">
              <a:solidFill>
                <a:srgbClr val="000000"/>
              </a:solidFill>
              <a:latin typeface="Microsoft YaHei (본문)"/>
              <a:cs typeface="Mangal" panose="02040503050203030202" pitchFamily="18" charset="0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6B1B26D0-13E8-D937-EDFB-2DE913E910D0}"/>
              </a:ext>
            </a:extLst>
          </p:cNvPr>
          <p:cNvSpPr/>
          <p:nvPr/>
        </p:nvSpPr>
        <p:spPr>
          <a:xfrm>
            <a:off x="5117667" y="5603304"/>
            <a:ext cx="1253636" cy="344128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786D2C-1C3B-6723-A864-8C4E4F2B5567}"/>
              </a:ext>
            </a:extLst>
          </p:cNvPr>
          <p:cNvSpPr txBox="1"/>
          <p:nvPr/>
        </p:nvSpPr>
        <p:spPr>
          <a:xfrm>
            <a:off x="5101066" y="1218418"/>
            <a:ext cx="1387479" cy="40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ko-KR" sz="1200" b="1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162</a:t>
            </a:r>
            <a:r>
              <a:rPr lang="ko-KR" altLang="en-US" sz="1200" b="1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개의 인덱스</a:t>
            </a:r>
            <a:endParaRPr lang="en-US" altLang="ko-KR" sz="1200" b="1" dirty="0">
              <a:solidFill>
                <a:srgbClr val="000000"/>
              </a:solidFill>
              <a:latin typeface="Microsoft YaHei (본문)"/>
              <a:cs typeface="Mangal" panose="02040503050203030202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D440B9-170F-EDC1-EFBA-55DB2402E9BF}"/>
              </a:ext>
            </a:extLst>
          </p:cNvPr>
          <p:cNvSpPr txBox="1"/>
          <p:nvPr/>
        </p:nvSpPr>
        <p:spPr>
          <a:xfrm>
            <a:off x="5101065" y="2984752"/>
            <a:ext cx="1387479" cy="40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en-US" altLang="ko-KR" sz="1200" b="1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42</a:t>
            </a:r>
            <a:r>
              <a:rPr lang="ko-KR" altLang="en-US" sz="1200" b="1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개의 인덱스</a:t>
            </a:r>
            <a:endParaRPr lang="en-US" altLang="ko-KR" sz="1200" b="1" dirty="0">
              <a:solidFill>
                <a:srgbClr val="000000"/>
              </a:solidFill>
              <a:latin typeface="Microsoft YaHei (본문)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76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7" grpId="0"/>
      <p:bldP spid="13" grpId="0"/>
      <p:bldP spid="18" grpId="0"/>
      <p:bldP spid="19" grpId="0" animBg="1"/>
      <p:bldP spid="20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ko-KR" sz="2000" dirty="0">
                <a:latin typeface="Microsoft YaHei (본문)Microsoft YaHei (본문)"/>
              </a:rPr>
              <a:t>K</a:t>
            </a:r>
            <a:r>
              <a:rPr lang="ko-KR" altLang="en-US" sz="2000" dirty="0">
                <a:latin typeface="Microsoft YaHei (본문)Microsoft YaHei (본문)"/>
              </a:rPr>
              <a:t>겹 교차 검증</a:t>
            </a:r>
            <a:endParaRPr lang="en-US" altLang="ko-KR" sz="2000" dirty="0">
              <a:latin typeface="Microsoft YaHei (본문)Microsoft YaHei (본문)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C39BD98-6C1C-C5E5-AF2D-3D1562CD15D1}"/>
              </a:ext>
            </a:extLst>
          </p:cNvPr>
          <p:cNvSpPr txBox="1"/>
          <p:nvPr/>
        </p:nvSpPr>
        <p:spPr>
          <a:xfrm>
            <a:off x="9243694" y="11171378"/>
            <a:ext cx="3509843" cy="40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dirty="0" err="1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ㅇ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 </a:t>
            </a:r>
            <a:endParaRPr lang="en-US" altLang="ko-KR" sz="1200" dirty="0">
              <a:solidFill>
                <a:srgbClr val="000000"/>
              </a:solidFill>
              <a:latin typeface="Microsoft YaHei (본문)"/>
              <a:cs typeface="Mangal" panose="02040503050203030202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7D1BE7-4E9B-FFC8-AEEE-305E9D380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04" y="2211023"/>
            <a:ext cx="6539646" cy="347817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3418CBD-A9C1-FCFD-77ED-E3BA6F687491}"/>
              </a:ext>
            </a:extLst>
          </p:cNvPr>
          <p:cNvSpPr/>
          <p:nvPr/>
        </p:nvSpPr>
        <p:spPr>
          <a:xfrm>
            <a:off x="2253389" y="2605503"/>
            <a:ext cx="3372465" cy="4424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AEA0CD1-5568-5048-6C2C-A1147D1CA38D}"/>
              </a:ext>
            </a:extLst>
          </p:cNvPr>
          <p:cNvCxnSpPr>
            <a:cxnSpLocks/>
          </p:cNvCxnSpPr>
          <p:nvPr/>
        </p:nvCxnSpPr>
        <p:spPr>
          <a:xfrm flipV="1">
            <a:off x="3813109" y="2045040"/>
            <a:ext cx="1527610" cy="5604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161E5E5-7632-6EB8-5ED5-8161E347EDD2}"/>
              </a:ext>
            </a:extLst>
          </p:cNvPr>
          <p:cNvSpPr txBox="1"/>
          <p:nvPr/>
        </p:nvSpPr>
        <p:spPr>
          <a:xfrm>
            <a:off x="4225621" y="1676374"/>
            <a:ext cx="4543637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테스트셋과 학습셋을 새롭게 생성하는 과정을 </a:t>
            </a:r>
            <a:r>
              <a:rPr lang="en-US" altLang="ko-K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ko-KR" alt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번 반복</a:t>
            </a:r>
            <a:endParaRPr lang="en-US" altLang="ko-KR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B2E2BF-F33F-2123-D385-0368ECD64054}"/>
              </a:ext>
            </a:extLst>
          </p:cNvPr>
          <p:cNvSpPr/>
          <p:nvPr/>
        </p:nvSpPr>
        <p:spPr>
          <a:xfrm>
            <a:off x="768718" y="4735682"/>
            <a:ext cx="3456903" cy="622829"/>
          </a:xfrm>
          <a:prstGeom prst="rect">
            <a:avLst/>
          </a:prstGeom>
          <a:noFill/>
          <a:ln w="28575">
            <a:solidFill>
              <a:srgbClr val="2D7F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DFB6E41-DA93-FD1B-F598-5EBF6BAE7EE2}"/>
              </a:ext>
            </a:extLst>
          </p:cNvPr>
          <p:cNvCxnSpPr>
            <a:cxnSpLocks/>
          </p:cNvCxnSpPr>
          <p:nvPr/>
        </p:nvCxnSpPr>
        <p:spPr>
          <a:xfrm>
            <a:off x="2577853" y="5358511"/>
            <a:ext cx="0" cy="214078"/>
          </a:xfrm>
          <a:prstGeom prst="straightConnector1">
            <a:avLst/>
          </a:prstGeom>
          <a:ln w="19050">
            <a:solidFill>
              <a:srgbClr val="2D7FF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>
            <a:extLst>
              <a:ext uri="{FF2B5EF4-FFF2-40B4-BE49-F238E27FC236}">
                <a16:creationId xmlns:a16="http://schemas.microsoft.com/office/drawing/2014/main" id="{3FFD94E7-F65E-F0B3-0C54-31D12AA187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3398" y="3576237"/>
            <a:ext cx="4795448" cy="747744"/>
          </a:xfrm>
          <a:prstGeom prst="rect">
            <a:avLst/>
          </a:prstGeom>
        </p:spPr>
      </p:pic>
      <p:sp>
        <p:nvSpPr>
          <p:cNvPr id="30" name="Rectangle 1">
            <a:extLst>
              <a:ext uri="{FF2B5EF4-FFF2-40B4-BE49-F238E27FC236}">
                <a16:creationId xmlns:a16="http://schemas.microsoft.com/office/drawing/2014/main" id="{A970B599-669B-6D12-1AB3-51386F1AD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2731" y="4613964"/>
            <a:ext cx="3316782" cy="2739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icrosoft YaHei (본문)"/>
                <a:ea typeface="Courier New" panose="02070309020205020404" pitchFamily="49" charset="0"/>
              </a:rPr>
              <a:t>정확도 평균: 0.8318234562873841</a:t>
            </a:r>
            <a:r>
              <a:rPr kumimoji="0" lang="ko-KR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icrosoft YaHei (본문)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028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5" grpId="0" animBg="1"/>
      <p:bldP spid="9" grpId="0"/>
      <p:bldP spid="14" grpId="0" animBg="1"/>
      <p:bldP spid="3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91573" y="2959476"/>
            <a:ext cx="5813399" cy="656792"/>
          </a:xfrm>
        </p:spPr>
        <p:txBody>
          <a:bodyPr/>
          <a:lstStyle/>
          <a:p>
            <a:r>
              <a:rPr lang="ko-KR" altLang="en-US" dirty="0"/>
              <a:t>모델 성능 향상시키기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6117ADB-F684-40C7-9A56-6A8798921C16}"/>
              </a:ext>
            </a:extLst>
          </p:cNvPr>
          <p:cNvSpPr txBox="1"/>
          <p:nvPr/>
        </p:nvSpPr>
        <p:spPr>
          <a:xfrm>
            <a:off x="10007600" y="4521201"/>
            <a:ext cx="1473200" cy="16041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ln w="22225">
                  <a:solidFill>
                    <a:srgbClr val="3F4749"/>
                  </a:solidFill>
                </a:ln>
                <a:solidFill>
                  <a:srgbClr val="7FEFD2"/>
                </a:solidFill>
                <a:latin typeface="Impact" panose="020B0806030902050204" pitchFamily="34" charset="0"/>
              </a:rPr>
              <a:t>02</a:t>
            </a:r>
            <a:endParaRPr lang="zh-CN" altLang="en-US" dirty="0">
              <a:ln w="22225">
                <a:solidFill>
                  <a:srgbClr val="3F4749"/>
                </a:solidFill>
              </a:ln>
              <a:solidFill>
                <a:srgbClr val="7FEFD2"/>
              </a:solidFill>
              <a:latin typeface="Impact" panose="020B0806030902050204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CB1914-4A35-3C32-0A71-A8A119FA56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文本占位符 5">
            <a:extLst>
              <a:ext uri="{FF2B5EF4-FFF2-40B4-BE49-F238E27FC236}">
                <a16:creationId xmlns:a16="http://schemas.microsoft.com/office/drawing/2014/main" id="{97BC778E-A18D-C22A-58EF-E231184EAAAE}"/>
              </a:ext>
            </a:extLst>
          </p:cNvPr>
          <p:cNvSpPr txBox="1">
            <a:spLocks/>
          </p:cNvSpPr>
          <p:nvPr/>
        </p:nvSpPr>
        <p:spPr>
          <a:xfrm>
            <a:off x="685800" y="3770677"/>
            <a:ext cx="4546600" cy="23546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54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32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09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886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62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40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18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8" name="文本占位符 5">
            <a:extLst>
              <a:ext uri="{FF2B5EF4-FFF2-40B4-BE49-F238E27FC236}">
                <a16:creationId xmlns:a16="http://schemas.microsoft.com/office/drawing/2014/main" id="{894AC7E6-F5A8-EAEC-5F59-BE5F2B2CE6BD}"/>
              </a:ext>
            </a:extLst>
          </p:cNvPr>
          <p:cNvSpPr txBox="1">
            <a:spLocks/>
          </p:cNvSpPr>
          <p:nvPr/>
        </p:nvSpPr>
        <p:spPr>
          <a:xfrm>
            <a:off x="685800" y="3770677"/>
            <a:ext cx="4546600" cy="14502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54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32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09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886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62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40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18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와인 데이터를 이용한 모델 설계</a:t>
            </a:r>
            <a:endParaRPr lang="en-US" altLang="ko-KR" dirty="0"/>
          </a:p>
          <a:p>
            <a:r>
              <a:rPr lang="ko-KR" altLang="en-US" dirty="0" err="1"/>
              <a:t>학습셋</a:t>
            </a:r>
            <a:r>
              <a:rPr lang="en-US" altLang="ko-KR" dirty="0"/>
              <a:t>, </a:t>
            </a:r>
            <a:r>
              <a:rPr lang="ko-KR" altLang="en-US" dirty="0" err="1"/>
              <a:t>검증셋</a:t>
            </a:r>
            <a:r>
              <a:rPr lang="en-US" altLang="ko-KR" dirty="0"/>
              <a:t>, </a:t>
            </a:r>
            <a:r>
              <a:rPr lang="ko-KR" altLang="en-US" dirty="0"/>
              <a:t>테스트셋 분리</a:t>
            </a:r>
            <a:endParaRPr lang="en-US" altLang="ko-KR" dirty="0"/>
          </a:p>
          <a:p>
            <a:r>
              <a:rPr lang="ko-KR" altLang="en-US" dirty="0"/>
              <a:t>모델 업데이트하기</a:t>
            </a:r>
            <a:endParaRPr lang="en-US" altLang="ko-KR" dirty="0"/>
          </a:p>
          <a:p>
            <a:r>
              <a:rPr lang="ko-KR" altLang="en-US" dirty="0"/>
              <a:t>그래프로 </a:t>
            </a:r>
            <a:r>
              <a:rPr lang="ko-KR" altLang="en-US" dirty="0" err="1"/>
              <a:t>과적합</a:t>
            </a:r>
            <a:r>
              <a:rPr lang="ko-KR" altLang="en-US" dirty="0"/>
              <a:t> 확인하기</a:t>
            </a:r>
            <a:endParaRPr lang="en-US" altLang="ko-KR" dirty="0"/>
          </a:p>
          <a:p>
            <a:r>
              <a:rPr lang="ko-KR" altLang="en-US" dirty="0"/>
              <a:t>학습의 자동 중단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4109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1800" dirty="0">
                <a:latin typeface="Microsoft YaHei (본문)Microsoft YaHei (본문)"/>
              </a:rPr>
              <a:t>와인 데이터를 이용한 모델 설계</a:t>
            </a:r>
            <a:endParaRPr lang="en-US" altLang="ko-KR" sz="2000" dirty="0">
              <a:latin typeface="Microsoft YaHei (본문)Microsoft YaHei (본문)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AAD891-FA43-AFAE-6F87-8D69B298E12C}"/>
              </a:ext>
            </a:extLst>
          </p:cNvPr>
          <p:cNvSpPr txBox="1"/>
          <p:nvPr/>
        </p:nvSpPr>
        <p:spPr>
          <a:xfrm>
            <a:off x="787911" y="1241796"/>
            <a:ext cx="7690305" cy="890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• 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데이터 간략 소개</a:t>
            </a:r>
            <a:endParaRPr lang="en-US" altLang="ko-KR" sz="1200" dirty="0">
              <a:solidFill>
                <a:srgbClr val="000000"/>
              </a:solidFill>
              <a:latin typeface="Microsoft YaHei (본문)"/>
              <a:cs typeface="Mangal" panose="02040503050203030202" pitchFamily="18" charset="0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와인은 빛깔에 따라 맑고 투명한 화이트 와인과 붉은색을 띠는 레드 와인으로 구분됨</a:t>
            </a:r>
            <a:endParaRPr lang="en-US" altLang="ko-KR" sz="1200" dirty="0">
              <a:solidFill>
                <a:srgbClr val="000000"/>
              </a:solidFill>
              <a:latin typeface="Microsoft YaHei (본문)"/>
              <a:cs typeface="Mangal" panose="02040503050203030202" pitchFamily="18" charset="0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레드 와인 샘플 </a:t>
            </a: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1599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개와 화이트 와인 샘플</a:t>
            </a: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 4898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개를 등급과 맛</a:t>
            </a: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산도를 측정해 분석하고 저장한 데이터</a:t>
            </a:r>
            <a:endParaRPr lang="en-US" altLang="ko-KR" sz="1200" dirty="0">
              <a:solidFill>
                <a:srgbClr val="000000"/>
              </a:solidFill>
              <a:latin typeface="Microsoft YaHei (본문)"/>
              <a:cs typeface="Mangal" panose="02040503050203030202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404B435-CE2A-9A8C-95F2-6805238CB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770" y="2345585"/>
            <a:ext cx="7678430" cy="3797168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D42DE137-354B-7E5A-EE6B-4E3BB422D687}"/>
              </a:ext>
            </a:extLst>
          </p:cNvPr>
          <p:cNvSpPr/>
          <p:nvPr/>
        </p:nvSpPr>
        <p:spPr>
          <a:xfrm>
            <a:off x="8058051" y="2345585"/>
            <a:ext cx="592149" cy="387233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74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1800" dirty="0">
                <a:latin typeface="Microsoft YaHei (본문)Microsoft YaHei (본문)"/>
              </a:rPr>
              <a:t>와인 데이터를 이용한 모델 설계</a:t>
            </a:r>
            <a:endParaRPr lang="en-US" altLang="ko-KR" sz="2000" dirty="0">
              <a:latin typeface="Microsoft YaHei (본문)Microsoft YaHei (본문)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E42B75-F2C0-8145-403B-29A79C84AA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943"/>
          <a:stretch/>
        </p:blipFill>
        <p:spPr>
          <a:xfrm>
            <a:off x="669924" y="1454584"/>
            <a:ext cx="5616540" cy="48351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ACE81AC-A1E3-2E56-F34A-A1BFB0FCC0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606" t="9794"/>
          <a:stretch/>
        </p:blipFill>
        <p:spPr>
          <a:xfrm>
            <a:off x="6604623" y="1454584"/>
            <a:ext cx="5254152" cy="151384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A00A9D3-1144-EA01-DD13-D4B52C302BD4}"/>
              </a:ext>
            </a:extLst>
          </p:cNvPr>
          <p:cNvSpPr/>
          <p:nvPr/>
        </p:nvSpPr>
        <p:spPr>
          <a:xfrm>
            <a:off x="4748494" y="5994400"/>
            <a:ext cx="1611666" cy="406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Tensorflow-1.0. 기초(1)-데이터 셋 만들기">
            <a:extLst>
              <a:ext uri="{FF2B5EF4-FFF2-40B4-BE49-F238E27FC236}">
                <a16:creationId xmlns:a16="http://schemas.microsoft.com/office/drawing/2014/main" id="{929E2BB9-F89A-E350-4CB2-1DA613C4A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1517" y="3351964"/>
            <a:ext cx="3643961" cy="266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2CC1121-B596-8083-B8AB-84ED5AE9FD3A}"/>
              </a:ext>
            </a:extLst>
          </p:cNvPr>
          <p:cNvSpPr/>
          <p:nvPr/>
        </p:nvSpPr>
        <p:spPr>
          <a:xfrm>
            <a:off x="7236891" y="4378960"/>
            <a:ext cx="4283596" cy="19107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160EE3-063C-F1FE-6284-CD2B0DCF835E}"/>
              </a:ext>
            </a:extLst>
          </p:cNvPr>
          <p:cNvSpPr txBox="1"/>
          <p:nvPr/>
        </p:nvSpPr>
        <p:spPr>
          <a:xfrm>
            <a:off x="6850141" y="6135805"/>
            <a:ext cx="5130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0000"/>
                </a:solidFill>
                <a:cs typeface="Arial" panose="020B0604020202020204" pitchFamily="34" charset="0"/>
              </a:rPr>
              <a:t>“</a:t>
            </a:r>
            <a:r>
              <a:rPr lang="ko-KR" altLang="en-US" sz="1400" b="1" dirty="0">
                <a:solidFill>
                  <a:srgbClr val="000000"/>
                </a:solidFill>
                <a:cs typeface="Arial" panose="020B0604020202020204" pitchFamily="34" charset="0"/>
              </a:rPr>
              <a:t>학습 과정에서 최적의 학습 파라미터를 찾기 위해 사용하는 것</a:t>
            </a:r>
            <a:r>
              <a:rPr lang="en-US" altLang="ko-KR" sz="1400" b="1" dirty="0">
                <a:solidFill>
                  <a:srgbClr val="000000"/>
                </a:solidFill>
                <a:cs typeface="Arial" panose="020B0604020202020204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580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9" grpId="1" animBg="1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1800" dirty="0">
                <a:latin typeface="Microsoft YaHei (본문)Microsoft YaHei (본문)"/>
              </a:rPr>
              <a:t>모델 저장하기</a:t>
            </a:r>
            <a:endParaRPr lang="en-US" altLang="ko-KR" sz="2000" dirty="0">
              <a:latin typeface="Microsoft YaHei (본문)Microsoft YaHei (본문)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31E88C2-EA39-649E-93DA-10C6131E9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151" y="1702401"/>
            <a:ext cx="10214107" cy="184791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81BAA5A-C779-0A72-0021-323D3DF90956}"/>
              </a:ext>
            </a:extLst>
          </p:cNvPr>
          <p:cNvSpPr/>
          <p:nvPr/>
        </p:nvSpPr>
        <p:spPr>
          <a:xfrm>
            <a:off x="894080" y="2260599"/>
            <a:ext cx="5506719" cy="553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3FDAA77-4414-E50C-44A6-E960A80A05CD}"/>
              </a:ext>
            </a:extLst>
          </p:cNvPr>
          <p:cNvSpPr/>
          <p:nvPr/>
        </p:nvSpPr>
        <p:spPr>
          <a:xfrm>
            <a:off x="9001760" y="3241040"/>
            <a:ext cx="2200498" cy="3092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9324CF1-136D-D8A7-4613-82E8A0255E02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400799" y="2537460"/>
            <a:ext cx="2600961" cy="7035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6F4AC0-A790-B350-6D6C-9C5A52B7D162}"/>
              </a:ext>
            </a:extLst>
          </p:cNvPr>
          <p:cNvSpPr txBox="1"/>
          <p:nvPr/>
        </p:nvSpPr>
        <p:spPr>
          <a:xfrm>
            <a:off x="894080" y="3786539"/>
            <a:ext cx="7690305" cy="2552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• </a:t>
            </a:r>
            <a:r>
              <a:rPr lang="en-US" altLang="ko-KR" sz="1200" dirty="0" err="1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modelpath</a:t>
            </a:r>
            <a:endParaRPr lang="en-US" altLang="ko-KR" sz="1200" dirty="0">
              <a:solidFill>
                <a:srgbClr val="000000"/>
              </a:solidFill>
              <a:latin typeface="Microsoft YaHei (본문)"/>
              <a:cs typeface="Mangal" panose="02040503050203030202" pitchFamily="18" charset="0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모델이 저장될 경로 </a:t>
            </a: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+ 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변수가 포함된 파일 이름을 문자열로 저장</a:t>
            </a:r>
            <a:endParaRPr lang="en-US" altLang="ko-KR" sz="1200" dirty="0">
              <a:solidFill>
                <a:srgbClr val="000000"/>
              </a:solidFill>
              <a:latin typeface="Microsoft YaHei (본문)"/>
              <a:cs typeface="Mangal" panose="02040503050203030202" pitchFamily="18" charset="0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dirty="0">
              <a:solidFill>
                <a:srgbClr val="000000"/>
              </a:solidFill>
              <a:latin typeface="Microsoft YaHei (본문)"/>
              <a:cs typeface="Mangal" panose="02040503050203030202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000000"/>
                </a:solidFill>
                <a:highlight>
                  <a:srgbClr val="D4E6F4"/>
                </a:highlight>
                <a:latin typeface="Microsoft YaHei (본문)"/>
                <a:cs typeface="Mangal" panose="02040503050203030202" pitchFamily="18" charset="0"/>
              </a:rPr>
              <a:t>• </a:t>
            </a:r>
            <a:r>
              <a:rPr lang="en-US" altLang="ko-KR" sz="1200" b="1" dirty="0" err="1">
                <a:solidFill>
                  <a:srgbClr val="000000"/>
                </a:solidFill>
                <a:highlight>
                  <a:srgbClr val="D4E6F4"/>
                </a:highlight>
                <a:latin typeface="Microsoft YaHei (본문)"/>
                <a:cs typeface="Mangal" panose="02040503050203030202" pitchFamily="18" charset="0"/>
              </a:rPr>
              <a:t>ModelCheckpoint</a:t>
            </a:r>
            <a:r>
              <a:rPr lang="en-US" altLang="ko-KR" sz="1200" b="1" dirty="0">
                <a:solidFill>
                  <a:srgbClr val="000000"/>
                </a:solidFill>
                <a:highlight>
                  <a:srgbClr val="D4E6F4"/>
                </a:highlight>
                <a:latin typeface="Microsoft YaHei (본문)"/>
                <a:cs typeface="Mangal" panose="02040503050203030202" pitchFamily="18" charset="0"/>
              </a:rPr>
              <a:t> </a:t>
            </a:r>
            <a:r>
              <a:rPr lang="ko-KR" altLang="en-US" sz="1200" b="1" dirty="0">
                <a:solidFill>
                  <a:srgbClr val="000000"/>
                </a:solidFill>
                <a:highlight>
                  <a:srgbClr val="D4E6F4"/>
                </a:highlight>
                <a:latin typeface="Microsoft YaHei (본문)"/>
                <a:cs typeface="Mangal" panose="02040503050203030202" pitchFamily="18" charset="0"/>
              </a:rPr>
              <a:t>함수</a:t>
            </a:r>
            <a:endParaRPr lang="en-US" altLang="ko-KR" sz="1200" b="1" dirty="0">
              <a:solidFill>
                <a:srgbClr val="000000"/>
              </a:solidFill>
              <a:highlight>
                <a:srgbClr val="D4E6F4"/>
              </a:highlight>
              <a:latin typeface="Microsoft YaHei (본문)"/>
              <a:cs typeface="Mangal" panose="02040503050203030202" pitchFamily="18" charset="0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학습 중인 모델을 저장하는 함수</a:t>
            </a:r>
            <a:endParaRPr lang="en-US" altLang="ko-KR" sz="1200" dirty="0">
              <a:solidFill>
                <a:srgbClr val="000000"/>
              </a:solidFill>
              <a:latin typeface="Microsoft YaHei (본문)"/>
              <a:cs typeface="Mangal" panose="02040503050203030202" pitchFamily="18" charset="0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 err="1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Filepath</a:t>
            </a: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: 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모델이 저장될 경로 </a:t>
            </a: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&amp; verbose: 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진행되는 현황을 모니터할 지 결정 </a:t>
            </a: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(1: True)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 </a:t>
            </a:r>
            <a:endParaRPr lang="en-US" altLang="ko-KR" sz="1200" dirty="0">
              <a:solidFill>
                <a:srgbClr val="000000"/>
              </a:solidFill>
              <a:latin typeface="Microsoft YaHei (본문)"/>
              <a:cs typeface="Mangal" panose="02040503050203030202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000000"/>
              </a:solidFill>
              <a:latin typeface="Microsoft YaHei (본문)"/>
              <a:cs typeface="Mangal" panose="02040503050203030202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• callbacks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콜백함수 설정 파라미터 값으로 객체 설정</a:t>
            </a:r>
            <a:endParaRPr lang="en-US" altLang="ko-KR" sz="1200" dirty="0">
              <a:solidFill>
                <a:srgbClr val="000000"/>
              </a:solidFill>
              <a:latin typeface="Microsoft YaHei (본문)"/>
              <a:cs typeface="Mangal" panose="02040503050203030202" pitchFamily="18" charset="0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2AE83298-9297-F4FB-4BD9-960B9F84104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1077" b="56353"/>
          <a:stretch/>
        </p:blipFill>
        <p:spPr>
          <a:xfrm>
            <a:off x="7313673" y="4076099"/>
            <a:ext cx="4685287" cy="240815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0855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1800" dirty="0">
                <a:latin typeface="Microsoft YaHei (본문)Microsoft YaHei (본문)"/>
              </a:rPr>
              <a:t>그래프로 </a:t>
            </a:r>
            <a:r>
              <a:rPr lang="ko-KR" altLang="en-US" sz="1800" dirty="0" err="1">
                <a:latin typeface="Microsoft YaHei (본문)Microsoft YaHei (본문)"/>
              </a:rPr>
              <a:t>과적합</a:t>
            </a:r>
            <a:r>
              <a:rPr lang="ko-KR" altLang="en-US" sz="1800" dirty="0">
                <a:latin typeface="Microsoft YaHei (본문)Microsoft YaHei (본문)"/>
              </a:rPr>
              <a:t> 확인하기</a:t>
            </a:r>
            <a:endParaRPr lang="en-US" altLang="ko-KR" sz="2000" dirty="0">
              <a:latin typeface="Microsoft YaHei (본문)Microsoft YaHei (본문)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42ECA5-3179-0F85-C480-30A893DC2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2" y="1816127"/>
            <a:ext cx="6320158" cy="6731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690280-B6C9-82CD-230D-A1BBB1B76122}"/>
              </a:ext>
            </a:extLst>
          </p:cNvPr>
          <p:cNvSpPr txBox="1"/>
          <p:nvPr/>
        </p:nvSpPr>
        <p:spPr>
          <a:xfrm>
            <a:off x="669922" y="1392027"/>
            <a:ext cx="7690305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• 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모델 학습 과정을 </a:t>
            </a: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history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에 저장한 후 </a:t>
            </a: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pandas 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라이브러리의 데이터프레임 객체로 변환하여 저장</a:t>
            </a:r>
            <a:endParaRPr lang="en-US" altLang="ko-KR" sz="1200" dirty="0">
              <a:solidFill>
                <a:srgbClr val="000000"/>
              </a:solidFill>
              <a:latin typeface="Microsoft YaHei (본문)"/>
              <a:cs typeface="Mangal" panose="02040503050203030202" pitchFamily="18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77E548E-3884-BA24-B77C-6078D62E2A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7045" y="1169408"/>
            <a:ext cx="2668642" cy="253114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6460A81-B3D0-8B5A-F8E9-8988577F2E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006" y="3415382"/>
            <a:ext cx="6314074" cy="298700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E6C07EB-9ACF-8FE4-581E-7C8D21EF5F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0149" y="3841264"/>
            <a:ext cx="4133851" cy="27531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9EFC3B7-0CBA-9AE1-BC85-12246841D384}"/>
              </a:ext>
            </a:extLst>
          </p:cNvPr>
          <p:cNvSpPr txBox="1"/>
          <p:nvPr/>
        </p:nvSpPr>
        <p:spPr>
          <a:xfrm>
            <a:off x="676005" y="2991282"/>
            <a:ext cx="6149957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• 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학습셋에 대한 </a:t>
            </a: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loss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값과 테스트셋에 대한 </a:t>
            </a: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loss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값을 그래프로 표현</a:t>
            </a:r>
            <a:endParaRPr lang="en-US" altLang="ko-KR" sz="1200" dirty="0">
              <a:solidFill>
                <a:srgbClr val="000000"/>
              </a:solidFill>
              <a:latin typeface="Microsoft YaHei (본문)"/>
              <a:cs typeface="Mangal" panose="02040503050203030202" pitchFamily="18" charset="0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2FF6DBB6-1B4D-2D96-8B80-99D6131D92F6}"/>
              </a:ext>
            </a:extLst>
          </p:cNvPr>
          <p:cNvSpPr/>
          <p:nvPr/>
        </p:nvSpPr>
        <p:spPr>
          <a:xfrm>
            <a:off x="8993766" y="4166384"/>
            <a:ext cx="578354" cy="1279376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4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25">
            <a:extLst>
              <a:ext uri="{FF2B5EF4-FFF2-40B4-BE49-F238E27FC236}">
                <a16:creationId xmlns:a16="http://schemas.microsoft.com/office/drawing/2014/main" id="{A4F4F676-FC65-4B32-AA5D-157641E07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grpSp>
        <p:nvGrpSpPr>
          <p:cNvPr id="5" name="1a0afefe-8d8e-4304-8fde-5df01c78f0d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F428C0E-F962-42D7-BD1B-59E6CE01CC31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086556" y="2476436"/>
            <a:ext cx="5973264" cy="2358547"/>
            <a:chOff x="4712736" y="1854000"/>
            <a:chExt cx="5973264" cy="2358547"/>
          </a:xfrm>
        </p:grpSpPr>
        <p:sp>
          <p:nvSpPr>
            <p:cNvPr id="9" name="îşḻîḑê">
              <a:extLst>
                <a:ext uri="{FF2B5EF4-FFF2-40B4-BE49-F238E27FC236}">
                  <a16:creationId xmlns:a16="http://schemas.microsoft.com/office/drawing/2014/main" id="{4C13DC64-D590-480E-80ED-4F625385AC6D}"/>
                </a:ext>
              </a:extLst>
            </p:cNvPr>
            <p:cNvSpPr/>
            <p:nvPr/>
          </p:nvSpPr>
          <p:spPr bwMode="auto">
            <a:xfrm>
              <a:off x="4712736" y="1862535"/>
              <a:ext cx="455656" cy="45565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none" lIns="90000" tIns="46800" rIns="90000" bIns="46800" anchor="ctr" anchorCtr="1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1</a:t>
              </a:r>
            </a:p>
          </p:txBody>
        </p:sp>
        <p:sp>
          <p:nvSpPr>
            <p:cNvPr id="10" name="ï$ḷïdè">
              <a:extLst>
                <a:ext uri="{FF2B5EF4-FFF2-40B4-BE49-F238E27FC236}">
                  <a16:creationId xmlns:a16="http://schemas.microsoft.com/office/drawing/2014/main" id="{D85CFCC8-5FF8-401F-ACE3-F4299EC6C876}"/>
                </a:ext>
              </a:extLst>
            </p:cNvPr>
            <p:cNvSpPr/>
            <p:nvPr/>
          </p:nvSpPr>
          <p:spPr>
            <a:xfrm>
              <a:off x="5213392" y="1854000"/>
              <a:ext cx="5117289" cy="45341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모델 성능 검증하기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ïṡḻidè">
              <a:extLst>
                <a:ext uri="{FF2B5EF4-FFF2-40B4-BE49-F238E27FC236}">
                  <a16:creationId xmlns:a16="http://schemas.microsoft.com/office/drawing/2014/main" id="{DBAB11C0-4810-4A94-8F28-13E26E0224EB}"/>
                </a:ext>
              </a:extLst>
            </p:cNvPr>
            <p:cNvSpPr/>
            <p:nvPr/>
          </p:nvSpPr>
          <p:spPr bwMode="auto">
            <a:xfrm>
              <a:off x="5068055" y="2765752"/>
              <a:ext cx="455656" cy="45565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>
                  <a:alpha val="40000"/>
                </a:schemeClr>
              </a:solidFill>
              <a:round/>
              <a:headEnd/>
              <a:tailEnd/>
            </a:ln>
          </p:spPr>
          <p:txBody>
            <a:bodyPr vert="horz" wrap="none" lIns="90000" tIns="46800" rIns="90000" bIns="46800" anchor="ctr" anchorCtr="1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2</a:t>
              </a:r>
            </a:p>
          </p:txBody>
        </p:sp>
        <p:sp>
          <p:nvSpPr>
            <p:cNvPr id="13" name="ïṥļîḍê">
              <a:extLst>
                <a:ext uri="{FF2B5EF4-FFF2-40B4-BE49-F238E27FC236}">
                  <a16:creationId xmlns:a16="http://schemas.microsoft.com/office/drawing/2014/main" id="{3E47EB4A-3E15-4AA0-A30A-7F8B22A9DDBB}"/>
                </a:ext>
              </a:extLst>
            </p:cNvPr>
            <p:cNvSpPr/>
            <p:nvPr/>
          </p:nvSpPr>
          <p:spPr>
            <a:xfrm>
              <a:off x="5568711" y="2757839"/>
              <a:ext cx="5117289" cy="45341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모델 성능 향상시키기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îšlídê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5568710" y="3266188"/>
              <a:ext cx="5117289" cy="359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endParaRPr lang="en-US" altLang="zh-CN" sz="1100" dirty="0"/>
            </a:p>
          </p:txBody>
        </p:sp>
        <p:sp>
          <p:nvSpPr>
            <p:cNvPr id="15" name="îSļîḓé">
              <a:extLst>
                <a:ext uri="{FF2B5EF4-FFF2-40B4-BE49-F238E27FC236}">
                  <a16:creationId xmlns:a16="http://schemas.microsoft.com/office/drawing/2014/main" id="{132A58B3-56BF-429D-8909-0DB69205F49C}"/>
                </a:ext>
              </a:extLst>
            </p:cNvPr>
            <p:cNvSpPr/>
            <p:nvPr/>
          </p:nvSpPr>
          <p:spPr bwMode="auto">
            <a:xfrm>
              <a:off x="4712736" y="3756891"/>
              <a:ext cx="455656" cy="45565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>
                  <a:alpha val="40000"/>
                </a:schemeClr>
              </a:solidFill>
              <a:round/>
              <a:headEnd/>
              <a:tailEnd/>
            </a:ln>
          </p:spPr>
          <p:txBody>
            <a:bodyPr vert="horz" wrap="none" lIns="90000" tIns="46800" rIns="90000" bIns="46800" anchor="ctr" anchorCtr="1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3</a:t>
              </a:r>
            </a:p>
          </p:txBody>
        </p:sp>
        <p:sp>
          <p:nvSpPr>
            <p:cNvPr id="16" name="ïS1îďè">
              <a:extLst>
                <a:ext uri="{FF2B5EF4-FFF2-40B4-BE49-F238E27FC236}">
                  <a16:creationId xmlns:a16="http://schemas.microsoft.com/office/drawing/2014/main" id="{FEA29D30-CB0C-4EE2-AB66-4E2EDEEF4EF0}"/>
                </a:ext>
              </a:extLst>
            </p:cNvPr>
            <p:cNvSpPr/>
            <p:nvPr/>
          </p:nvSpPr>
          <p:spPr>
            <a:xfrm>
              <a:off x="5213391" y="3759135"/>
              <a:ext cx="5117289" cy="45341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실제 데이터로 만들어보는 모델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3" name="标题 1">
            <a:extLst>
              <a:ext uri="{FF2B5EF4-FFF2-40B4-BE49-F238E27FC236}">
                <a16:creationId xmlns:a16="http://schemas.microsoft.com/office/drawing/2014/main" id="{FB8DC00D-31A3-32C8-C980-AC94C0AE8070}"/>
              </a:ext>
            </a:extLst>
          </p:cNvPr>
          <p:cNvSpPr txBox="1">
            <a:spLocks/>
          </p:cNvSpPr>
          <p:nvPr/>
        </p:nvSpPr>
        <p:spPr>
          <a:xfrm>
            <a:off x="669923" y="17572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Contents</a:t>
            </a:r>
          </a:p>
        </p:txBody>
      </p:sp>
      <p:pic>
        <p:nvPicPr>
          <p:cNvPr id="1028" name="Picture 4" descr="텐서플로우 라이트 이용한 혁신적인 음성 임베딩... 음성 AI모델, 온 디바이스로 구현하는 'FRILL' 오픈 소스로 공개 &lt; 음성 &lt;  AI Tech &lt; 기사본문 - 인공지능신문">
            <a:extLst>
              <a:ext uri="{FF2B5EF4-FFF2-40B4-BE49-F238E27FC236}">
                <a16:creationId xmlns:a16="http://schemas.microsoft.com/office/drawing/2014/main" id="{0D62E1C5-121B-B11B-489A-FC63A16D4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55" y="2484971"/>
            <a:ext cx="3843083" cy="2442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1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1800" dirty="0">
                <a:latin typeface="Microsoft YaHei (본문)Microsoft YaHei (본문)"/>
              </a:rPr>
              <a:t>학습의 자동 중단</a:t>
            </a:r>
            <a:endParaRPr lang="en-US" altLang="ko-KR" sz="2000" dirty="0">
              <a:latin typeface="Microsoft YaHei (본문)Microsoft YaHei (본문)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0110CE1-C94E-8DBC-AA3F-4A278394C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4" y="1508627"/>
            <a:ext cx="7883716" cy="224036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EF3646F-9BAE-E5AE-F844-38C1E099ADBF}"/>
              </a:ext>
            </a:extLst>
          </p:cNvPr>
          <p:cNvSpPr/>
          <p:nvPr/>
        </p:nvSpPr>
        <p:spPr>
          <a:xfrm>
            <a:off x="669924" y="2032000"/>
            <a:ext cx="5619116" cy="3454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5697E68-51C8-0EC4-795F-D56ED205DCEB}"/>
              </a:ext>
            </a:extLst>
          </p:cNvPr>
          <p:cNvSpPr/>
          <p:nvPr/>
        </p:nvSpPr>
        <p:spPr>
          <a:xfrm>
            <a:off x="2773680" y="3525520"/>
            <a:ext cx="1940560" cy="2234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766088-E567-E459-2201-B14683CCC7C4}"/>
              </a:ext>
            </a:extLst>
          </p:cNvPr>
          <p:cNvSpPr txBox="1"/>
          <p:nvPr/>
        </p:nvSpPr>
        <p:spPr>
          <a:xfrm>
            <a:off x="669924" y="3989739"/>
            <a:ext cx="7690305" cy="1998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srgbClr val="000000"/>
                </a:solidFill>
                <a:highlight>
                  <a:srgbClr val="D4E6F4"/>
                </a:highlight>
                <a:latin typeface="Microsoft YaHei (본문)"/>
                <a:cs typeface="Mangal" panose="02040503050203030202" pitchFamily="18" charset="0"/>
              </a:rPr>
              <a:t>• </a:t>
            </a:r>
            <a:r>
              <a:rPr lang="en-US" altLang="ko-KR" sz="1200" b="1" dirty="0" err="1">
                <a:solidFill>
                  <a:srgbClr val="000000"/>
                </a:solidFill>
                <a:highlight>
                  <a:srgbClr val="D4E6F4"/>
                </a:highlight>
                <a:latin typeface="Microsoft YaHei (본문)"/>
                <a:cs typeface="Mangal" panose="02040503050203030202" pitchFamily="18" charset="0"/>
              </a:rPr>
              <a:t>EarlyStopping</a:t>
            </a:r>
            <a:r>
              <a:rPr lang="en-US" altLang="ko-KR" sz="1200" b="1" dirty="0">
                <a:solidFill>
                  <a:srgbClr val="000000"/>
                </a:solidFill>
                <a:highlight>
                  <a:srgbClr val="D4E6F4"/>
                </a:highlight>
                <a:latin typeface="Microsoft YaHei (본문)"/>
                <a:cs typeface="Mangal" panose="02040503050203030202" pitchFamily="18" charset="0"/>
              </a:rPr>
              <a:t> </a:t>
            </a:r>
            <a:r>
              <a:rPr lang="ko-KR" altLang="en-US" sz="1200" b="1" dirty="0">
                <a:solidFill>
                  <a:srgbClr val="000000"/>
                </a:solidFill>
                <a:highlight>
                  <a:srgbClr val="D4E6F4"/>
                </a:highlight>
                <a:latin typeface="Microsoft YaHei (본문)"/>
                <a:cs typeface="Mangal" panose="02040503050203030202" pitchFamily="18" charset="0"/>
              </a:rPr>
              <a:t>함수</a:t>
            </a:r>
            <a:endParaRPr lang="en-US" altLang="ko-KR" sz="1200" b="1" dirty="0">
              <a:solidFill>
                <a:srgbClr val="000000"/>
              </a:solidFill>
              <a:highlight>
                <a:srgbClr val="D4E6F4"/>
              </a:highlight>
              <a:latin typeface="Microsoft YaHei (본문)"/>
              <a:cs typeface="Mangal" panose="02040503050203030202" pitchFamily="18" charset="0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모델이 더 나은 학습을 하지 못할 경우 학습을 </a:t>
            </a:r>
            <a:r>
              <a:rPr lang="ko-KR" altLang="en-US" sz="1200" dirty="0" err="1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종료시키는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 콜백함수</a:t>
            </a:r>
            <a:endParaRPr lang="en-US" altLang="ko-KR" sz="1200" dirty="0">
              <a:solidFill>
                <a:srgbClr val="000000"/>
              </a:solidFill>
              <a:latin typeface="Microsoft YaHei (본문)"/>
              <a:cs typeface="Mangal" panose="02040503050203030202" pitchFamily="18" charset="0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의미</a:t>
            </a: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: 20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번 이상의 학습에서 검증셋의 오차</a:t>
            </a: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val_loss</a:t>
            </a: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)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가 더 이상 나아지지 않으면 종료하라</a:t>
            </a:r>
            <a:endParaRPr lang="en-US" altLang="ko-KR" sz="1200" dirty="0">
              <a:solidFill>
                <a:srgbClr val="000000"/>
              </a:solidFill>
              <a:latin typeface="Microsoft YaHei (본문)"/>
              <a:cs typeface="Mangal" panose="02040503050203030202" pitchFamily="18" charset="0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200" dirty="0">
              <a:solidFill>
                <a:srgbClr val="000000"/>
              </a:solidFill>
              <a:latin typeface="Microsoft YaHei (본문)"/>
              <a:cs typeface="Mangal" panose="02040503050203030202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• </a:t>
            </a:r>
            <a:r>
              <a:rPr lang="en-US" altLang="ko-KR" sz="1200" dirty="0" err="1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ModelCheckpoint</a:t>
            </a: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 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함수</a:t>
            </a:r>
            <a:endParaRPr lang="en-US" altLang="ko-KR" sz="1200" dirty="0">
              <a:solidFill>
                <a:srgbClr val="000000"/>
              </a:solidFill>
              <a:latin typeface="Microsoft YaHei (본문)"/>
              <a:cs typeface="Mangal" panose="02040503050203030202" pitchFamily="18" charset="0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monitor: 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모델을 저장 시에 기준이 되는 값 설정</a:t>
            </a:r>
            <a:endParaRPr lang="en-US" altLang="ko-KR" sz="1200" dirty="0">
              <a:solidFill>
                <a:srgbClr val="000000"/>
              </a:solidFill>
              <a:latin typeface="Microsoft YaHei (본문)"/>
              <a:cs typeface="Mangal" panose="02040503050203030202" pitchFamily="18" charset="0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en-US" altLang="ko-KR" sz="1200" dirty="0" err="1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save_best_only</a:t>
            </a: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=True: monitor 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되고 있는 값 중 가장 좋은 값으로 모델이 저장되게 설정</a:t>
            </a:r>
            <a:endParaRPr lang="en-US" altLang="ko-KR" sz="1200" dirty="0">
              <a:solidFill>
                <a:srgbClr val="000000"/>
              </a:solidFill>
              <a:latin typeface="Microsoft YaHei (본문)"/>
              <a:cs typeface="Mangal" panose="02040503050203030202" pitchFamily="18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9280647-E1E8-EFBD-6FD9-FB1EB63D08E7}"/>
              </a:ext>
            </a:extLst>
          </p:cNvPr>
          <p:cNvSpPr/>
          <p:nvPr/>
        </p:nvSpPr>
        <p:spPr>
          <a:xfrm>
            <a:off x="4515076" y="2555373"/>
            <a:ext cx="1580924" cy="345440"/>
          </a:xfrm>
          <a:prstGeom prst="rect">
            <a:avLst/>
          </a:prstGeom>
          <a:noFill/>
          <a:ln w="38100">
            <a:solidFill>
              <a:srgbClr val="2D7F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DA72028-8853-93E6-3333-2799274B9A98}"/>
              </a:ext>
            </a:extLst>
          </p:cNvPr>
          <p:cNvSpPr/>
          <p:nvPr/>
        </p:nvSpPr>
        <p:spPr>
          <a:xfrm>
            <a:off x="6898640" y="2555373"/>
            <a:ext cx="1655000" cy="345440"/>
          </a:xfrm>
          <a:prstGeom prst="rect">
            <a:avLst/>
          </a:prstGeom>
          <a:noFill/>
          <a:ln w="38100">
            <a:solidFill>
              <a:srgbClr val="2D7F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D82A7147-D9C7-DD62-7C65-4AB6871618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9514"/>
          <a:stretch/>
        </p:blipFill>
        <p:spPr>
          <a:xfrm>
            <a:off x="8142066" y="4045160"/>
            <a:ext cx="3541934" cy="194326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C162FDE2-81C0-E520-3A0E-A71912857597}"/>
              </a:ext>
            </a:extLst>
          </p:cNvPr>
          <p:cNvSpPr/>
          <p:nvPr/>
        </p:nvSpPr>
        <p:spPr>
          <a:xfrm>
            <a:off x="8142066" y="5570382"/>
            <a:ext cx="2607214" cy="47346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6A4761-968F-D8A6-0846-DD4836A64733}"/>
              </a:ext>
            </a:extLst>
          </p:cNvPr>
          <p:cNvSpPr txBox="1"/>
          <p:nvPr/>
        </p:nvSpPr>
        <p:spPr>
          <a:xfrm>
            <a:off x="7898619" y="6116535"/>
            <a:ext cx="4028828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테스트 셋에 대한 정확도가 </a:t>
            </a: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96.38% 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에서 </a:t>
            </a:r>
            <a:r>
              <a:rPr lang="en-US" altLang="ko-KR" sz="1200" b="1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99.00%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로 증가</a:t>
            </a: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8245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2" grpId="0" animBg="1"/>
      <p:bldP spid="23" grpId="0" animBg="1"/>
      <p:bldP spid="25" grpId="0" animBg="1"/>
      <p:bldP spid="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91573" y="2959476"/>
            <a:ext cx="5813399" cy="656792"/>
          </a:xfrm>
        </p:spPr>
        <p:txBody>
          <a:bodyPr/>
          <a:lstStyle/>
          <a:p>
            <a:r>
              <a:rPr lang="ko-KR" altLang="en-US" dirty="0"/>
              <a:t>실제 데이터로 만들어보는 모델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6117ADB-F684-40C7-9A56-6A8798921C16}"/>
              </a:ext>
            </a:extLst>
          </p:cNvPr>
          <p:cNvSpPr txBox="1"/>
          <p:nvPr/>
        </p:nvSpPr>
        <p:spPr>
          <a:xfrm>
            <a:off x="10007600" y="4521201"/>
            <a:ext cx="1473200" cy="16041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ln w="22225">
                  <a:solidFill>
                    <a:srgbClr val="3F4749"/>
                  </a:solidFill>
                </a:ln>
                <a:solidFill>
                  <a:srgbClr val="7FEFD2"/>
                </a:solidFill>
                <a:latin typeface="Impact" panose="020B0806030902050204" pitchFamily="34" charset="0"/>
              </a:rPr>
              <a:t>03</a:t>
            </a:r>
            <a:endParaRPr lang="zh-CN" altLang="en-US" dirty="0">
              <a:ln w="22225">
                <a:solidFill>
                  <a:srgbClr val="3F4749"/>
                </a:solidFill>
              </a:ln>
              <a:solidFill>
                <a:srgbClr val="7FEFD2"/>
              </a:solidFill>
              <a:latin typeface="Impact" panose="020B0806030902050204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CB1914-4A35-3C32-0A71-A8A119FA56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文本占位符 5">
            <a:extLst>
              <a:ext uri="{FF2B5EF4-FFF2-40B4-BE49-F238E27FC236}">
                <a16:creationId xmlns:a16="http://schemas.microsoft.com/office/drawing/2014/main" id="{97BC778E-A18D-C22A-58EF-E231184EAAAE}"/>
              </a:ext>
            </a:extLst>
          </p:cNvPr>
          <p:cNvSpPr txBox="1">
            <a:spLocks/>
          </p:cNvSpPr>
          <p:nvPr/>
        </p:nvSpPr>
        <p:spPr>
          <a:xfrm>
            <a:off x="685800" y="3770677"/>
            <a:ext cx="4546600" cy="23546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54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32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09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886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62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40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18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621209E-6049-6014-495C-29962847BFD1}"/>
              </a:ext>
            </a:extLst>
          </p:cNvPr>
          <p:cNvSpPr txBox="1">
            <a:spLocks/>
          </p:cNvSpPr>
          <p:nvPr/>
        </p:nvSpPr>
        <p:spPr>
          <a:xfrm>
            <a:off x="838200" y="3923077"/>
            <a:ext cx="4546600" cy="1349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8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354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532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709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5886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062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240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418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부동산 판매 기록 데이터를 이용한 모델 설계</a:t>
            </a:r>
            <a:endParaRPr lang="en-US" altLang="ko-KR" dirty="0"/>
          </a:p>
          <a:p>
            <a:r>
              <a:rPr lang="ko-KR" altLang="en-US" dirty="0" err="1"/>
              <a:t>결측치</a:t>
            </a:r>
            <a:r>
              <a:rPr lang="en-US" altLang="ko-KR" dirty="0"/>
              <a:t>, </a:t>
            </a:r>
            <a:r>
              <a:rPr lang="ko-KR" altLang="en-US" dirty="0"/>
              <a:t>카테고리 변수 처리하기</a:t>
            </a:r>
            <a:endParaRPr lang="en-US" altLang="ko-KR" dirty="0"/>
          </a:p>
          <a:p>
            <a:r>
              <a:rPr lang="ko-KR" altLang="en-US" dirty="0"/>
              <a:t>속성별 관련도 출력하기</a:t>
            </a:r>
            <a:endParaRPr lang="en-US" altLang="ko-KR" dirty="0"/>
          </a:p>
          <a:p>
            <a:r>
              <a:rPr lang="ko-KR" altLang="en-US" dirty="0"/>
              <a:t>주택 가격 예측 모델 설계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25477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1800" dirty="0">
                <a:latin typeface="Microsoft YaHei (본문)Microsoft YaHei (본문)"/>
              </a:rPr>
              <a:t>부동산 판매 기록 데이터를 이용한 모델 설계</a:t>
            </a:r>
            <a:endParaRPr lang="en-US" altLang="ko-KR" sz="2000" dirty="0">
              <a:latin typeface="Microsoft YaHei (본문)Microsoft YaHei (본문)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AAD891-FA43-AFAE-6F87-8D69B298E12C}"/>
              </a:ext>
            </a:extLst>
          </p:cNvPr>
          <p:cNvSpPr txBox="1"/>
          <p:nvPr/>
        </p:nvSpPr>
        <p:spPr>
          <a:xfrm>
            <a:off x="787911" y="1241796"/>
            <a:ext cx="7690305" cy="1167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• 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데이터 간략 소개</a:t>
            </a:r>
            <a:endParaRPr lang="en-US" altLang="ko-KR" sz="1200" dirty="0">
              <a:solidFill>
                <a:srgbClr val="000000"/>
              </a:solidFill>
              <a:latin typeface="Microsoft YaHei (본문)"/>
              <a:cs typeface="Mangal" panose="02040503050203030202" pitchFamily="18" charset="0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err="1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아이오와주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 </a:t>
            </a:r>
            <a:r>
              <a:rPr lang="ko-KR" altLang="en-US" sz="1200" dirty="0" err="1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에임스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 지역에서 </a:t>
            </a: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2006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년부터 </a:t>
            </a: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2010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년까지 거래된 실제 부동산 판매 기록</a:t>
            </a:r>
            <a:endParaRPr lang="en-US" altLang="ko-KR" sz="1200" dirty="0">
              <a:solidFill>
                <a:srgbClr val="000000"/>
              </a:solidFill>
              <a:latin typeface="Microsoft YaHei (본문)"/>
              <a:cs typeface="Mangal" panose="02040503050203030202" pitchFamily="18" charset="0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주거 유형</a:t>
            </a: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차고</a:t>
            </a: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자재 및 환경에 관한 </a:t>
            </a: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80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개의 서로 다른 속성을 이용하여 가격을 예측해 볼 것임</a:t>
            </a:r>
            <a:endParaRPr lang="en-US" altLang="ko-KR" sz="1200" dirty="0">
              <a:solidFill>
                <a:srgbClr val="000000"/>
              </a:solidFill>
              <a:latin typeface="Microsoft YaHei (본문)"/>
              <a:cs typeface="Mangal" panose="02040503050203030202" pitchFamily="18" charset="0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기록이 빠진 부분 존재</a:t>
            </a: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집에 따라 범위에서 너무 벗어난 값이 있기도 하며 관계가 없는 정보가 포함</a:t>
            </a:r>
            <a:endParaRPr lang="en-US" altLang="ko-KR" sz="1200" dirty="0">
              <a:solidFill>
                <a:srgbClr val="000000"/>
              </a:solidFill>
              <a:latin typeface="Microsoft YaHei (본문)"/>
              <a:cs typeface="Mangal" panose="02040503050203030202" pitchFamily="18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83C87F-630E-B1AC-F406-D7A97633F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4" y="2884025"/>
            <a:ext cx="8192210" cy="334547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2C891AD-6BD8-A360-70E6-66E670DFBA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465" t="3581" r="5870" b="3531"/>
          <a:stretch/>
        </p:blipFill>
        <p:spPr>
          <a:xfrm>
            <a:off x="8869346" y="3007360"/>
            <a:ext cx="579121" cy="293624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DA55613-4919-1216-269B-4CF91BDC9A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14611" y="3519427"/>
            <a:ext cx="1804497" cy="191210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3566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1800" dirty="0" err="1">
                <a:latin typeface="Microsoft YaHei (본문)Microsoft YaHei (본문)"/>
              </a:rPr>
              <a:t>결측치</a:t>
            </a:r>
            <a:r>
              <a:rPr lang="en-US" altLang="ko-KR" sz="1800" dirty="0">
                <a:latin typeface="Microsoft YaHei (본문)Microsoft YaHei (본문)"/>
              </a:rPr>
              <a:t>, </a:t>
            </a:r>
            <a:r>
              <a:rPr lang="ko-KR" altLang="en-US" sz="1800" dirty="0">
                <a:latin typeface="Microsoft YaHei (본문)Microsoft YaHei (본문)"/>
              </a:rPr>
              <a:t>카테고리 변수 처리하기</a:t>
            </a:r>
            <a:endParaRPr lang="en-US" altLang="ko-KR" sz="2000" dirty="0">
              <a:latin typeface="Microsoft YaHei (본문)Microsoft YaHei (본문)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AE4408-C8B8-993D-0ED8-F4C2064C4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533" y="2097960"/>
            <a:ext cx="4599388" cy="25400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3280BBF-F954-257F-2A87-6A025100F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3454" y="2351969"/>
            <a:ext cx="1478408" cy="349026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4210562-22DE-B373-3371-3FE665DB06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5093" y="2854595"/>
            <a:ext cx="4599388" cy="271316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D942925-D6F9-F4D9-3843-F23E6FBEF716}"/>
              </a:ext>
            </a:extLst>
          </p:cNvPr>
          <p:cNvSpPr/>
          <p:nvPr/>
        </p:nvSpPr>
        <p:spPr>
          <a:xfrm>
            <a:off x="1443973" y="2042084"/>
            <a:ext cx="1128396" cy="3861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118F69C8-B01C-C674-1AB0-0C91C21AA10B}"/>
              </a:ext>
            </a:extLst>
          </p:cNvPr>
          <p:cNvSpPr/>
          <p:nvPr/>
        </p:nvSpPr>
        <p:spPr>
          <a:xfrm>
            <a:off x="6607015" y="3949955"/>
            <a:ext cx="1673905" cy="52243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2312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1800" dirty="0" err="1">
                <a:latin typeface="Microsoft YaHei (본문)Microsoft YaHei (본문)"/>
              </a:rPr>
              <a:t>결측치</a:t>
            </a:r>
            <a:r>
              <a:rPr lang="en-US" altLang="ko-KR" sz="1800" dirty="0">
                <a:latin typeface="Microsoft YaHei (본문)Microsoft YaHei (본문)"/>
              </a:rPr>
              <a:t>, </a:t>
            </a:r>
            <a:r>
              <a:rPr lang="ko-KR" altLang="en-US" sz="1800" dirty="0">
                <a:latin typeface="Microsoft YaHei (본문)Microsoft YaHei (본문)"/>
              </a:rPr>
              <a:t>카테고리 변수 처리하기</a:t>
            </a:r>
            <a:endParaRPr lang="en-US" altLang="ko-KR" sz="2000" dirty="0">
              <a:latin typeface="Microsoft YaHei (본문)Microsoft YaHei (본문)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FB5B21E-64C0-6D3C-1CD0-C885806A3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653" y="2532242"/>
            <a:ext cx="4105615" cy="324571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7768AD0-A2A6-6995-AD65-6DB9FC570D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389" t="85" r="1389" b="4508"/>
          <a:stretch/>
        </p:blipFill>
        <p:spPr>
          <a:xfrm>
            <a:off x="846896" y="2532243"/>
            <a:ext cx="788864" cy="324571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E4400E59-CDD1-DF9F-4C32-AC2AD50A0FB1}"/>
              </a:ext>
            </a:extLst>
          </p:cNvPr>
          <p:cNvSpPr/>
          <p:nvPr/>
        </p:nvSpPr>
        <p:spPr>
          <a:xfrm>
            <a:off x="1804063" y="3893877"/>
            <a:ext cx="939287" cy="522439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8EAB366-B26B-5992-0813-4FBEEF4639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2423" y="2532242"/>
            <a:ext cx="3646783" cy="324571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ED6BA29-8E59-CD03-A695-3D3579CFAF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2647" y="1519252"/>
            <a:ext cx="2525115" cy="522438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1E76F82D-FF93-161A-F169-E76CFC19F005}"/>
              </a:ext>
            </a:extLst>
          </p:cNvPr>
          <p:cNvSpPr/>
          <p:nvPr/>
        </p:nvSpPr>
        <p:spPr>
          <a:xfrm>
            <a:off x="7914640" y="5527190"/>
            <a:ext cx="1706881" cy="3656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396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1800" dirty="0">
                <a:latin typeface="Microsoft YaHei (본문)Microsoft YaHei (본문)"/>
              </a:rPr>
              <a:t>속성별 관련도 추출하기</a:t>
            </a:r>
            <a:endParaRPr lang="en-US" altLang="ko-KR" sz="2000" dirty="0">
              <a:latin typeface="Microsoft YaHei (본문)Microsoft YaHei (본문)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F68A25-B7AE-D373-B7D1-A14FFEDE5FA9}"/>
              </a:ext>
            </a:extLst>
          </p:cNvPr>
          <p:cNvSpPr txBox="1"/>
          <p:nvPr/>
        </p:nvSpPr>
        <p:spPr>
          <a:xfrm>
            <a:off x="787911" y="1241796"/>
            <a:ext cx="7690305" cy="1998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1) </a:t>
            </a:r>
            <a:r>
              <a:rPr lang="en-US" altLang="ko-KR" sz="1200" dirty="0" err="1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df_corr</a:t>
            </a: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df.corr</a:t>
            </a: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()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데이터 사이의 상관 관계 저장</a:t>
            </a:r>
            <a:endParaRPr lang="en-US" altLang="ko-KR" sz="1200" dirty="0">
              <a:solidFill>
                <a:srgbClr val="000000"/>
              </a:solidFill>
              <a:latin typeface="Microsoft YaHei (본문)"/>
              <a:cs typeface="Mangal" panose="02040503050203030202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000000"/>
              </a:solidFill>
              <a:latin typeface="Microsoft YaHei (본문)"/>
              <a:cs typeface="Mangal" panose="02040503050203030202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2) </a:t>
            </a:r>
            <a:r>
              <a:rPr lang="en-US" altLang="ko-KR" sz="1200" dirty="0" err="1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df_corr_sort</a:t>
            </a: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df_corr.sort_values</a:t>
            </a: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(‘</a:t>
            </a:r>
            <a:r>
              <a:rPr lang="en-US" altLang="ko-KR" sz="1200" dirty="0" err="1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SalePrice</a:t>
            </a: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’, ascending=False)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집값과 관련이 큰 것부터 순서대로 저장</a:t>
            </a:r>
            <a:endParaRPr lang="en-US" altLang="ko-KR" sz="1200" dirty="0">
              <a:solidFill>
                <a:srgbClr val="000000"/>
              </a:solidFill>
              <a:latin typeface="Microsoft YaHei (본문)"/>
              <a:cs typeface="Mangal" panose="02040503050203030202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000000"/>
              </a:solidFill>
              <a:latin typeface="Microsoft YaHei (본문)"/>
              <a:cs typeface="Mangal" panose="02040503050203030202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3) </a:t>
            </a:r>
            <a:r>
              <a:rPr lang="en-US" altLang="ko-KR" sz="1200" dirty="0" err="1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df_corr_sort</a:t>
            </a: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[‘</a:t>
            </a:r>
            <a:r>
              <a:rPr lang="en-US" altLang="ko-KR" sz="1200" dirty="0" err="1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SalePrice</a:t>
            </a: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’].head(10) 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결과 확인</a:t>
            </a:r>
            <a:endParaRPr lang="en-US" altLang="ko-KR" sz="1200" dirty="0">
              <a:solidFill>
                <a:srgbClr val="000000"/>
              </a:solidFill>
              <a:latin typeface="Microsoft YaHei (본문)"/>
              <a:cs typeface="Mangal" panose="02040503050203030202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D01D6F3-C2F0-CE1A-2241-CFEA5A2FA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911" y="3337560"/>
            <a:ext cx="2310889" cy="216645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3477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1800" dirty="0">
                <a:latin typeface="Microsoft YaHei (본문)Microsoft YaHei (본문)"/>
              </a:rPr>
              <a:t>속성별 관련도 추출하기</a:t>
            </a:r>
            <a:endParaRPr lang="en-US" altLang="ko-KR" sz="2000" dirty="0">
              <a:latin typeface="Microsoft YaHei (본문)Microsoft YaHei (본문)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F6996EB-6BA0-270A-841E-4FA6A5878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4" y="1841124"/>
            <a:ext cx="5928019" cy="5261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A2C631-0E8C-6C9B-B9B2-396797110017}"/>
              </a:ext>
            </a:extLst>
          </p:cNvPr>
          <p:cNvSpPr txBox="1"/>
          <p:nvPr/>
        </p:nvSpPr>
        <p:spPr>
          <a:xfrm>
            <a:off x="563468" y="1390661"/>
            <a:ext cx="2773680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4) </a:t>
            </a:r>
            <a:r>
              <a:rPr lang="ko-KR" altLang="en-US" sz="1200" dirty="0" err="1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열이름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 설정 후 상관도 그래프 출력</a:t>
            </a:r>
            <a:endParaRPr lang="en-US" altLang="ko-KR" sz="1200" dirty="0">
              <a:solidFill>
                <a:srgbClr val="000000"/>
              </a:solidFill>
              <a:latin typeface="Microsoft YaHei (본문)"/>
              <a:cs typeface="Mangal" panose="02040503050203030202" pitchFamily="18" charset="0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2D605CB-DE4E-5940-0B61-74ADC79989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8003" y="1390660"/>
            <a:ext cx="5326173" cy="523365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B689374-5285-30F8-608C-77884EB9BF5E}"/>
              </a:ext>
            </a:extLst>
          </p:cNvPr>
          <p:cNvSpPr/>
          <p:nvPr/>
        </p:nvSpPr>
        <p:spPr>
          <a:xfrm>
            <a:off x="7101840" y="1350649"/>
            <a:ext cx="853440" cy="53136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BE1DA4-A367-F8E0-C043-B6B7814C282B}"/>
              </a:ext>
            </a:extLst>
          </p:cNvPr>
          <p:cNvSpPr txBox="1"/>
          <p:nvPr/>
        </p:nvSpPr>
        <p:spPr>
          <a:xfrm>
            <a:off x="5256741" y="995808"/>
            <a:ext cx="4543637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양의 상관관계 관찰 가능</a:t>
            </a:r>
            <a:r>
              <a:rPr lang="en-US" altLang="ko-K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  <p:pic>
        <p:nvPicPr>
          <p:cNvPr id="2050" name="Picture 2" descr="SPSS 22] 상관분석(Correlation Analysis) : 네이버 블로그">
            <a:extLst>
              <a:ext uri="{FF2B5EF4-FFF2-40B4-BE49-F238E27FC236}">
                <a16:creationId xmlns:a16="http://schemas.microsoft.com/office/drawing/2014/main" id="{86D237BB-58D1-8B2C-A024-968BB50D24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" t="17314" r="819" b="4035"/>
          <a:stretch/>
        </p:blipFill>
        <p:spPr bwMode="auto">
          <a:xfrm>
            <a:off x="563468" y="3535680"/>
            <a:ext cx="5838464" cy="2611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6C826A-5B11-9EFF-89B6-1BCE002B0DC5}"/>
              </a:ext>
            </a:extLst>
          </p:cNvPr>
          <p:cNvSpPr txBox="1"/>
          <p:nvPr/>
        </p:nvSpPr>
        <p:spPr>
          <a:xfrm>
            <a:off x="563468" y="3153972"/>
            <a:ext cx="2773680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* 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상관도 그래프 참고 자료</a:t>
            </a:r>
            <a:endParaRPr lang="en-US" altLang="ko-KR" sz="1200" dirty="0">
              <a:solidFill>
                <a:srgbClr val="000000"/>
              </a:solidFill>
              <a:latin typeface="Microsoft YaHei (본문)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010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1800" dirty="0">
                <a:latin typeface="Microsoft YaHei (본문)Microsoft YaHei (본문)"/>
              </a:rPr>
              <a:t>주택 가격 예측 모델</a:t>
            </a:r>
            <a:endParaRPr lang="en-US" altLang="ko-KR" sz="2000" dirty="0">
              <a:latin typeface="Microsoft YaHei (본문)Microsoft YaHei (본문)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5E397C7-ABBB-A912-9732-81FB425F2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4" y="1693347"/>
            <a:ext cx="6248151" cy="423067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4F08674-8430-223D-4C03-A22EA34F1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3053" y="4327418"/>
            <a:ext cx="4494787" cy="159660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61B8B9-565B-087D-76D0-F0BD2C3835B7}"/>
              </a:ext>
            </a:extLst>
          </p:cNvPr>
          <p:cNvSpPr/>
          <p:nvPr/>
        </p:nvSpPr>
        <p:spPr>
          <a:xfrm>
            <a:off x="589281" y="4857957"/>
            <a:ext cx="6276443" cy="376983"/>
          </a:xfrm>
          <a:prstGeom prst="rect">
            <a:avLst/>
          </a:prstGeom>
          <a:noFill/>
          <a:ln w="38100">
            <a:solidFill>
              <a:srgbClr val="2D7F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352C11-33BA-A755-5329-ADFA473A586B}"/>
              </a:ext>
            </a:extLst>
          </p:cNvPr>
          <p:cNvSpPr/>
          <p:nvPr/>
        </p:nvSpPr>
        <p:spPr>
          <a:xfrm>
            <a:off x="7433054" y="5386767"/>
            <a:ext cx="1288160" cy="273827"/>
          </a:xfrm>
          <a:prstGeom prst="rect">
            <a:avLst/>
          </a:prstGeom>
          <a:noFill/>
          <a:ln w="38100">
            <a:solidFill>
              <a:srgbClr val="2D7F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A29B30F-D5CB-9822-ED95-DBCE5FCA0250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6865724" y="5046449"/>
            <a:ext cx="567329" cy="295646"/>
          </a:xfrm>
          <a:prstGeom prst="straightConnector1">
            <a:avLst/>
          </a:prstGeom>
          <a:ln w="28575">
            <a:solidFill>
              <a:srgbClr val="2D7FF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0370D3D-8348-8F4C-167F-608A4B8ECF65}"/>
              </a:ext>
            </a:extLst>
          </p:cNvPr>
          <p:cNvSpPr/>
          <p:nvPr/>
        </p:nvSpPr>
        <p:spPr>
          <a:xfrm>
            <a:off x="589281" y="4537436"/>
            <a:ext cx="6276443" cy="2695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3563EE07-9D0B-AF47-02C9-06524002E89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913"/>
          <a:stretch/>
        </p:blipFill>
        <p:spPr>
          <a:xfrm>
            <a:off x="7092214" y="1557888"/>
            <a:ext cx="4981800" cy="2167950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F22E291F-BA59-772C-C5A7-EBBEF626A445}"/>
              </a:ext>
            </a:extLst>
          </p:cNvPr>
          <p:cNvSpPr/>
          <p:nvPr/>
        </p:nvSpPr>
        <p:spPr>
          <a:xfrm>
            <a:off x="6998718" y="3429000"/>
            <a:ext cx="906416" cy="1991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0672FC5-B17C-ED18-BB48-E85C1D3419BF}"/>
              </a:ext>
            </a:extLst>
          </p:cNvPr>
          <p:cNvCxnSpPr>
            <a:cxnSpLocks/>
            <a:stCxn id="23" idx="3"/>
            <a:endCxn id="24" idx="2"/>
          </p:cNvCxnSpPr>
          <p:nvPr/>
        </p:nvCxnSpPr>
        <p:spPr>
          <a:xfrm flipV="1">
            <a:off x="6865724" y="3628103"/>
            <a:ext cx="586202" cy="10441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28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23" grpId="0" animBg="1"/>
      <p:bldP spid="2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1800" dirty="0">
                <a:latin typeface="Microsoft YaHei (본문)Microsoft YaHei (본문)"/>
              </a:rPr>
              <a:t>주택 가격 예측 모델</a:t>
            </a:r>
            <a:endParaRPr lang="en-US" altLang="ko-KR" sz="2000" dirty="0">
              <a:latin typeface="Microsoft YaHei (본문)Microsoft YaHei (본문)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FC9D4A-0B47-A240-2129-89351E293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004" y="1449616"/>
            <a:ext cx="5115996" cy="22178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F55553F-0E3A-AEF6-DAD2-52EA393C0B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3268"/>
          <a:stretch/>
        </p:blipFill>
        <p:spPr>
          <a:xfrm>
            <a:off x="7473801" y="1744898"/>
            <a:ext cx="3190599" cy="1686245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F2FF356-1C8A-6D69-6495-6249F45EDD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004" y="4864482"/>
            <a:ext cx="5115996" cy="80093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F93022B-682C-894F-22C6-E236581A65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3801" y="4147341"/>
            <a:ext cx="3190599" cy="201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02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182051" y="2395306"/>
            <a:ext cx="4294824" cy="1143644"/>
          </a:xfrm>
        </p:spPr>
        <p:txBody>
          <a:bodyPr>
            <a:normAutofit/>
          </a:bodyPr>
          <a:lstStyle/>
          <a:p>
            <a:r>
              <a:rPr lang="en-US" altLang="zh-CN" dirty="0"/>
              <a:t>Thanks.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1182050" y="3790747"/>
            <a:ext cx="4538811" cy="21201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Microsoft YaHei (본문)"/>
                <a:cs typeface="Arial" panose="020B0604020202020204" pitchFamily="34" charset="0"/>
              </a:rPr>
              <a:t>• 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Microsoft YaHei (본문)"/>
              </a:rPr>
              <a:t>다음 회의 날짜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Microsoft YaHei (본문)"/>
              </a:rPr>
              <a:t>– 2022. 11. 18 (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Microsoft YaHei (본문)"/>
              </a:rPr>
              <a:t>금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Microsoft YaHei (본문)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성능 검증하기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685800" y="3770677"/>
            <a:ext cx="4546600" cy="1450252"/>
          </a:xfrm>
        </p:spPr>
        <p:txBody>
          <a:bodyPr>
            <a:normAutofit/>
          </a:bodyPr>
          <a:lstStyle/>
          <a:p>
            <a:pPr lvl="0"/>
            <a:r>
              <a:rPr lang="ko-KR" altLang="en-US" dirty="0"/>
              <a:t>초음파 광물 데이터를 이용한 모델 설계</a:t>
            </a:r>
            <a:endParaRPr lang="en-US" altLang="ko-KR" dirty="0"/>
          </a:p>
          <a:p>
            <a:pPr lvl="0"/>
            <a:r>
              <a:rPr lang="ko-KR" altLang="en-US" dirty="0" err="1"/>
              <a:t>과적합</a:t>
            </a:r>
            <a:r>
              <a:rPr lang="ko-KR" altLang="en-US" dirty="0"/>
              <a:t> 개념 설명</a:t>
            </a:r>
            <a:endParaRPr lang="en-US" altLang="ko-KR" dirty="0"/>
          </a:p>
          <a:p>
            <a:pPr lvl="0"/>
            <a:r>
              <a:rPr lang="ko-KR" altLang="en-US" dirty="0"/>
              <a:t>학습셋과 테스트셋 분리</a:t>
            </a:r>
            <a:endParaRPr lang="en-US" altLang="ko-KR" dirty="0"/>
          </a:p>
          <a:p>
            <a:pPr lvl="0"/>
            <a:r>
              <a:rPr lang="ko-KR" altLang="en-US" dirty="0"/>
              <a:t>모델 저장과 재사용</a:t>
            </a:r>
            <a:endParaRPr lang="en-US" altLang="ko-KR" dirty="0"/>
          </a:p>
          <a:p>
            <a:pPr lvl="0"/>
            <a:r>
              <a:rPr lang="en-US" altLang="ko-KR" dirty="0"/>
              <a:t>K</a:t>
            </a:r>
            <a:r>
              <a:rPr lang="ko-KR" altLang="en-US" dirty="0"/>
              <a:t>겹 교차검증</a:t>
            </a:r>
            <a:endParaRPr lang="en-US" altLang="ko-KR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6117ADB-F684-40C7-9A56-6A8798921C16}"/>
              </a:ext>
            </a:extLst>
          </p:cNvPr>
          <p:cNvSpPr txBox="1"/>
          <p:nvPr/>
        </p:nvSpPr>
        <p:spPr>
          <a:xfrm>
            <a:off x="10007600" y="4521201"/>
            <a:ext cx="1473200" cy="16041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ln w="22225">
                  <a:solidFill>
                    <a:srgbClr val="3F4749"/>
                  </a:solidFill>
                </a:ln>
                <a:solidFill>
                  <a:srgbClr val="7FEFD2"/>
                </a:solidFill>
                <a:latin typeface="Impact" panose="020B0806030902050204" pitchFamily="34" charset="0"/>
              </a:rPr>
              <a:t>01</a:t>
            </a:r>
            <a:endParaRPr lang="zh-CN" altLang="en-US" dirty="0">
              <a:ln w="22225">
                <a:solidFill>
                  <a:srgbClr val="3F4749"/>
                </a:solidFill>
              </a:ln>
              <a:solidFill>
                <a:srgbClr val="7FEFD2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1800" dirty="0">
                <a:latin typeface="Microsoft YaHei (본문)Microsoft YaHei (본문)"/>
              </a:rPr>
              <a:t>초음파 광물 데이터를 이용한 모델 설계</a:t>
            </a:r>
            <a:endParaRPr lang="en-US" altLang="ko-KR" sz="2000" dirty="0">
              <a:latin typeface="Microsoft YaHei (본문)Microsoft YaHei (본문)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481A1B3-6439-DF45-2DAF-46E4A6B6B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354" y="3040395"/>
            <a:ext cx="8260796" cy="1440305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6337C66-DEE6-5C2F-6630-3B2E6AA74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11" y="2455834"/>
            <a:ext cx="4137841" cy="3671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19DA89A-6182-44F3-914C-F09CE407AE78}"/>
              </a:ext>
            </a:extLst>
          </p:cNvPr>
          <p:cNvSpPr txBox="1"/>
          <p:nvPr/>
        </p:nvSpPr>
        <p:spPr>
          <a:xfrm>
            <a:off x="795353" y="4480700"/>
            <a:ext cx="7690305" cy="613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• 208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개의 데이터와 </a:t>
            </a: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61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개의 속성을 저장한 파일임을 확인할 수 있다</a:t>
            </a: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  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마지막 열은 광물의 종류를 저장한다</a:t>
            </a: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.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4285D70-1E22-4742-CD05-B0B805DB1BC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937"/>
          <a:stretch/>
        </p:blipFill>
        <p:spPr>
          <a:xfrm>
            <a:off x="795353" y="5315728"/>
            <a:ext cx="1827470" cy="605277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2A1FC8A-D5DA-5E10-1D26-C1506E87B9A6}"/>
              </a:ext>
            </a:extLst>
          </p:cNvPr>
          <p:cNvSpPr txBox="1"/>
          <p:nvPr/>
        </p:nvSpPr>
        <p:spPr>
          <a:xfrm>
            <a:off x="787911" y="5921005"/>
            <a:ext cx="5079558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• 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광석</a:t>
            </a: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(1)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이 </a:t>
            </a: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111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개</a:t>
            </a: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일반 암석</a:t>
            </a: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(2)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이 </a:t>
            </a: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96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개 저장되어 있음 </a:t>
            </a: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(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총합</a:t>
            </a: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: 208)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AAD891-FA43-AFAE-6F87-8D69B298E12C}"/>
              </a:ext>
            </a:extLst>
          </p:cNvPr>
          <p:cNvSpPr txBox="1"/>
          <p:nvPr/>
        </p:nvSpPr>
        <p:spPr>
          <a:xfrm>
            <a:off x="787911" y="1241796"/>
            <a:ext cx="7690305" cy="890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• 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데이터 간략 소개</a:t>
            </a:r>
            <a:endParaRPr lang="en-US" altLang="ko-KR" sz="1200" dirty="0">
              <a:solidFill>
                <a:srgbClr val="000000"/>
              </a:solidFill>
              <a:latin typeface="Microsoft YaHei (본문)"/>
              <a:cs typeface="Mangal" panose="02040503050203030202" pitchFamily="18" charset="0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 err="1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세즈노프스키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 교수는 광석과 일반 암석에 수중 음파 탐지기를 쏜 후 결과를 모아 데이터셋을 준비함</a:t>
            </a:r>
            <a:endParaRPr lang="en-US" altLang="ko-KR" sz="1200" dirty="0">
              <a:solidFill>
                <a:srgbClr val="000000"/>
              </a:solidFill>
              <a:latin typeface="Microsoft YaHei (본문)"/>
              <a:cs typeface="Mangal" panose="02040503050203030202" pitchFamily="18" charset="0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음파 탐지기의 수신 결과만 보고 일반 암석인지를 구분하는 모델 설계함</a:t>
            </a:r>
            <a:endParaRPr lang="en-US" altLang="ko-KR" sz="1200" dirty="0">
              <a:solidFill>
                <a:srgbClr val="000000"/>
              </a:solidFill>
              <a:latin typeface="Microsoft YaHei (본문)"/>
              <a:cs typeface="Mangal" panose="02040503050203030202" pitchFamily="18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42DE137-354B-7E5A-EE6B-4E3BB422D687}"/>
              </a:ext>
            </a:extLst>
          </p:cNvPr>
          <p:cNvSpPr/>
          <p:nvPr/>
        </p:nvSpPr>
        <p:spPr>
          <a:xfrm>
            <a:off x="8750710" y="3040394"/>
            <a:ext cx="305440" cy="14403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35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1800" dirty="0">
                <a:latin typeface="Microsoft YaHei (본문)Microsoft YaHei (본문)"/>
              </a:rPr>
              <a:t>초음파 광물 데이터를 이용한 모델 설계</a:t>
            </a:r>
            <a:endParaRPr lang="en-US" altLang="ko-KR" sz="2000" dirty="0">
              <a:latin typeface="Microsoft YaHei (본문)Microsoft YaHei (본문)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70715A01-C246-F732-302C-3F5E9F3F35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54" b="1"/>
          <a:stretch/>
        </p:blipFill>
        <p:spPr>
          <a:xfrm>
            <a:off x="669924" y="2123768"/>
            <a:ext cx="5022015" cy="322499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4385117-137C-B8C1-08E4-9D77FFBD4B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95"/>
          <a:stretch/>
        </p:blipFill>
        <p:spPr>
          <a:xfrm>
            <a:off x="6381884" y="3001396"/>
            <a:ext cx="5425910" cy="146974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8AFC2307-D147-DD3E-26E3-40D3BB7F3A1E}"/>
              </a:ext>
            </a:extLst>
          </p:cNvPr>
          <p:cNvSpPr/>
          <p:nvPr/>
        </p:nvSpPr>
        <p:spPr>
          <a:xfrm>
            <a:off x="1828800" y="4170025"/>
            <a:ext cx="1376516" cy="2151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5BA6CF4-DE44-AD80-499C-93FE6C882E4A}"/>
              </a:ext>
            </a:extLst>
          </p:cNvPr>
          <p:cNvSpPr/>
          <p:nvPr/>
        </p:nvSpPr>
        <p:spPr>
          <a:xfrm>
            <a:off x="1538749" y="4680155"/>
            <a:ext cx="1593071" cy="2944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9810B26-4C1D-EB45-E6D4-8EDED3E2D929}"/>
              </a:ext>
            </a:extLst>
          </p:cNvPr>
          <p:cNvSpPr/>
          <p:nvPr/>
        </p:nvSpPr>
        <p:spPr>
          <a:xfrm>
            <a:off x="1981200" y="3875057"/>
            <a:ext cx="800100" cy="15592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6713909-3E65-DF08-F3A0-B3262A5C5BC0}"/>
              </a:ext>
            </a:extLst>
          </p:cNvPr>
          <p:cNvSpPr/>
          <p:nvPr/>
        </p:nvSpPr>
        <p:spPr>
          <a:xfrm>
            <a:off x="3205317" y="4680155"/>
            <a:ext cx="2486622" cy="29440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7DC6EC-79FD-BCAC-AFA9-8257C1EDF2C7}"/>
              </a:ext>
            </a:extLst>
          </p:cNvPr>
          <p:cNvSpPr txBox="1"/>
          <p:nvPr/>
        </p:nvSpPr>
        <p:spPr>
          <a:xfrm>
            <a:off x="6614014" y="2463882"/>
            <a:ext cx="4961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0000"/>
                </a:solidFill>
                <a:cs typeface="Arial" panose="020B0604020202020204" pitchFamily="34" charset="0"/>
              </a:rPr>
              <a:t>“ </a:t>
            </a:r>
            <a:r>
              <a:rPr lang="ko-KR" altLang="en-US" sz="1400" b="1" dirty="0">
                <a:solidFill>
                  <a:srgbClr val="000000"/>
                </a:solidFill>
                <a:cs typeface="Arial" panose="020B0604020202020204" pitchFamily="34" charset="0"/>
              </a:rPr>
              <a:t>정말 어떤 광물이든 </a:t>
            </a:r>
            <a:r>
              <a:rPr lang="en-US" altLang="ko-KR" sz="1400" b="1" dirty="0">
                <a:solidFill>
                  <a:srgbClr val="000000"/>
                </a:solidFill>
                <a:cs typeface="Arial" panose="020B0604020202020204" pitchFamily="34" charset="0"/>
              </a:rPr>
              <a:t>100%</a:t>
            </a:r>
            <a:r>
              <a:rPr lang="ko-KR" altLang="en-US" sz="1400" b="1" dirty="0">
                <a:solidFill>
                  <a:srgbClr val="000000"/>
                </a:solidFill>
                <a:cs typeface="Arial" panose="020B0604020202020204" pitchFamily="34" charset="0"/>
              </a:rPr>
              <a:t>의 확률로 판별해내는 모델인가</a:t>
            </a:r>
            <a:r>
              <a:rPr lang="en-US" altLang="ko-KR" sz="1400" b="1" dirty="0">
                <a:solidFill>
                  <a:srgbClr val="000000"/>
                </a:solidFill>
                <a:cs typeface="Arial" panose="020B0604020202020204" pitchFamily="34" charset="0"/>
              </a:rPr>
              <a:t>?”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B063F65-5451-26A8-06E4-BFA5F2F7F371}"/>
              </a:ext>
            </a:extLst>
          </p:cNvPr>
          <p:cNvSpPr/>
          <p:nvPr/>
        </p:nvSpPr>
        <p:spPr>
          <a:xfrm>
            <a:off x="11211069" y="3001397"/>
            <a:ext cx="676131" cy="15502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0990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1800">
                <a:latin typeface="Microsoft YaHei (본문)Microsoft YaHei (본문)"/>
              </a:rPr>
              <a:t>과적합</a:t>
            </a:r>
            <a:r>
              <a:rPr lang="ko-KR" altLang="en-US" sz="1800" dirty="0">
                <a:latin typeface="Microsoft YaHei (본문)Microsoft YaHei (본문)"/>
              </a:rPr>
              <a:t> 이해하기</a:t>
            </a:r>
            <a:endParaRPr lang="en-US" altLang="ko-KR" sz="2000" dirty="0">
              <a:latin typeface="Microsoft YaHei (본문)Microsoft YaHei (본문)"/>
            </a:endParaRPr>
          </a:p>
        </p:txBody>
      </p:sp>
      <p:pic>
        <p:nvPicPr>
          <p:cNvPr id="3074" name="Picture 2" descr="과적합 - 위키백과, 우리 모두의 백과사전">
            <a:extLst>
              <a:ext uri="{FF2B5EF4-FFF2-40B4-BE49-F238E27FC236}">
                <a16:creationId xmlns:a16="http://schemas.microsoft.com/office/drawing/2014/main" id="{5CF894EB-51B5-4360-86CD-E158410A8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554" y="2550689"/>
            <a:ext cx="3108960" cy="310896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8D133F-A5AB-3B98-EDE9-869D1D9FEAF3}"/>
              </a:ext>
            </a:extLst>
          </p:cNvPr>
          <p:cNvSpPr txBox="1"/>
          <p:nvPr/>
        </p:nvSpPr>
        <p:spPr>
          <a:xfrm>
            <a:off x="1284372" y="1316512"/>
            <a:ext cx="9621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0000"/>
                </a:solidFill>
                <a:cs typeface="Arial" panose="020B0604020202020204" pitchFamily="34" charset="0"/>
              </a:rPr>
              <a:t>“</a:t>
            </a:r>
            <a:r>
              <a:rPr lang="ko-KR" altLang="en-US" sz="1400" b="1" dirty="0">
                <a:solidFill>
                  <a:srgbClr val="000000"/>
                </a:solidFill>
                <a:cs typeface="Arial" panose="020B0604020202020204" pitchFamily="34" charset="0"/>
              </a:rPr>
              <a:t>모델이 학습 데이터셋 안에서는 일정 수준 이상의 예측 정확도를 보이지만</a:t>
            </a:r>
            <a:r>
              <a:rPr lang="en-US" altLang="ko-KR" sz="1400" b="1" dirty="0">
                <a:solidFill>
                  <a:srgbClr val="000000"/>
                </a:solidFill>
                <a:cs typeface="Arial" panose="020B0604020202020204" pitchFamily="34" charset="0"/>
              </a:rPr>
              <a:t>, </a:t>
            </a:r>
            <a:r>
              <a:rPr lang="ko-KR" altLang="en-US" sz="1400" b="1" dirty="0">
                <a:solidFill>
                  <a:srgbClr val="000000"/>
                </a:solidFill>
                <a:cs typeface="Arial" panose="020B0604020202020204" pitchFamily="34" charset="0"/>
              </a:rPr>
              <a:t>새로운 데이터에 적용하면 잘 맞지 않는 것</a:t>
            </a:r>
            <a:r>
              <a:rPr lang="en-US" altLang="ko-KR" sz="1400" b="1" dirty="0">
                <a:solidFill>
                  <a:srgbClr val="000000"/>
                </a:solidFill>
                <a:cs typeface="Arial" panose="020B0604020202020204" pitchFamily="34" charset="0"/>
              </a:rPr>
              <a:t>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B244E7-D397-6D45-3FC8-2101D9D91CC0}"/>
              </a:ext>
            </a:extLst>
          </p:cNvPr>
          <p:cNvSpPr txBox="1"/>
          <p:nvPr/>
        </p:nvSpPr>
        <p:spPr>
          <a:xfrm>
            <a:off x="4669033" y="2167231"/>
            <a:ext cx="6372594" cy="4191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• 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빨간색 점 </a:t>
            </a: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&amp; 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파란색 점</a:t>
            </a:r>
            <a:endParaRPr lang="en-US" altLang="ko-KR" sz="1200" dirty="0">
              <a:solidFill>
                <a:srgbClr val="000000"/>
              </a:solidFill>
              <a:latin typeface="Microsoft YaHei (본문)"/>
              <a:cs typeface="Mangal" panose="02040503050203030202" pitchFamily="18" charset="0"/>
            </a:endParaRP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같은 그룹의 데이터를 색깔로 구분</a:t>
            </a:r>
            <a:endParaRPr lang="en-US" altLang="ko-KR" sz="1200" dirty="0">
              <a:solidFill>
                <a:srgbClr val="000000"/>
              </a:solidFill>
              <a:latin typeface="Microsoft YaHei (본문)"/>
              <a:cs typeface="Mangal" panose="02040503050203030202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• 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초록색 구분선</a:t>
            </a:r>
            <a:endParaRPr lang="en-US" altLang="ko-KR" sz="1200" dirty="0">
              <a:solidFill>
                <a:srgbClr val="000000"/>
              </a:solidFill>
              <a:latin typeface="Microsoft YaHei (본문)"/>
              <a:cs typeface="Mangal" panose="02040503050203030202" pitchFamily="18" charset="0"/>
            </a:endParaRP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적절한 학습이 진행된 후의 이상적인 예측선</a:t>
            </a:r>
            <a:endParaRPr lang="en-US" altLang="ko-KR" sz="1200" dirty="0">
              <a:solidFill>
                <a:srgbClr val="000000"/>
              </a:solidFill>
              <a:latin typeface="Microsoft YaHei (본문)"/>
              <a:cs typeface="Mangal" panose="02040503050203030202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• 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검정색 선</a:t>
            </a:r>
            <a:endParaRPr lang="en-US" altLang="ko-KR" sz="1200" dirty="0">
              <a:solidFill>
                <a:srgbClr val="000000"/>
              </a:solidFill>
              <a:latin typeface="Microsoft YaHei (본문)"/>
              <a:cs typeface="Mangal" panose="02040503050203030202" pitchFamily="18" charset="0"/>
            </a:endParaRP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과적합이 발생한 경우의 예측선 </a:t>
            </a: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-&gt; 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새로운 데이터에 적용하면 정확한 분류가 </a:t>
            </a:r>
            <a:r>
              <a:rPr lang="ko-KR" altLang="en-US" sz="1200" dirty="0" err="1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어려워짐</a:t>
            </a:r>
            <a:endParaRPr lang="en-US" altLang="ko-KR" sz="1200" dirty="0">
              <a:solidFill>
                <a:srgbClr val="000000"/>
              </a:solidFill>
              <a:latin typeface="Microsoft YaHei (본문)"/>
              <a:cs typeface="Mangal" panose="02040503050203030202" pitchFamily="18" charset="0"/>
            </a:endParaRPr>
          </a:p>
          <a:p>
            <a:pPr marL="171450" indent="-171450">
              <a:lnSpc>
                <a:spcPct val="200000"/>
              </a:lnSpc>
              <a:buFontTx/>
              <a:buChar char="-"/>
            </a:pPr>
            <a:endParaRPr lang="en-US" altLang="ko-KR" sz="1200" dirty="0">
              <a:solidFill>
                <a:srgbClr val="000000"/>
              </a:solidFill>
              <a:latin typeface="Microsoft YaHei (본문)"/>
              <a:cs typeface="Mangal" panose="02040503050203030202" pitchFamily="18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발생이유</a:t>
            </a: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?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모델의 층이 너무 많은 경우</a:t>
            </a:r>
            <a:endParaRPr lang="en-US" altLang="ko-KR" sz="1200" dirty="0">
              <a:solidFill>
                <a:srgbClr val="000000"/>
              </a:solidFill>
              <a:latin typeface="Microsoft YaHei (본문)"/>
              <a:cs typeface="Mangal" panose="02040503050203030202" pitchFamily="18" charset="0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변수가 복잡한 경우</a:t>
            </a:r>
            <a:endParaRPr lang="en-US" altLang="ko-KR" sz="1200" dirty="0">
              <a:solidFill>
                <a:srgbClr val="000000"/>
              </a:solidFill>
              <a:latin typeface="Microsoft YaHei (본문)"/>
              <a:cs typeface="Mangal" panose="02040503050203030202" pitchFamily="18" charset="0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테스트셋과 학습셋이 중복되는 경우</a:t>
            </a:r>
            <a:endParaRPr lang="en-US" altLang="ko-KR" sz="1200" dirty="0">
              <a:solidFill>
                <a:srgbClr val="000000"/>
              </a:solidFill>
              <a:latin typeface="Microsoft YaHei (본문)"/>
              <a:cs typeface="Mangal" panose="02040503050203030202" pitchFamily="18" charset="0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rgbClr val="000000"/>
              </a:solidFill>
              <a:latin typeface="Microsoft YaHei (본문)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449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2000" dirty="0">
                <a:latin typeface="Microsoft YaHei (본문)Microsoft YaHei (본문)"/>
              </a:rPr>
              <a:t>학습셋과 테스트셋</a:t>
            </a:r>
            <a:endParaRPr lang="en-US" altLang="ko-KR" sz="2000" dirty="0">
              <a:latin typeface="Microsoft YaHei (본문)Microsoft YaHei (본문)"/>
            </a:endParaRPr>
          </a:p>
        </p:txBody>
      </p:sp>
      <p:pic>
        <p:nvPicPr>
          <p:cNvPr id="4098" name="Picture 2" descr="Tensorflow-1.0. 기초(1)-데이터 셋 만들기">
            <a:extLst>
              <a:ext uri="{FF2B5EF4-FFF2-40B4-BE49-F238E27FC236}">
                <a16:creationId xmlns:a16="http://schemas.microsoft.com/office/drawing/2014/main" id="{F2C58927-9E46-1EC5-190F-49360C0A4C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081"/>
          <a:stretch/>
        </p:blipFill>
        <p:spPr bwMode="auto">
          <a:xfrm>
            <a:off x="946749" y="2888113"/>
            <a:ext cx="5398370" cy="145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28D8AF-91C6-C491-F970-14928921CB3D}"/>
              </a:ext>
            </a:extLst>
          </p:cNvPr>
          <p:cNvSpPr txBox="1"/>
          <p:nvPr/>
        </p:nvSpPr>
        <p:spPr>
          <a:xfrm>
            <a:off x="1284372" y="1316512"/>
            <a:ext cx="9621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0000"/>
                </a:solidFill>
                <a:cs typeface="Arial" panose="020B0604020202020204" pitchFamily="34" charset="0"/>
              </a:rPr>
              <a:t>“</a:t>
            </a:r>
            <a:r>
              <a:rPr lang="ko-KR" altLang="en-US" sz="1400" b="1" dirty="0">
                <a:solidFill>
                  <a:srgbClr val="000000"/>
                </a:solidFill>
                <a:cs typeface="Arial" panose="020B0604020202020204" pitchFamily="34" charset="0"/>
              </a:rPr>
              <a:t>학습을 하는 데이터셋과 이를 테스트할 데이터셋을 완전히 구분한 후 학습과 동시에 테스트를 병행하며 진행하자</a:t>
            </a:r>
            <a:r>
              <a:rPr lang="en-US" altLang="ko-KR" sz="1400" b="1" dirty="0">
                <a:solidFill>
                  <a:srgbClr val="000000"/>
                </a:solidFill>
                <a:cs typeface="Arial" panose="020B0604020202020204" pitchFamily="34" charset="0"/>
              </a:rPr>
              <a:t>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326D42-2F13-27F5-E7BB-E478979ED2AF}"/>
              </a:ext>
            </a:extLst>
          </p:cNvPr>
          <p:cNvSpPr txBox="1"/>
          <p:nvPr/>
        </p:nvSpPr>
        <p:spPr>
          <a:xfrm>
            <a:off x="669924" y="1994735"/>
            <a:ext cx="10236114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• 100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개의 데이터셋이 있다고 하자</a:t>
            </a: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우리는 이를 분리하여</a:t>
            </a: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 70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개의 샘플로 학습을 진행한 후 나머지 </a:t>
            </a: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30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개의 샘플로 정확도를 테스트할 수 있다</a:t>
            </a: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.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E25FD80D-9E25-AF0B-CA52-EBDA0B05B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173" y="3615812"/>
            <a:ext cx="2674189" cy="234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15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2000" dirty="0">
                <a:latin typeface="Microsoft YaHei (본문)Microsoft YaHei (본문)"/>
              </a:rPr>
              <a:t>학습셋과 테스트셋</a:t>
            </a:r>
            <a:endParaRPr lang="en-US" altLang="ko-KR" sz="2000" dirty="0">
              <a:latin typeface="Microsoft YaHei (본문)Microsoft YaHei (본문)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51F068-1F49-A6D9-6C74-915CD8E1CEA9}"/>
              </a:ext>
            </a:extLst>
          </p:cNvPr>
          <p:cNvSpPr txBox="1"/>
          <p:nvPr/>
        </p:nvSpPr>
        <p:spPr>
          <a:xfrm>
            <a:off x="669924" y="1394541"/>
            <a:ext cx="10236114" cy="890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• But 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지금까지는 테스트셋을 만들지 않고도 정확도를 계산할 수 있었다</a:t>
            </a: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어떻게 가능했을까</a:t>
            </a: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?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학습 데이터로 사용한 모든 샘플을 그대로 테스트에 사용함</a:t>
            </a:r>
            <a:endParaRPr lang="en-US" altLang="ko-KR" sz="1200" dirty="0">
              <a:solidFill>
                <a:srgbClr val="000000"/>
              </a:solidFill>
              <a:latin typeface="Microsoft YaHei (본문)"/>
              <a:cs typeface="Mangal" panose="02040503050203030202" pitchFamily="18" charset="0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이로 인해 학습 진행 상황은 파악할 수 있었지만</a:t>
            </a: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새로운 데이터에 대한 성능은 예측할 수 없었음</a:t>
            </a:r>
            <a:endParaRPr lang="en-US" altLang="ko-KR" sz="1200" dirty="0">
              <a:solidFill>
                <a:srgbClr val="000000"/>
              </a:solidFill>
              <a:latin typeface="Microsoft YaHei (본문)"/>
              <a:cs typeface="Mangal" panose="02040503050203030202" pitchFamily="18" charset="0"/>
            </a:endParaRPr>
          </a:p>
        </p:txBody>
      </p:sp>
      <p:pic>
        <p:nvPicPr>
          <p:cNvPr id="5122" name="Picture 2" descr="머신 러닝] 과적합 (Overfitting)과 Validation Dataset의 개념">
            <a:extLst>
              <a:ext uri="{FF2B5EF4-FFF2-40B4-BE49-F238E27FC236}">
                <a16:creationId xmlns:a16="http://schemas.microsoft.com/office/drawing/2014/main" id="{33D9F90C-9613-37F9-A089-B00A62D55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444" y="2651075"/>
            <a:ext cx="4653117" cy="3861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7D277A-BD62-DC11-F1C3-69431718D39B}"/>
              </a:ext>
            </a:extLst>
          </p:cNvPr>
          <p:cNvSpPr txBox="1"/>
          <p:nvPr/>
        </p:nvSpPr>
        <p:spPr>
          <a:xfrm>
            <a:off x="6007782" y="3109523"/>
            <a:ext cx="5512705" cy="2252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• Training data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만을 이용한 평가</a:t>
            </a:r>
            <a:endParaRPr lang="en-US" altLang="ko-KR" sz="1200" dirty="0">
              <a:solidFill>
                <a:srgbClr val="000000"/>
              </a:solidFill>
              <a:latin typeface="Microsoft YaHei (본문)"/>
              <a:cs typeface="Mangal" panose="02040503050203030202" pitchFamily="18" charset="0"/>
            </a:endParaRPr>
          </a:p>
          <a:p>
            <a:pPr marL="171450" indent="-171450">
              <a:lnSpc>
                <a:spcPct val="200000"/>
              </a:lnSpc>
              <a:buFontTx/>
              <a:buChar char="-"/>
            </a:pP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층을 더하거나 </a:t>
            </a:r>
            <a:r>
              <a:rPr lang="ko-KR" altLang="en-US" sz="1200" dirty="0" err="1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에포크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 값을 높여 실행 횟수를 높이면 정확도 높이기 가능</a:t>
            </a:r>
            <a:endParaRPr lang="en-US" altLang="ko-KR" sz="1200" dirty="0">
              <a:solidFill>
                <a:srgbClr val="000000"/>
              </a:solidFill>
              <a:latin typeface="Microsoft YaHei (본문)"/>
              <a:cs typeface="Mangal" panose="02040503050203030202" pitchFamily="18" charset="0"/>
            </a:endParaRPr>
          </a:p>
          <a:p>
            <a:pPr marL="171450" indent="-171450">
              <a:lnSpc>
                <a:spcPct val="200000"/>
              </a:lnSpc>
              <a:buFontTx/>
              <a:buChar char="-"/>
            </a:pPr>
            <a:endParaRPr lang="en-US" altLang="ko-KR" sz="1200" dirty="0">
              <a:solidFill>
                <a:srgbClr val="000000"/>
              </a:solidFill>
              <a:latin typeface="Microsoft YaHei (본문)"/>
              <a:cs typeface="Mangal" panose="02040503050203030202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• Test data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까지 이용한 평가</a:t>
            </a:r>
            <a:endParaRPr lang="en-US" altLang="ko-KR" sz="1200" dirty="0">
              <a:solidFill>
                <a:srgbClr val="000000"/>
              </a:solidFill>
              <a:latin typeface="Microsoft YaHei (본문)"/>
              <a:cs typeface="Mangal" panose="02040503050203030202" pitchFamily="18" charset="0"/>
            </a:endParaRPr>
          </a:p>
          <a:p>
            <a:pPr>
              <a:lnSpc>
                <a:spcPct val="200000"/>
              </a:lnSpc>
            </a:pP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- </a:t>
            </a:r>
            <a:r>
              <a:rPr lang="ko-KR" altLang="en-US" sz="1200" dirty="0" err="1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학습셋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 내부에서의 성공률은 높아져도 테스트셋에는 효과가 없다면</a:t>
            </a: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 </a:t>
            </a:r>
            <a:r>
              <a:rPr lang="ko-KR" altLang="en-US" sz="1200" b="1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과적합이 일어나고 있음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을 뜻함</a:t>
            </a:r>
            <a:endParaRPr lang="en-US" altLang="ko-KR" sz="1200" dirty="0">
              <a:solidFill>
                <a:srgbClr val="000000"/>
              </a:solidFill>
              <a:latin typeface="Microsoft YaHei (본문)"/>
              <a:cs typeface="Mangal" panose="02040503050203030202" pitchFamily="18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D085E31-85E7-9FD9-24BA-41389055076C}"/>
              </a:ext>
            </a:extLst>
          </p:cNvPr>
          <p:cNvCxnSpPr>
            <a:cxnSpLocks/>
          </p:cNvCxnSpPr>
          <p:nvPr/>
        </p:nvCxnSpPr>
        <p:spPr>
          <a:xfrm flipV="1">
            <a:off x="4473622" y="3759200"/>
            <a:ext cx="1534160" cy="1737092"/>
          </a:xfrm>
          <a:prstGeom prst="straightConnector1">
            <a:avLst/>
          </a:prstGeom>
          <a:ln w="57150">
            <a:solidFill>
              <a:srgbClr val="2D7FF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E948FAE-0E56-C66F-2ABC-EF83975A3E88}"/>
              </a:ext>
            </a:extLst>
          </p:cNvPr>
          <p:cNvCxnSpPr>
            <a:cxnSpLocks/>
          </p:cNvCxnSpPr>
          <p:nvPr/>
        </p:nvCxnSpPr>
        <p:spPr>
          <a:xfrm>
            <a:off x="4947920" y="4235536"/>
            <a:ext cx="1059862" cy="6206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DB1EF27-E1C1-7504-0C8B-A9B0448A86DC}"/>
              </a:ext>
            </a:extLst>
          </p:cNvPr>
          <p:cNvCxnSpPr>
            <a:cxnSpLocks/>
          </p:cNvCxnSpPr>
          <p:nvPr/>
        </p:nvCxnSpPr>
        <p:spPr>
          <a:xfrm>
            <a:off x="3048000" y="4124960"/>
            <a:ext cx="0" cy="1920240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08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2000" dirty="0">
                <a:latin typeface="Microsoft YaHei (본문)Microsoft YaHei (본문)"/>
              </a:rPr>
              <a:t>학습셋과 테스트셋</a:t>
            </a:r>
            <a:endParaRPr lang="en-US" altLang="ko-KR" sz="2000" dirty="0">
              <a:latin typeface="Microsoft YaHei (본문)Microsoft YaHei (본문)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98BB9D-BEC3-3C25-6C74-0A3C301B07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768"/>
          <a:stretch/>
        </p:blipFill>
        <p:spPr>
          <a:xfrm>
            <a:off x="794410" y="1459272"/>
            <a:ext cx="6376659" cy="348342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5562DBE-BCFF-F142-D5DE-704D908124D6}"/>
              </a:ext>
            </a:extLst>
          </p:cNvPr>
          <p:cNvSpPr/>
          <p:nvPr/>
        </p:nvSpPr>
        <p:spPr>
          <a:xfrm>
            <a:off x="741429" y="1374054"/>
            <a:ext cx="4096039" cy="3437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6BE5ED3-CE14-8C8A-0026-F17B6697E9AC}"/>
              </a:ext>
            </a:extLst>
          </p:cNvPr>
          <p:cNvCxnSpPr>
            <a:cxnSpLocks/>
          </p:cNvCxnSpPr>
          <p:nvPr/>
        </p:nvCxnSpPr>
        <p:spPr>
          <a:xfrm>
            <a:off x="3813163" y="1717840"/>
            <a:ext cx="0" cy="4690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BCE5772-46F1-DFDE-D2A7-520C48303ED9}"/>
              </a:ext>
            </a:extLst>
          </p:cNvPr>
          <p:cNvCxnSpPr>
            <a:cxnSpLocks/>
          </p:cNvCxnSpPr>
          <p:nvPr/>
        </p:nvCxnSpPr>
        <p:spPr>
          <a:xfrm>
            <a:off x="3379039" y="2393337"/>
            <a:ext cx="117003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AF98952-1E17-523B-557D-199343F9CC71}"/>
              </a:ext>
            </a:extLst>
          </p:cNvPr>
          <p:cNvSpPr txBox="1"/>
          <p:nvPr/>
        </p:nvSpPr>
        <p:spPr>
          <a:xfrm>
            <a:off x="7394420" y="1336711"/>
            <a:ext cx="3509843" cy="40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전체 데이터에서 </a:t>
            </a:r>
            <a:r>
              <a:rPr lang="en-US" altLang="ko-KR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30%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를 테스트 셋으로 사용하라</a:t>
            </a:r>
            <a:endParaRPr lang="en-US" altLang="ko-KR" sz="1200" dirty="0">
              <a:solidFill>
                <a:srgbClr val="000000"/>
              </a:solidFill>
              <a:latin typeface="Microsoft YaHei (본문)"/>
              <a:cs typeface="Mangal" panose="02040503050203030202" pitchFamily="18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BFF0973-C999-FB1E-8554-2FBB90719CD9}"/>
              </a:ext>
            </a:extLst>
          </p:cNvPr>
          <p:cNvCxnSpPr>
            <a:cxnSpLocks/>
          </p:cNvCxnSpPr>
          <p:nvPr/>
        </p:nvCxnSpPr>
        <p:spPr>
          <a:xfrm flipV="1">
            <a:off x="5561801" y="1651494"/>
            <a:ext cx="1838904" cy="449213"/>
          </a:xfrm>
          <a:prstGeom prst="straightConnector1">
            <a:avLst/>
          </a:prstGeom>
          <a:ln w="19050">
            <a:solidFill>
              <a:srgbClr val="2D7FF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1EB8F52-8CAD-5495-5E26-9B302E9A8449}"/>
              </a:ext>
            </a:extLst>
          </p:cNvPr>
          <p:cNvSpPr/>
          <p:nvPr/>
        </p:nvSpPr>
        <p:spPr>
          <a:xfrm>
            <a:off x="4945274" y="2100707"/>
            <a:ext cx="1093684" cy="344128"/>
          </a:xfrm>
          <a:prstGeom prst="rect">
            <a:avLst/>
          </a:prstGeom>
          <a:noFill/>
          <a:ln w="19050">
            <a:solidFill>
              <a:srgbClr val="2D7F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85CE77E-DE83-0AE0-E925-CB6CADFE631D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6629328" y="2444835"/>
            <a:ext cx="937937" cy="61966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185B6BD-F6F6-2B44-BB89-6A4E016AFEC7}"/>
              </a:ext>
            </a:extLst>
          </p:cNvPr>
          <p:cNvSpPr/>
          <p:nvPr/>
        </p:nvSpPr>
        <p:spPr>
          <a:xfrm>
            <a:off x="6124948" y="2100707"/>
            <a:ext cx="1008759" cy="344128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E83014-CC53-B98B-7E66-7DF0C8EC8CE6}"/>
              </a:ext>
            </a:extLst>
          </p:cNvPr>
          <p:cNvSpPr txBox="1"/>
          <p:nvPr/>
        </p:nvSpPr>
        <p:spPr>
          <a:xfrm>
            <a:off x="7675449" y="2809759"/>
            <a:ext cx="3509843" cy="40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데이터들을 무작위로 섞어서 사용하라</a:t>
            </a:r>
            <a:endParaRPr lang="en-US" altLang="ko-KR" sz="1200" dirty="0">
              <a:solidFill>
                <a:srgbClr val="000000"/>
              </a:solidFill>
              <a:latin typeface="Microsoft YaHei (본문)"/>
              <a:cs typeface="Mangal" panose="02040503050203030202" pitchFamily="18" charset="0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1D1EC06F-A872-3398-9ABD-45D36AFEC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7265" y="4054715"/>
            <a:ext cx="4508053" cy="121805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D0AA4B8A-FFEA-E456-CB29-09B01A2D06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4081" y="5453600"/>
            <a:ext cx="3509843" cy="561097"/>
          </a:xfrm>
          <a:prstGeom prst="rect">
            <a:avLst/>
          </a:prstGeom>
        </p:spPr>
      </p:pic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97B03396-653F-4E74-F9D0-4BF81C2BB215}"/>
              </a:ext>
            </a:extLst>
          </p:cNvPr>
          <p:cNvSpPr/>
          <p:nvPr/>
        </p:nvSpPr>
        <p:spPr>
          <a:xfrm>
            <a:off x="5749354" y="4585230"/>
            <a:ext cx="1673905" cy="344128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C39BD98-6C1C-C5E5-AF2D-3D1562CD15D1}"/>
              </a:ext>
            </a:extLst>
          </p:cNvPr>
          <p:cNvSpPr txBox="1"/>
          <p:nvPr/>
        </p:nvSpPr>
        <p:spPr>
          <a:xfrm>
            <a:off x="9243694" y="11171378"/>
            <a:ext cx="3509843" cy="40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dirty="0" err="1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ㅇ</a:t>
            </a:r>
            <a:r>
              <a:rPr lang="ko-KR" altLang="en-US" sz="1200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 </a:t>
            </a:r>
            <a:endParaRPr lang="en-US" altLang="ko-KR" sz="1200" dirty="0">
              <a:solidFill>
                <a:srgbClr val="000000"/>
              </a:solidFill>
              <a:latin typeface="Microsoft YaHei (본문)"/>
              <a:cs typeface="Mangal" panose="02040503050203030202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B6563A6-4B93-DE61-FC33-FB15A46D9398}"/>
              </a:ext>
            </a:extLst>
          </p:cNvPr>
          <p:cNvSpPr txBox="1"/>
          <p:nvPr/>
        </p:nvSpPr>
        <p:spPr>
          <a:xfrm>
            <a:off x="1894080" y="6014697"/>
            <a:ext cx="3509843" cy="40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200" b="1" dirty="0">
                <a:solidFill>
                  <a:srgbClr val="000000"/>
                </a:solidFill>
                <a:latin typeface="Microsoft YaHei (본문)"/>
                <a:cs typeface="Mangal" panose="02040503050203030202" pitchFamily="18" charset="0"/>
              </a:rPr>
              <a:t>Test accuracy: 0.76190477</a:t>
            </a:r>
          </a:p>
        </p:txBody>
      </p:sp>
    </p:spTree>
    <p:extLst>
      <p:ext uri="{BB962C8B-B14F-4D97-AF65-F5344CB8AC3E}">
        <p14:creationId xmlns:p14="http://schemas.microsoft.com/office/powerpoint/2010/main" val="426163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/>
      <p:bldP spid="23" grpId="0" animBg="1"/>
      <p:bldP spid="29" grpId="0" animBg="1"/>
      <p:bldP spid="34" grpId="0"/>
      <p:bldP spid="40" grpId="0" animBg="1"/>
      <p:bldP spid="41" grpId="0"/>
      <p:bldP spid="4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a13ec0c6-7f3e-4340-a8a7-9e771235e72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a0afefe-8d8e-4304-8fde-5df01c78f0d9"/>
</p:tagLst>
</file>

<file path=ppt/theme/theme1.xml><?xml version="1.0" encoding="utf-8"?>
<a:theme xmlns:a="http://schemas.openxmlformats.org/drawingml/2006/main" name="主题5">
  <a:themeElements>
    <a:clrScheme name="20171020-0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33B290"/>
      </a:accent1>
      <a:accent2>
        <a:srgbClr val="1A765E"/>
      </a:accent2>
      <a:accent3>
        <a:srgbClr val="2C7394"/>
      </a:accent3>
      <a:accent4>
        <a:srgbClr val="2D8990"/>
      </a:accent4>
      <a:accent5>
        <a:srgbClr val="259BAB"/>
      </a:accent5>
      <a:accent6>
        <a:srgbClr val="08AA7F"/>
      </a:accent6>
      <a:hlink>
        <a:srgbClr val="92278F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33B290"/>
    </a:accent1>
    <a:accent2>
      <a:srgbClr val="1A765E"/>
    </a:accent2>
    <a:accent3>
      <a:srgbClr val="2C7394"/>
    </a:accent3>
    <a:accent4>
      <a:srgbClr val="2D8990"/>
    </a:accent4>
    <a:accent5>
      <a:srgbClr val="259BAB"/>
    </a:accent5>
    <a:accent6>
      <a:srgbClr val="08AA7F"/>
    </a:accent6>
    <a:hlink>
      <a:srgbClr val="92278F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33B290"/>
    </a:accent1>
    <a:accent2>
      <a:srgbClr val="1A765E"/>
    </a:accent2>
    <a:accent3>
      <a:srgbClr val="2C7394"/>
    </a:accent3>
    <a:accent4>
      <a:srgbClr val="2D8990"/>
    </a:accent4>
    <a:accent5>
      <a:srgbClr val="259BAB"/>
    </a:accent5>
    <a:accent6>
      <a:srgbClr val="08AA7F"/>
    </a:accent6>
    <a:hlink>
      <a:srgbClr val="92278F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33B290"/>
    </a:accent1>
    <a:accent2>
      <a:srgbClr val="1A765E"/>
    </a:accent2>
    <a:accent3>
      <a:srgbClr val="2C7394"/>
    </a:accent3>
    <a:accent4>
      <a:srgbClr val="2D8990"/>
    </a:accent4>
    <a:accent5>
      <a:srgbClr val="259BAB"/>
    </a:accent5>
    <a:accent6>
      <a:srgbClr val="08AA7F"/>
    </a:accent6>
    <a:hlink>
      <a:srgbClr val="92278F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1635</TotalTime>
  <Words>1023</Words>
  <Application>Microsoft Office PowerPoint</Application>
  <PresentationFormat>와이드스크린</PresentationFormat>
  <Paragraphs>183</Paragraphs>
  <Slides>29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Microsoft YaHei (본문)</vt:lpstr>
      <vt:lpstr>Microsoft YaHei (본문)Microsoft YaHei (본문)</vt:lpstr>
      <vt:lpstr>Arial</vt:lpstr>
      <vt:lpstr>Calibri</vt:lpstr>
      <vt:lpstr>Impact</vt:lpstr>
      <vt:lpstr>主题5</vt:lpstr>
      <vt:lpstr>4차 연구실 딥러닝 세미나</vt:lpstr>
      <vt:lpstr> </vt:lpstr>
      <vt:lpstr>모델 성능 검증하기</vt:lpstr>
      <vt:lpstr>초음파 광물 데이터를 이용한 모델 설계</vt:lpstr>
      <vt:lpstr>초음파 광물 데이터를 이용한 모델 설계</vt:lpstr>
      <vt:lpstr>과적합 이해하기</vt:lpstr>
      <vt:lpstr>학습셋과 테스트셋</vt:lpstr>
      <vt:lpstr>학습셋과 테스트셋</vt:lpstr>
      <vt:lpstr>학습셋과 테스트셋</vt:lpstr>
      <vt:lpstr>높은 정확도를 가지는 모델을 설계하는 방법</vt:lpstr>
      <vt:lpstr>모델 저장과 재사용</vt:lpstr>
      <vt:lpstr>K겹 교차 검증</vt:lpstr>
      <vt:lpstr>K겹 교차 검증</vt:lpstr>
      <vt:lpstr>K겹 교차 검증</vt:lpstr>
      <vt:lpstr>모델 성능 향상시키기</vt:lpstr>
      <vt:lpstr>와인 데이터를 이용한 모델 설계</vt:lpstr>
      <vt:lpstr>와인 데이터를 이용한 모델 설계</vt:lpstr>
      <vt:lpstr>모델 저장하기</vt:lpstr>
      <vt:lpstr>그래프로 과적합 확인하기</vt:lpstr>
      <vt:lpstr>학습의 자동 중단</vt:lpstr>
      <vt:lpstr>실제 데이터로 만들어보는 모델</vt:lpstr>
      <vt:lpstr>부동산 판매 기록 데이터를 이용한 모델 설계</vt:lpstr>
      <vt:lpstr>결측치, 카테고리 변수 처리하기</vt:lpstr>
      <vt:lpstr>결측치, 카테고리 변수 처리하기</vt:lpstr>
      <vt:lpstr>속성별 관련도 추출하기</vt:lpstr>
      <vt:lpstr>속성별 관련도 추출하기</vt:lpstr>
      <vt:lpstr>주택 가격 예측 모델</vt:lpstr>
      <vt:lpstr>주택 가격 예측 모델</vt:lpstr>
      <vt:lpstr>Thanks.</vt:lpstr>
    </vt:vector>
  </TitlesOfParts>
  <Manager>Ben Oostdam</Manager>
  <Company>https://iSlide-PowerPoint.com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SONG</dc:creator>
  <cp:keywords>1</cp:keywords>
  <cp:lastModifiedBy>이 지원</cp:lastModifiedBy>
  <cp:revision>720</cp:revision>
  <cp:lastPrinted>2017-12-17T16:00:00Z</cp:lastPrinted>
  <dcterms:created xsi:type="dcterms:W3CDTF">2017-12-17T16:00:00Z</dcterms:created>
  <dcterms:modified xsi:type="dcterms:W3CDTF">2022-11-07T11:51:56Z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