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A7579-23FC-712C-EFC2-252BCC4A2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6262A7-777E-9468-409D-CC1F904A3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629C6-C9DC-44C6-5DC3-EFE2B47C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42D9B-4EC8-EE41-FA81-51C077DF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26F61-7519-1550-A88F-D31D229B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6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9309A-B61B-4080-BB41-E5F45BF4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CDE2A-30AF-7311-5020-BAE702A4C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71901-7DEE-A2FB-F17D-CAB81F0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D21A7-183D-A9C5-38A4-790D18F3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567BC-B9F9-BC5C-1811-67DB9B15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7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154F1C-281C-B8FB-3022-11553EA41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CE422-F229-95CF-7A09-D6D87A00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66380-07FB-7D00-3F2A-A46C6D49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C4EBA-1B8D-FBC2-CEC2-B5453C9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B2263-EE6A-20DF-FB92-57DF0D79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2A929-28D4-67F9-1BAF-108ED85A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579A3-9AAA-3614-0A8A-2F3D8942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29CB4-EBF4-92FE-BE56-36A242F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FA840-D3E9-EBF5-889B-59219C16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27A4B-B59A-FB84-83E2-F1D3F0B4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0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FA93EE-8CB6-3A83-945A-7574B8C7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B9A7A-CB9C-3F6D-2DA7-9E02AF20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A8E2F-EF31-E09F-50CF-9ED14389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6E3EA6-79D4-DC99-CD87-F97E2D1D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4FD71-521F-BE77-C1C9-9E112D53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9A306-8772-2C69-5DC8-67E41B15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DA7F5-9450-AFAB-B3D0-83B3F9EBC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7C5C99-3AC4-563D-0505-82336B5D5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93394-0951-3163-57FA-0882069A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4BB4B-814F-3D71-1AF2-A4C1BA66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6E8B6-7BFE-3D57-DE52-DEFB058B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7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25CF4-0734-E969-9349-72D5AAD2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F79D3-15BD-6B9A-6F16-66AE137F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5E18B-318A-03BA-D0B8-7EEFAEA4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D1BE3-BC19-6EFB-12B9-CCEA699E4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2F8E4D-2976-810A-C35C-08B91DEE4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9A342-3332-30FE-D72A-470BDB52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A7E74-8F37-80DC-3D1C-AF439335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CDB190-99B9-87BF-AF41-F063CD5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F8B7D-EA1E-1275-521D-D74268C3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D09761-F2C0-E534-10C5-EDD6CD2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5B3F8-A900-40E8-6D44-94945618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23B1F-7570-5F5F-F065-C29EF67E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0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F2640B-5C41-0365-C814-17A641CA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89A8B-C8CE-45D8-1994-E41D508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690B54-BB81-11F2-563E-F0AB40D4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9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EFEA2-3C87-9793-5376-29CC9427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214B3-90F5-4815-EA02-C9A3CAAB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B4F5-7DF8-54AD-B654-AA2A6629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29BAF-6DCB-9856-CE09-9AAF9752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A2E2C-F57A-BF41-1A1A-F0ECF1D3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2D906-D90E-8253-BE21-4FC61B2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0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A157F-788A-5D5D-E06E-337E95D1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6F4F0C-2D45-AAD0-46C9-D9B649568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BD14AD-AA9B-872B-B528-A7BB31BF3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07DA4-3B5F-263E-D28F-23A67364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74C5C3-63B2-37C9-3D71-8461369F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E3E87-AF2A-46C4-0F72-3EEDA411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CCE93-4A53-DB9A-7A7C-1725C84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49BB1-8812-3801-8670-2C52191F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05142-6309-2C7B-F411-9FA8EA52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5BDC-3EE0-4DE5-93DB-F0EA218117B1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F4A5E-C91C-59B5-E92F-F9744A9E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AA7C1-B2C7-02D8-6380-027B593E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1AE15-F184-4B40-B0DB-EB4317E0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707683-8D48-E817-0669-4B58431AB64E}"/>
              </a:ext>
            </a:extLst>
          </p:cNvPr>
          <p:cNvSpPr txBox="1"/>
          <p:nvPr/>
        </p:nvSpPr>
        <p:spPr>
          <a:xfrm>
            <a:off x="361950" y="571500"/>
            <a:ext cx="80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s01_create_table.sql</a:t>
            </a:r>
            <a:endParaRPr lang="ko-KR" altLang="en-US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57FD9EB-28CA-A41D-7D7D-7DBD3E1F0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5A248F0-5AB9-C928-C38B-E4A18DC63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42"/>
          <a:stretch/>
        </p:blipFill>
        <p:spPr>
          <a:xfrm>
            <a:off x="3011728" y="1016000"/>
            <a:ext cx="5863744" cy="2565400"/>
          </a:xfrm>
          <a:prstGeom prst="rect">
            <a:avLst/>
          </a:prstGeom>
        </p:spPr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FB8B3BC-D410-A94D-08BB-BE257A63E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12673"/>
              </p:ext>
            </p:extLst>
          </p:nvPr>
        </p:nvGraphicFramePr>
        <p:xfrm>
          <a:off x="1530350" y="4061460"/>
          <a:ext cx="94361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480">
                  <a:extLst>
                    <a:ext uri="{9D8B030D-6E8A-4147-A177-3AD203B41FA5}">
                      <a16:colId xmlns:a16="http://schemas.microsoft.com/office/drawing/2014/main" val="1349813617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3735028532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641765544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1441217184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2679724572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4051441368"/>
                    </a:ext>
                  </a:extLst>
                </a:gridCol>
                <a:gridCol w="1310770">
                  <a:extLst>
                    <a:ext uri="{9D8B030D-6E8A-4147-A177-3AD203B41FA5}">
                      <a16:colId xmlns:a16="http://schemas.microsoft.com/office/drawing/2014/main" val="4284932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id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camera_no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situation_type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 err="1"/>
                        <a:t>link_storage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3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행 고유 번호</a:t>
                      </a:r>
                      <a:endParaRPr lang="en-US" altLang="ko-K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카메라 식별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위험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이미지 저장 링크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5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MEDIUMINT (un)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TINYINT (un)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TINYTEXT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DATE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TIME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VARCHAR(45)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08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크기</a:t>
                      </a:r>
                      <a:r>
                        <a:rPr lang="en-US" altLang="ko-KR" sz="1100" dirty="0"/>
                        <a:t>(Byte)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255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가변길이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 ~ 16777125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0~255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100" dirty="0"/>
                        <a:t>형식 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‘INVASION’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‘2023-05-09’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’13:46:59’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/>
                        <a:t>‘https://~~’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1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4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707683-8D48-E817-0669-4B58431AB64E}"/>
              </a:ext>
            </a:extLst>
          </p:cNvPr>
          <p:cNvSpPr txBox="1"/>
          <p:nvPr/>
        </p:nvSpPr>
        <p:spPr>
          <a:xfrm>
            <a:off x="361950" y="571500"/>
            <a:ext cx="80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s02_add_constraints.sql</a:t>
            </a:r>
            <a:endParaRPr lang="ko-KR" altLang="en-US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57FD9EB-28CA-A41D-7D7D-7DBD3E1F0E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75B790-CAEE-638B-BB74-B727E936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5" y="1156557"/>
            <a:ext cx="5707875" cy="1044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DAFE5-8B38-D4BC-CCA5-B5AB49C834F4}"/>
              </a:ext>
            </a:extLst>
          </p:cNvPr>
          <p:cNvSpPr txBox="1"/>
          <p:nvPr/>
        </p:nvSpPr>
        <p:spPr>
          <a:xfrm>
            <a:off x="361950" y="2907268"/>
            <a:ext cx="808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s03_insert_rows.sql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E7473-0538-0532-13E7-010334EDA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26" y="3414236"/>
            <a:ext cx="6299578" cy="3091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D069F-8B06-804B-2446-5725F2C8E276}"/>
              </a:ext>
            </a:extLst>
          </p:cNvPr>
          <p:cNvSpPr txBox="1"/>
          <p:nvPr/>
        </p:nvSpPr>
        <p:spPr>
          <a:xfrm>
            <a:off x="6962775" y="1514475"/>
            <a:ext cx="3867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예상 위험 상황 의논 후 수정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236F47-7E82-2717-BAAF-97C45559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104" y="4533074"/>
            <a:ext cx="5098222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2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102</Words>
  <Application>Microsoft Office PowerPoint</Application>
  <PresentationFormat>와이드스크린</PresentationFormat>
  <Paragraphs>41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이지원</dc:creator>
  <cp:lastModifiedBy>이지원</cp:lastModifiedBy>
  <cp:revision>31</cp:revision>
  <dcterms:created xsi:type="dcterms:W3CDTF">2023-05-09T06:13:58Z</dcterms:created>
  <dcterms:modified xsi:type="dcterms:W3CDTF">2023-05-10T00:13:47Z</dcterms:modified>
</cp:coreProperties>
</file>