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6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승현" userId="fadb4e941c647f02" providerId="LiveId" clId="{A0CA2144-FF0D-4C62-AE9D-C0B4E8208C28}"/>
    <pc:docChg chg="undo custSel addSld delSld modSld">
      <pc:chgData name="이 승현" userId="fadb4e941c647f02" providerId="LiveId" clId="{A0CA2144-FF0D-4C62-AE9D-C0B4E8208C28}" dt="2023-05-22T02:23:00.731" v="1788" actId="47"/>
      <pc:docMkLst>
        <pc:docMk/>
      </pc:docMkLst>
      <pc:sldChg chg="del">
        <pc:chgData name="이 승현" userId="fadb4e941c647f02" providerId="LiveId" clId="{A0CA2144-FF0D-4C62-AE9D-C0B4E8208C28}" dt="2023-05-22T02:23:00.731" v="1788" actId="47"/>
        <pc:sldMkLst>
          <pc:docMk/>
          <pc:sldMk cId="3919405528" sldId="256"/>
        </pc:sldMkLst>
      </pc:sldChg>
      <pc:sldChg chg="modSp mod">
        <pc:chgData name="이 승현" userId="fadb4e941c647f02" providerId="LiveId" clId="{A0CA2144-FF0D-4C62-AE9D-C0B4E8208C28}" dt="2023-05-12T02:32:22.085" v="1682" actId="20577"/>
        <pc:sldMkLst>
          <pc:docMk/>
          <pc:sldMk cId="1989156670" sldId="257"/>
        </pc:sldMkLst>
        <pc:spChg chg="mod">
          <ac:chgData name="이 승현" userId="fadb4e941c647f02" providerId="LiveId" clId="{A0CA2144-FF0D-4C62-AE9D-C0B4E8208C28}" dt="2023-05-11T16:28:26.136" v="191"/>
          <ac:spMkLst>
            <pc:docMk/>
            <pc:sldMk cId="1989156670" sldId="257"/>
            <ac:spMk id="2" creationId="{44C63747-5203-EC5F-4DD0-1874632C6E38}"/>
          </ac:spMkLst>
        </pc:spChg>
        <pc:spChg chg="mod">
          <ac:chgData name="이 승현" userId="fadb4e941c647f02" providerId="LiveId" clId="{A0CA2144-FF0D-4C62-AE9D-C0B4E8208C28}" dt="2023-05-12T02:32:22.085" v="1682" actId="20577"/>
          <ac:spMkLst>
            <pc:docMk/>
            <pc:sldMk cId="1989156670" sldId="257"/>
            <ac:spMk id="3" creationId="{85DF2635-81E3-613A-DE50-9560302FC223}"/>
          </ac:spMkLst>
        </pc:spChg>
      </pc:sldChg>
      <pc:sldChg chg="addSp modSp new mod">
        <pc:chgData name="이 승현" userId="fadb4e941c647f02" providerId="LiveId" clId="{A0CA2144-FF0D-4C62-AE9D-C0B4E8208C28}" dt="2023-05-12T02:37:58.860" v="1787" actId="1076"/>
        <pc:sldMkLst>
          <pc:docMk/>
          <pc:sldMk cId="1679018489" sldId="258"/>
        </pc:sldMkLst>
        <pc:spChg chg="mod">
          <ac:chgData name="이 승현" userId="fadb4e941c647f02" providerId="LiveId" clId="{A0CA2144-FF0D-4C62-AE9D-C0B4E8208C28}" dt="2023-05-11T16:29:46.201" v="361"/>
          <ac:spMkLst>
            <pc:docMk/>
            <pc:sldMk cId="1679018489" sldId="258"/>
            <ac:spMk id="2" creationId="{01910EBD-1607-A7AF-1AE0-DE18C828DF5B}"/>
          </ac:spMkLst>
        </pc:spChg>
        <pc:spChg chg="mod">
          <ac:chgData name="이 승현" userId="fadb4e941c647f02" providerId="LiveId" clId="{A0CA2144-FF0D-4C62-AE9D-C0B4E8208C28}" dt="2023-05-12T02:36:36.606" v="1709" actId="1076"/>
          <ac:spMkLst>
            <pc:docMk/>
            <pc:sldMk cId="1679018489" sldId="258"/>
            <ac:spMk id="3" creationId="{EA08F87C-8097-779A-4DA4-3BE3FCFDEFFE}"/>
          </ac:spMkLst>
        </pc:spChg>
        <pc:spChg chg="add mod">
          <ac:chgData name="이 승현" userId="fadb4e941c647f02" providerId="LiveId" clId="{A0CA2144-FF0D-4C62-AE9D-C0B4E8208C28}" dt="2023-05-12T02:37:51.672" v="1784" actId="1076"/>
          <ac:spMkLst>
            <pc:docMk/>
            <pc:sldMk cId="1679018489" sldId="258"/>
            <ac:spMk id="4" creationId="{729C5ABA-FA29-53AA-64CE-0235ECE1B514}"/>
          </ac:spMkLst>
        </pc:spChg>
        <pc:spChg chg="add mod">
          <ac:chgData name="이 승현" userId="fadb4e941c647f02" providerId="LiveId" clId="{A0CA2144-FF0D-4C62-AE9D-C0B4E8208C28}" dt="2023-05-12T02:37:58.860" v="1787" actId="1076"/>
          <ac:spMkLst>
            <pc:docMk/>
            <pc:sldMk cId="1679018489" sldId="258"/>
            <ac:spMk id="5" creationId="{F0E5410C-3B4D-54EC-C317-85A33E0211D3}"/>
          </ac:spMkLst>
        </pc:spChg>
        <pc:picChg chg="add mod">
          <ac:chgData name="이 승현" userId="fadb4e941c647f02" providerId="LiveId" clId="{A0CA2144-FF0D-4C62-AE9D-C0B4E8208C28}" dt="2023-05-12T02:36:39.249" v="1710" actId="1076"/>
          <ac:picMkLst>
            <pc:docMk/>
            <pc:sldMk cId="1679018489" sldId="258"/>
            <ac:picMk id="2050" creationId="{991BBB22-6FD7-E819-AB42-D8013DA31419}"/>
          </ac:picMkLst>
        </pc:picChg>
        <pc:picChg chg="add mod">
          <ac:chgData name="이 승현" userId="fadb4e941c647f02" providerId="LiveId" clId="{A0CA2144-FF0D-4C62-AE9D-C0B4E8208C28}" dt="2023-05-12T02:36:40.369" v="1711" actId="1076"/>
          <ac:picMkLst>
            <pc:docMk/>
            <pc:sldMk cId="1679018489" sldId="258"/>
            <ac:picMk id="2052" creationId="{A92C2C16-6E4E-D5B9-4FCC-DE3FCDCDAFEC}"/>
          </ac:picMkLst>
        </pc:picChg>
      </pc:sldChg>
      <pc:sldChg chg="addSp modSp new mod">
        <pc:chgData name="이 승현" userId="fadb4e941c647f02" providerId="LiveId" clId="{A0CA2144-FF0D-4C62-AE9D-C0B4E8208C28}" dt="2023-05-12T02:34:36.954" v="1684" actId="1076"/>
        <pc:sldMkLst>
          <pc:docMk/>
          <pc:sldMk cId="50967631" sldId="259"/>
        </pc:sldMkLst>
        <pc:spChg chg="mod">
          <ac:chgData name="이 승현" userId="fadb4e941c647f02" providerId="LiveId" clId="{A0CA2144-FF0D-4C62-AE9D-C0B4E8208C28}" dt="2023-05-11T16:35:19.623" v="764"/>
          <ac:spMkLst>
            <pc:docMk/>
            <pc:sldMk cId="50967631" sldId="259"/>
            <ac:spMk id="2" creationId="{5969145E-D45F-A1BF-A61A-DC2F0A33C196}"/>
          </ac:spMkLst>
        </pc:spChg>
        <pc:spChg chg="mod">
          <ac:chgData name="이 승현" userId="fadb4e941c647f02" providerId="LiveId" clId="{A0CA2144-FF0D-4C62-AE9D-C0B4E8208C28}" dt="2023-05-11T16:45:32.528" v="1669"/>
          <ac:spMkLst>
            <pc:docMk/>
            <pc:sldMk cId="50967631" sldId="259"/>
            <ac:spMk id="3" creationId="{3D4DE4CB-714F-3745-0761-9991E0E9692E}"/>
          </ac:spMkLst>
        </pc:spChg>
        <pc:picChg chg="add mod">
          <ac:chgData name="이 승현" userId="fadb4e941c647f02" providerId="LiveId" clId="{A0CA2144-FF0D-4C62-AE9D-C0B4E8208C28}" dt="2023-05-12T02:34:36.954" v="1684" actId="1076"/>
          <ac:picMkLst>
            <pc:docMk/>
            <pc:sldMk cId="50967631" sldId="259"/>
            <ac:picMk id="1026" creationId="{A58DBD07-2395-7F64-B177-8AC16DEA887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AEFD9-C8F0-61C2-6511-4E37F0279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1B244A-B52B-1A6C-B23C-AB0EB2CB7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6F3B3-ED6C-1465-AE33-24F56107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DFE7C-AD93-E649-FDDA-C8ED2CD1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27740-DE4D-FF6B-F7C2-EFD16E434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95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8C2C8-2F6B-BA24-0E16-3BF11A2D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89210-9808-C957-0CE8-DAB0F89A2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E2F5F-1EA1-2F27-382D-6321EEE40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873A7-D097-455E-BE31-924E001F3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18B56-7513-1339-D9B8-FB1D4BF5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4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ECB175-70A9-A080-D764-0A128502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9B7B63-374C-FF1D-7871-C8E60D48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B2C95-7149-80C3-EF3D-550D9D26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E0598E-6AD8-CBB6-FA13-623AD3F1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EBDB8-29AA-FFEF-1B41-A992BB58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37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8D9AB-8A1C-4479-D356-735C5960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2BC47-DD55-C889-B80C-0C13D2CA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92558-3C18-D55F-AB86-4186A930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5816B-D5CC-0B24-883B-92B4BD03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2FAA8-9235-71DC-2788-0406ED1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0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80B49-968E-62BF-8458-E3088C3C7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F71D87-7557-5F43-6534-97375B9E9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8FAEE-B6DF-A804-35E6-D9651963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A71ED3-29E9-6E8A-F98A-9EAD3448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075AE-5CB8-BF93-7A70-5188DF53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13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0B9A6-022D-9238-83A5-9831A50E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CB17B7-FB72-056C-BE93-D538C0A10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50E97B-F463-5F20-7675-CCC9E35EE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A6DD59-EA61-3B9C-56F4-416233C74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B60BA-5A00-8043-CF26-B9D5B520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B525DE-E18C-83D1-8EE2-A6E39B1C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1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75467-DFAC-9A09-D742-FB1061CC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BACF0B-39D0-7D75-4CCF-2331880A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0C04C-28E9-BAA9-B7B4-93A4C4F67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F6FDC4-687E-088F-7D7E-30DA7F2BD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5F0A2D-3971-D877-3415-2113308FC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014700-520E-1C7F-6654-19C4DDAA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0727D4-E4D7-C2B6-D0FC-361BBED9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D43FD6-E498-B52C-0BF2-D9F58DD3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52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2E70F-977D-C6EE-6F95-AE9BE1B0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D18B1A-92DE-C34D-35EE-47950289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42E7E4-B388-30C6-181E-B28A1BF6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75C4E3-7652-5DBA-1AB7-D229918C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15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237517-2433-C71F-CFD2-877900C5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074618-33BF-57BE-346A-A83B8E89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75BB6-DC9A-961D-910D-B5704883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27537-4F05-EB16-5AB9-1D49327E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D582B-B55C-5AC5-BE72-03B073A92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CA8ED-0263-9040-913E-BAAF4B2A2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015701-41BC-DD29-993D-D64F9D2A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0DB73F-A00B-B1AB-A8B2-595089CC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D56D1-032F-8FDD-72A7-690528FE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0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1FB8-E0F3-17AC-360D-A3D30BCA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CB8CD-8980-77B9-778A-C3AE6142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49B625-DA25-89BF-57F6-3F90B4B87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18C80-3107-A23A-5EAE-EDE6A046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E274E-AA93-1446-98AC-C3A6BF19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A73310-8D16-468D-07A9-21B13DD2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10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B4D430-E0C0-1E7D-C280-7CB03367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21873-3AC9-D8B2-8BA2-ABAE7EA8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31859-01A9-355F-240B-87D24A044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1646B-BD82-4388-9613-66B6AD331568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C92C7-4CC6-DE86-BE9E-E906F8EFF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38C7D-D2BA-B158-81E3-8BE75884B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94BB4-B593-405F-BB61-D719A56694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63747-5203-EC5F-4DD0-1874632C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진행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DF2635-81E3-613A-DE50-9560302FC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라즈베리파이도착</a:t>
            </a:r>
            <a:endParaRPr lang="en-US" altLang="ko-KR" dirty="0"/>
          </a:p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설치 및 환경 설정</a:t>
            </a:r>
            <a:endParaRPr lang="en-US" altLang="ko-KR" dirty="0"/>
          </a:p>
          <a:p>
            <a:r>
              <a:rPr lang="ko-KR" altLang="en-US" dirty="0"/>
              <a:t>카메라 모듈을 설치하여 이미지 및 동영상 저장 </a:t>
            </a:r>
            <a:endParaRPr lang="en-US" altLang="ko-KR" dirty="0"/>
          </a:p>
          <a:p>
            <a:r>
              <a:rPr lang="en-US" altLang="ko-KR" dirty="0"/>
              <a:t>Aws</a:t>
            </a:r>
            <a:r>
              <a:rPr lang="ko-KR" altLang="en-US" dirty="0"/>
              <a:t>서버와 연결하여 동영상 전달 </a:t>
            </a:r>
            <a:r>
              <a:rPr lang="en-US" altLang="ko-KR" dirty="0"/>
              <a:t>// RTMP </a:t>
            </a:r>
            <a:r>
              <a:rPr lang="ko-KR" altLang="en-US" dirty="0"/>
              <a:t>이용</a:t>
            </a:r>
            <a:endParaRPr lang="en-US" altLang="ko-KR" dirty="0"/>
          </a:p>
          <a:p>
            <a:pPr lvl="1"/>
            <a:r>
              <a:rPr lang="en-US" altLang="ko-KR" dirty="0"/>
              <a:t>Aws</a:t>
            </a:r>
            <a:r>
              <a:rPr lang="ko-KR" altLang="en-US" dirty="0"/>
              <a:t>에 스트리밍 서버를 만들고 </a:t>
            </a:r>
            <a:r>
              <a:rPr lang="ko-KR" altLang="en-US" dirty="0" err="1"/>
              <a:t>라즈베리파이에서</a:t>
            </a:r>
            <a:r>
              <a:rPr lang="ko-KR" altLang="en-US" dirty="0"/>
              <a:t> 접속</a:t>
            </a:r>
            <a:endParaRPr lang="en-US" altLang="ko-KR" dirty="0"/>
          </a:p>
          <a:p>
            <a:r>
              <a:rPr lang="ko-KR" altLang="en-US" dirty="0"/>
              <a:t>실시간 스트리밍 확인</a:t>
            </a:r>
            <a:endParaRPr lang="en-US" altLang="ko-KR" dirty="0"/>
          </a:p>
          <a:p>
            <a:r>
              <a:rPr lang="ko-KR" altLang="en-US" dirty="0"/>
              <a:t>서버로부터 받은 신호로 신호등 제어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15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10EBD-1607-A7AF-1AE0-DE18C828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설치 및 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8F87C-8097-779A-4DA4-3BE3FCFDE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202"/>
            <a:ext cx="10515600" cy="3628635"/>
          </a:xfrm>
        </p:spPr>
        <p:txBody>
          <a:bodyPr/>
          <a:lstStyle/>
          <a:p>
            <a:r>
              <a:rPr lang="en-US" altLang="ko-KR" dirty="0"/>
              <a:t>Raspberry pi imager </a:t>
            </a:r>
            <a:r>
              <a:rPr lang="ko-KR" altLang="en-US" dirty="0"/>
              <a:t>프로그램을 이용하여 </a:t>
            </a:r>
            <a:r>
              <a:rPr lang="en-US" altLang="ko-KR" dirty="0"/>
              <a:t>OS</a:t>
            </a:r>
            <a:r>
              <a:rPr lang="ko-KR" altLang="en-US" dirty="0"/>
              <a:t>를 </a:t>
            </a:r>
            <a:r>
              <a:rPr lang="en-US" altLang="ko-KR" dirty="0"/>
              <a:t>SD</a:t>
            </a:r>
            <a:r>
              <a:rPr lang="ko-KR" altLang="en-US" dirty="0"/>
              <a:t>카드에 탑재 후 </a:t>
            </a:r>
            <a:r>
              <a:rPr lang="en-US" altLang="ko-KR" dirty="0"/>
              <a:t>Raspberry</a:t>
            </a:r>
            <a:r>
              <a:rPr lang="ko-KR" altLang="en-US" dirty="0"/>
              <a:t>에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</a:t>
            </a:r>
            <a:r>
              <a:rPr lang="ko-KR" altLang="en-US" dirty="0"/>
              <a:t>를 이용하여 </a:t>
            </a:r>
            <a:r>
              <a:rPr lang="ko-KR" altLang="en-US" dirty="0" err="1"/>
              <a:t>라즈베리파이에</a:t>
            </a:r>
            <a:r>
              <a:rPr lang="ko-KR" altLang="en-US" dirty="0"/>
              <a:t> 연결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타임 존</a:t>
            </a:r>
            <a:r>
              <a:rPr lang="en-US" altLang="ko-KR" dirty="0"/>
              <a:t>, </a:t>
            </a:r>
            <a:r>
              <a:rPr lang="ko-KR" altLang="en-US" dirty="0"/>
              <a:t>인터넷</a:t>
            </a:r>
            <a:r>
              <a:rPr lang="en-US" altLang="ko-KR" dirty="0"/>
              <a:t>, </a:t>
            </a:r>
            <a:r>
              <a:rPr lang="ko-KR" altLang="en-US" dirty="0"/>
              <a:t>원격접속 등 초반 환경 구축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50" name="Picture 2" descr="Introducing Raspberry Pi Imager, our new imaging utility - Raspberry Pi">
            <a:extLst>
              <a:ext uri="{FF2B5EF4-FFF2-40B4-BE49-F238E27FC236}">
                <a16:creationId xmlns:a16="http://schemas.microsoft.com/office/drawing/2014/main" id="{991BBB22-6FD7-E819-AB42-D8013DA31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15" y="4164386"/>
            <a:ext cx="3060800" cy="19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라즈베리파이 기초] (4) GUI 프로그램 SSH 통해 실행시키기">
            <a:extLst>
              <a:ext uri="{FF2B5EF4-FFF2-40B4-BE49-F238E27FC236}">
                <a16:creationId xmlns:a16="http://schemas.microsoft.com/office/drawing/2014/main" id="{A92C2C16-6E4E-D5B9-4FCC-DE3FCDCDA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11" y="4164387"/>
            <a:ext cx="3558611" cy="199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C5ABA-FA29-53AA-64CE-0235ECE1B514}"/>
              </a:ext>
            </a:extLst>
          </p:cNvPr>
          <p:cNvSpPr txBox="1"/>
          <p:nvPr/>
        </p:nvSpPr>
        <p:spPr>
          <a:xfrm>
            <a:off x="1308833" y="6308209"/>
            <a:ext cx="250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설치화면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5410C-3B4D-54EC-C317-85A33E0211D3}"/>
              </a:ext>
            </a:extLst>
          </p:cNvPr>
          <p:cNvSpPr txBox="1"/>
          <p:nvPr/>
        </p:nvSpPr>
        <p:spPr>
          <a:xfrm>
            <a:off x="7432548" y="6308209"/>
            <a:ext cx="210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라즈베리 </a:t>
            </a:r>
            <a:r>
              <a:rPr lang="en-US" altLang="ko-KR" dirty="0"/>
              <a:t>GUI </a:t>
            </a:r>
            <a:r>
              <a:rPr lang="ko-KR" altLang="en-US" dirty="0"/>
              <a:t>화면</a:t>
            </a:r>
          </a:p>
        </p:txBody>
      </p:sp>
    </p:spTree>
    <p:extLst>
      <p:ext uri="{BB962C8B-B14F-4D97-AF65-F5344CB8AC3E}">
        <p14:creationId xmlns:p14="http://schemas.microsoft.com/office/powerpoint/2010/main" val="167901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9145E-D45F-A1BF-A61A-DC2F0A33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라즈베리파이</a:t>
            </a:r>
            <a:r>
              <a:rPr lang="ko-KR" altLang="en-US" dirty="0"/>
              <a:t> 카메라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DE4CB-714F-3745-0761-9991E0E9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 err="1"/>
              <a:t>라즈베리파이에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탑재되어있는</a:t>
            </a:r>
            <a:r>
              <a:rPr lang="ko-KR" altLang="en-US" sz="2400" dirty="0"/>
              <a:t> 카메라 모듈 설치</a:t>
            </a:r>
            <a:r>
              <a:rPr lang="en-US" altLang="ko-KR" sz="2400" dirty="0"/>
              <a:t> </a:t>
            </a:r>
          </a:p>
          <a:p>
            <a:pPr marL="0" indent="0">
              <a:buNone/>
            </a:pPr>
            <a:r>
              <a:rPr lang="en-US" altLang="ko-KR" sz="2400" dirty="0"/>
              <a:t>   </a:t>
            </a:r>
          </a:p>
          <a:p>
            <a:r>
              <a:rPr lang="en-US" altLang="ko-KR" sz="2400" dirty="0"/>
              <a:t>$</a:t>
            </a:r>
            <a:r>
              <a:rPr lang="en-US" altLang="ko-KR" sz="2400" dirty="0" err="1"/>
              <a:t>raspivid</a:t>
            </a:r>
            <a:r>
              <a:rPr lang="en-US" altLang="ko-KR" sz="2400" dirty="0"/>
              <a:t> –o vid.h264  &lt;&lt; </a:t>
            </a:r>
            <a:r>
              <a:rPr lang="ko-KR" altLang="en-US" sz="2400" dirty="0"/>
              <a:t>명령어를 이용한 동영상 촬영</a:t>
            </a:r>
            <a:endParaRPr lang="en-US" altLang="ko-KR" sz="2400" dirty="0"/>
          </a:p>
          <a:p>
            <a:r>
              <a:rPr lang="en-US" altLang="ko-KR" sz="2400" dirty="0"/>
              <a:t>$</a:t>
            </a:r>
            <a:r>
              <a:rPr lang="en-US" altLang="ko-KR" sz="2400" dirty="0" err="1"/>
              <a:t>sudo</a:t>
            </a:r>
            <a:r>
              <a:rPr lang="en-US" altLang="ko-KR" sz="2400" dirty="0"/>
              <a:t> apt-get install –y </a:t>
            </a:r>
            <a:r>
              <a:rPr lang="en-US" altLang="ko-KR" sz="2400" dirty="0" err="1"/>
              <a:t>gpac</a:t>
            </a:r>
            <a:r>
              <a:rPr lang="en-US" altLang="ko-KR" sz="2400" dirty="0"/>
              <a:t> &lt;&lt; mp4</a:t>
            </a:r>
            <a:r>
              <a:rPr lang="ko-KR" altLang="en-US" sz="2400" dirty="0"/>
              <a:t>확장자로 바꾸기 위한 명령어</a:t>
            </a:r>
            <a:endParaRPr lang="en-US" altLang="ko-KR" sz="2400" dirty="0"/>
          </a:p>
          <a:p>
            <a:r>
              <a:rPr lang="en-US" altLang="ko-KR" sz="2400" dirty="0"/>
              <a:t>$MP4Box –add vid3.h264 vid3.mp4 &lt;&lt; </a:t>
            </a:r>
            <a:r>
              <a:rPr lang="ko-KR" altLang="en-US" sz="2400" dirty="0"/>
              <a:t>비디오 확장자 바꾸기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현재 상황 </a:t>
            </a:r>
            <a:r>
              <a:rPr lang="en-US" altLang="ko-KR" sz="2400" dirty="0"/>
              <a:t>: </a:t>
            </a:r>
          </a:p>
          <a:p>
            <a:pPr marL="0" indent="0">
              <a:buNone/>
            </a:pPr>
            <a:r>
              <a:rPr lang="ko-KR" altLang="en-US" sz="2400" dirty="0"/>
              <a:t>아직 하드웨어 장치를 받지 못해 </a:t>
            </a:r>
            <a:r>
              <a:rPr lang="en-US" altLang="ko-KR" sz="2400" dirty="0" err="1"/>
              <a:t>udemy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라즈베리파이</a:t>
            </a:r>
            <a:r>
              <a:rPr lang="en-US" altLang="ko-KR" sz="2400" dirty="0"/>
              <a:t>IoT</a:t>
            </a:r>
            <a:r>
              <a:rPr lang="ko-KR" altLang="en-US" sz="2400" dirty="0"/>
              <a:t>시작하기 강의를 보는 중 </a:t>
            </a:r>
            <a:r>
              <a:rPr lang="ko-KR" altLang="en-US" sz="2400" dirty="0" err="1"/>
              <a:t>라즈베리파이가</a:t>
            </a:r>
            <a:r>
              <a:rPr lang="ko-KR" altLang="en-US" sz="2400" dirty="0"/>
              <a:t> 도착하면 구름서버에 동영상 전송 예정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https://hanium.udemy.com/course/how-to-start-raspberry-pi/learn/lecture/5754310#content</a:t>
            </a:r>
            <a:endParaRPr lang="ko-KR" altLang="en-US" sz="2400" dirty="0"/>
          </a:p>
        </p:txBody>
      </p:sp>
      <p:pic>
        <p:nvPicPr>
          <p:cNvPr id="1026" name="Picture 2" descr="라즈베리 파이 광각 카메라 모듈 (Raspberry Pi Wide Angle Camera Module)">
            <a:extLst>
              <a:ext uri="{FF2B5EF4-FFF2-40B4-BE49-F238E27FC236}">
                <a16:creationId xmlns:a16="http://schemas.microsoft.com/office/drawing/2014/main" id="{A58DBD07-2395-7F64-B177-8AC16DEA8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763" y="3651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6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172</Words>
  <Application>Microsoft Office PowerPoint</Application>
  <PresentationFormat>와이드스크린</PresentationFormat>
  <Paragraphs>24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라즈베리파이 진행 계획</vt:lpstr>
      <vt:lpstr>라즈베리파이 OS 설치 및 환경설정</vt:lpstr>
      <vt:lpstr>라즈베리파이 카메라 연결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승현</dc:creator>
  <cp:lastModifiedBy>이 승현</cp:lastModifiedBy>
  <cp:revision>1</cp:revision>
  <dcterms:created xsi:type="dcterms:W3CDTF">2023-05-11T13:43:26Z</dcterms:created>
  <dcterms:modified xsi:type="dcterms:W3CDTF">2023-05-22T02:23:01Z</dcterms:modified>
</cp:coreProperties>
</file>