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60" r:id="rId6"/>
    <p:sldId id="264" r:id="rId7"/>
    <p:sldId id="265" r:id="rId8"/>
    <p:sldId id="266" r:id="rId9"/>
    <p:sldId id="267" r:id="rId10"/>
    <p:sldId id="268" r:id="rId11"/>
    <p:sldId id="25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5" d="100"/>
          <a:sy n="65" d="100"/>
        </p:scale>
        <p:origin x="48" y="12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1E84F-E1EA-DDF2-FD48-1749171DE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5B64DC-4BD8-B7E6-1B80-0EBC1D114A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1D63AA-6A08-2C13-FCE9-B4FC9A0F7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E8D3-344F-4F8B-AB8C-2A2605F18149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88C029-6F17-6DE2-4E7A-FF93D6620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B8D736-C1B4-DF66-4486-166298664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C567-9D5F-4CF5-BE3D-A9C7F87F3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408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72DE9D-B04B-5859-C177-BBA73DEB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B956F8-D48C-85DA-767D-63F9C8086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74A30B-4AC4-C273-6D72-1BCC11911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E8D3-344F-4F8B-AB8C-2A2605F18149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489707-203C-3F58-3029-F827056E6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627CD7-2556-A39B-637E-1D9A8507D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C567-9D5F-4CF5-BE3D-A9C7F87F3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87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1E7E8B-133B-FDEA-03EE-78BA2F756F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D46757-BE5F-C3A6-C284-F75844412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350233-3E8B-B8A1-8721-73478836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E8D3-344F-4F8B-AB8C-2A2605F18149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27CA0B-976E-6350-3C13-91D75ADCF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74FC04-A749-781D-E36A-5BF542796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C567-9D5F-4CF5-BE3D-A9C7F87F3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758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6DC21C-322C-B56C-4C91-55D7380C9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60887-43F4-B01B-B707-CA7C62827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6BC374-302C-996E-6273-6AD1955CB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E8D3-344F-4F8B-AB8C-2A2605F18149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BCB766-6B92-B801-9C88-7F768BAE8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2026D9-CD11-DBBA-CE5A-5806E3AD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C567-9D5F-4CF5-BE3D-A9C7F87F3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080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4C917A-C4F3-97EB-4CBF-94DA653B0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DEF49A-FE25-08D9-94E5-4B5F9134F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85D2EA-8797-96D6-9338-3BB4E48A0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E8D3-344F-4F8B-AB8C-2A2605F18149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0D18B4-5074-BF48-ADB5-595726DB7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E7C2C8-F553-68AB-FB82-D9BBA76DC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C567-9D5F-4CF5-BE3D-A9C7F87F3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039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C2605-1170-30C4-0961-31C76BA4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E4A6AE-9748-6E81-6B81-4BC0441686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826479-89D5-9601-B40E-EE0758BAF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AC7B5C-19CD-E3A0-8ABD-8A9E9874F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E8D3-344F-4F8B-AB8C-2A2605F18149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C24EED-B39C-C17A-72D8-C032FFA94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FCA52E-E568-1C97-562E-15284F5CC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C567-9D5F-4CF5-BE3D-A9C7F87F3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576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81C6F-B042-F9D3-25E6-0AF0456C9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C3FC19-B554-A1E8-8EAA-EAFE44193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6ABE18-8D67-EB7A-116F-3A17C65AC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A44ECF-C58A-80CD-C5CF-E92D8F2F64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053B9D-9CC3-9548-8C6E-D72F9A711F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5EB458-1EF1-64E8-ACE6-5AA8E20B1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E8D3-344F-4F8B-AB8C-2A2605F18149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BC205C-C41E-BC42-AB99-EA18FA3EE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40FB39-9895-A37F-A5D5-98B484C9B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C567-9D5F-4CF5-BE3D-A9C7F87F3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12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74EF84-F228-33CF-66B9-349A9427A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7CDEBC-1943-64EF-FCF8-338AC7BF7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E8D3-344F-4F8B-AB8C-2A2605F18149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6C559B-E0D0-E786-D5DC-3864B7ACA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D497BF-97EF-125F-06A8-E6314F256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C567-9D5F-4CF5-BE3D-A9C7F87F3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25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FB85AB-54BD-BBE2-1EE2-951408326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E8D3-344F-4F8B-AB8C-2A2605F18149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913855-CA6A-AA4E-EAB4-3DF6CA410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4E8831-A226-EB9F-616A-51C3D3ABA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C567-9D5F-4CF5-BE3D-A9C7F87F3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649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36843-C15B-F2C9-6566-FDD48CF6F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0F7B29-6F15-88B1-4215-ADB9238F9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9EE9AC-624C-BFCE-23A0-31EB6FB42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706BEE-A684-0301-91A7-077B09BFE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E8D3-344F-4F8B-AB8C-2A2605F18149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47D1EA-3961-0588-FCA4-AF9D6E9CF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D60F26-E686-1AFD-A10B-E6B2DB5F5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C567-9D5F-4CF5-BE3D-A9C7F87F3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556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F6C427-BE84-B9E2-6C7E-B412F4E78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50C8B3-9DCE-6E6A-526C-029676F422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C6E88D-DB61-7756-A30B-E5065F0F3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980C94-0B46-D525-4DFA-7173CB46B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2E8D3-344F-4F8B-AB8C-2A2605F18149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9DD506-E83F-53F1-8F38-A4FB19E6F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62AACE-5EAA-D6CF-2E7E-C1149247B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2C567-9D5F-4CF5-BE3D-A9C7F87F3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103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14679F-A7A9-CEAA-8495-353E8B064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4A66F4-A37D-05C5-5AAF-E5EEBDDC2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AF5D3E-2C43-C6F5-8272-AFDE4C74C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2E8D3-344F-4F8B-AB8C-2A2605F18149}" type="datetimeFigureOut">
              <a:rPr lang="ko-KR" altLang="en-US" smtClean="0"/>
              <a:t>2023-06-06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BD4A78-0BD2-2175-1291-AE832D7488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603F3E-B6B5-C1E7-C20A-0C775E003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2C567-9D5F-4CF5-BE3D-A9C7F87F3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873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layers/pytorch/pytorch/2.0.0-cuda11.7-cudnn8-devel/images/sha256-96ccb2997a131f2455d70fb78dbb284bafe4529aaf265e344bae932c8b32b2a4?context=explore" TargetMode="External"/><Relationship Id="rId2" Type="http://schemas.openxmlformats.org/officeDocument/2006/relationships/hyperlink" Target="https://hanium.udemy.com/course/docker-hands-on-devops/learn/lecture/32755232#overview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nirsa.tistory.com/33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download.nvidia.com/compute/cuda/11.4.0/local_installers/cuda_11.4.0_470.42.01_linux.ru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nvidia.com/cudnnd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292CB-C6BD-07E1-603E-B09F17D23D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진행상황 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18BD45-3FC3-F5A8-23E6-A00ED53427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2023.06.06</a:t>
            </a:r>
          </a:p>
          <a:p>
            <a:r>
              <a:rPr lang="ko-KR" altLang="en-US" dirty="0"/>
              <a:t>컴퓨터공학과 전영민</a:t>
            </a:r>
          </a:p>
        </p:txBody>
      </p:sp>
    </p:spTree>
    <p:extLst>
      <p:ext uri="{BB962C8B-B14F-4D97-AF65-F5344CB8AC3E}">
        <p14:creationId xmlns:p14="http://schemas.microsoft.com/office/powerpoint/2010/main" val="241237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3A3D8-38D8-6A52-6B8F-4CCDB21E0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90385" cy="1325563"/>
          </a:xfrm>
        </p:spPr>
        <p:txBody>
          <a:bodyPr/>
          <a:lstStyle/>
          <a:p>
            <a:r>
              <a:rPr lang="en-US" altLang="ko-KR" dirty="0" err="1"/>
              <a:t>ssh</a:t>
            </a:r>
            <a:r>
              <a:rPr lang="en-US" altLang="ko-KR" dirty="0"/>
              <a:t> </a:t>
            </a:r>
            <a:r>
              <a:rPr lang="ko-KR" altLang="en-US" dirty="0"/>
              <a:t>접속 후 환경 구축 시도 시 사용 명령어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8129CE-76AC-1BDE-A6E1-2F6F77A79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6529"/>
          </a:xfrm>
        </p:spPr>
        <p:txBody>
          <a:bodyPr>
            <a:normAutofit/>
          </a:bodyPr>
          <a:lstStyle/>
          <a:p>
            <a:r>
              <a:rPr lang="en-US" altLang="ko-KR" dirty="0"/>
              <a:t>//</a:t>
            </a:r>
            <a:r>
              <a:rPr lang="en-US" altLang="ko-KR" dirty="0" err="1"/>
              <a:t>cuda</a:t>
            </a:r>
            <a:r>
              <a:rPr lang="en-US" altLang="ko-KR" dirty="0"/>
              <a:t> </a:t>
            </a:r>
            <a:r>
              <a:rPr lang="ko-KR" altLang="en-US" dirty="0"/>
              <a:t>삭제 명령어</a:t>
            </a:r>
            <a:endParaRPr lang="en-US" altLang="ko-KR" dirty="0"/>
          </a:p>
          <a:p>
            <a:r>
              <a:rPr lang="en-US" altLang="ko-KR" dirty="0" err="1"/>
              <a:t>sudo</a:t>
            </a:r>
            <a:r>
              <a:rPr lang="en-US" altLang="ko-KR" dirty="0"/>
              <a:t> apt-get purge </a:t>
            </a:r>
            <a:r>
              <a:rPr lang="en-US" altLang="ko-KR" dirty="0" err="1"/>
              <a:t>nvidia</a:t>
            </a:r>
            <a:r>
              <a:rPr lang="en-US" altLang="ko-KR" dirty="0"/>
              <a:t>*</a:t>
            </a:r>
          </a:p>
          <a:p>
            <a:r>
              <a:rPr lang="en-US" altLang="ko-KR" dirty="0" err="1"/>
              <a:t>sudo</a:t>
            </a:r>
            <a:r>
              <a:rPr lang="en-US" altLang="ko-KR" dirty="0"/>
              <a:t> apt-get </a:t>
            </a:r>
            <a:r>
              <a:rPr lang="en-US" altLang="ko-KR" dirty="0" err="1"/>
              <a:t>autoremove</a:t>
            </a:r>
            <a:endParaRPr lang="en-US" altLang="ko-KR" dirty="0"/>
          </a:p>
          <a:p>
            <a:r>
              <a:rPr lang="en-US" altLang="ko-KR" dirty="0" err="1"/>
              <a:t>sudo</a:t>
            </a:r>
            <a:r>
              <a:rPr lang="en-US" altLang="ko-KR" dirty="0"/>
              <a:t> apt-get </a:t>
            </a:r>
            <a:r>
              <a:rPr lang="en-US" altLang="ko-KR" dirty="0" err="1"/>
              <a:t>autoclean</a:t>
            </a:r>
            <a:endParaRPr lang="en-US" altLang="ko-KR" dirty="0"/>
          </a:p>
          <a:p>
            <a:r>
              <a:rPr lang="en-US" altLang="ko-KR" dirty="0" err="1"/>
              <a:t>sudo</a:t>
            </a:r>
            <a:r>
              <a:rPr lang="en-US" altLang="ko-KR" dirty="0"/>
              <a:t> rm -rf /</a:t>
            </a:r>
            <a:r>
              <a:rPr lang="en-US" altLang="ko-KR" dirty="0" err="1"/>
              <a:t>usr</a:t>
            </a:r>
            <a:r>
              <a:rPr lang="en-US" altLang="ko-KR" dirty="0"/>
              <a:t>/local/</a:t>
            </a:r>
            <a:r>
              <a:rPr lang="en-US" altLang="ko-KR" dirty="0" err="1"/>
              <a:t>cuda</a:t>
            </a:r>
            <a:r>
              <a:rPr lang="en-US" altLang="ko-KR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140457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29014-AD52-AF71-3D9E-510BC7360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AWS</a:t>
            </a:r>
            <a:r>
              <a:rPr lang="ko-KR" altLang="en-US" dirty="0"/>
              <a:t> 서버 딥러닝 학습 환경 구축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DBFF32-F106-3980-784F-A5B50D116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Docker</a:t>
            </a:r>
            <a:r>
              <a:rPr lang="ko-KR" altLang="en-US" dirty="0"/>
              <a:t> </a:t>
            </a:r>
            <a:r>
              <a:rPr lang="en-US" altLang="ko-KR" dirty="0"/>
              <a:t>image</a:t>
            </a:r>
            <a:r>
              <a:rPr lang="ko-KR" altLang="en-US" dirty="0"/>
              <a:t> 활용하여 학습 환경 구축 시도 예정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 err="1"/>
              <a:t>udemy</a:t>
            </a:r>
            <a:r>
              <a:rPr lang="ko-KR" altLang="en-US" dirty="0"/>
              <a:t> </a:t>
            </a:r>
            <a:r>
              <a:rPr lang="en-US" altLang="ko-KR" dirty="0"/>
              <a:t>docker</a:t>
            </a:r>
            <a:r>
              <a:rPr lang="ko-KR" altLang="en-US" dirty="0"/>
              <a:t> 강의 </a:t>
            </a:r>
            <a:r>
              <a:rPr lang="ko-KR" altLang="en-US" dirty="0" err="1"/>
              <a:t>수강중</a:t>
            </a:r>
            <a:endParaRPr lang="en-US" altLang="ko-KR" dirty="0"/>
          </a:p>
          <a:p>
            <a:r>
              <a:rPr lang="ko-KR" altLang="en-US" dirty="0">
                <a:hlinkClick r:id="rId2"/>
              </a:rPr>
              <a:t>강의 링크 </a:t>
            </a:r>
            <a:r>
              <a:rPr lang="en-US" altLang="ko-KR" dirty="0">
                <a:hlinkClick r:id="rId2"/>
              </a:rPr>
              <a:t>: 【</a:t>
            </a:r>
            <a:r>
              <a:rPr lang="ko-KR" altLang="en-US" dirty="0">
                <a:hlinkClick r:id="rId2"/>
              </a:rPr>
              <a:t>한글자막</a:t>
            </a:r>
            <a:r>
              <a:rPr lang="en-US" altLang="ko-KR" dirty="0">
                <a:hlinkClick r:id="rId2"/>
              </a:rPr>
              <a:t>】 </a:t>
            </a:r>
            <a:r>
              <a:rPr lang="ko-KR" altLang="en-US" dirty="0">
                <a:hlinkClick r:id="rId2"/>
              </a:rPr>
              <a:t>초보자를 위한 </a:t>
            </a:r>
            <a:r>
              <a:rPr lang="en-US" altLang="ko-KR" dirty="0">
                <a:hlinkClick r:id="rId2"/>
              </a:rPr>
              <a:t>Docker </a:t>
            </a:r>
            <a:r>
              <a:rPr lang="ko-KR" altLang="en-US" dirty="0">
                <a:hlinkClick r:id="rId2"/>
              </a:rPr>
              <a:t>실습 </a:t>
            </a:r>
            <a:r>
              <a:rPr lang="en-US" altLang="ko-KR" dirty="0">
                <a:hlinkClick r:id="rId3"/>
              </a:rPr>
              <a:t>–</a:t>
            </a:r>
            <a:r>
              <a:rPr lang="en-US" altLang="ko-KR" dirty="0">
                <a:hlinkClick r:id="rId2"/>
              </a:rPr>
              <a:t> </a:t>
            </a:r>
            <a:r>
              <a:rPr lang="ko-KR" altLang="en-US" dirty="0" err="1">
                <a:hlinkClick r:id="rId2"/>
              </a:rPr>
              <a:t>데브옵스</a:t>
            </a:r>
            <a:r>
              <a:rPr lang="ko-KR" altLang="en-US" dirty="0">
                <a:hlinkClick r:id="rId2"/>
              </a:rPr>
              <a:t> </a:t>
            </a:r>
            <a:r>
              <a:rPr lang="en-US" altLang="ko-KR" dirty="0">
                <a:hlinkClick r:id="rId2"/>
              </a:rPr>
              <a:t>(DevOps) (udemy.com)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Docker image : </a:t>
            </a:r>
            <a:r>
              <a:rPr lang="en-US" altLang="ko-KR" dirty="0" err="1"/>
              <a:t>PyTorch</a:t>
            </a:r>
            <a:r>
              <a:rPr lang="en-US" altLang="ko-KR" dirty="0"/>
              <a:t> version : 2.0.0, </a:t>
            </a:r>
            <a:r>
              <a:rPr lang="en-US" altLang="ko-KR" dirty="0" err="1"/>
              <a:t>cuda</a:t>
            </a:r>
            <a:r>
              <a:rPr lang="en-US" altLang="ko-KR" dirty="0"/>
              <a:t> version : 11.7, </a:t>
            </a:r>
            <a:r>
              <a:rPr lang="en-US" altLang="ko-KR" dirty="0" err="1"/>
              <a:t>cudnn</a:t>
            </a:r>
            <a:r>
              <a:rPr lang="en-US" altLang="ko-KR" dirty="0"/>
              <a:t> version :  8</a:t>
            </a:r>
          </a:p>
          <a:p>
            <a:r>
              <a:rPr lang="en-US" altLang="ko-KR" dirty="0">
                <a:hlinkClick r:id="rId3"/>
              </a:rPr>
              <a:t>Image </a:t>
            </a:r>
            <a:r>
              <a:rPr lang="ko-KR" altLang="en-US" dirty="0">
                <a:hlinkClick r:id="rId3"/>
              </a:rPr>
              <a:t>링크</a:t>
            </a:r>
            <a:r>
              <a:rPr lang="en-US" altLang="ko-KR" dirty="0">
                <a:hlinkClick r:id="rId3"/>
              </a:rPr>
              <a:t> : Image Layer Details - </a:t>
            </a:r>
            <a:r>
              <a:rPr lang="en-US" altLang="ko-KR" dirty="0" err="1">
                <a:hlinkClick r:id="rId3"/>
              </a:rPr>
              <a:t>pytorch</a:t>
            </a:r>
            <a:r>
              <a:rPr lang="en-US" altLang="ko-KR" dirty="0">
                <a:hlinkClick r:id="rId3"/>
              </a:rPr>
              <a:t>/pytorch:2.0.0-cuda11.7-cudnn8-devel | Docker Hub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950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601BD1-D2DF-91E3-5589-2BBFD6EB2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AWS </a:t>
            </a:r>
            <a:r>
              <a:rPr lang="ko-KR" altLang="en-US" dirty="0"/>
              <a:t>서버 인스턴스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08E7C0-3080-FBA5-1F3B-84DF9B0C6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/>
          </a:bodyPr>
          <a:lstStyle/>
          <a:p>
            <a:r>
              <a:rPr lang="ko-KR" altLang="en-US" dirty="0"/>
              <a:t>서버 이미지 </a:t>
            </a:r>
            <a:r>
              <a:rPr lang="en-US" altLang="ko-KR" dirty="0"/>
              <a:t>: Deep Learning AMI GPU </a:t>
            </a:r>
            <a:r>
              <a:rPr lang="en-US" altLang="ko-KR" dirty="0" err="1"/>
              <a:t>PyTorch</a:t>
            </a:r>
            <a:r>
              <a:rPr lang="en-US" altLang="ko-KR" dirty="0"/>
              <a:t> 2.0.0 (Ubuntu 20.04) 20230530</a:t>
            </a:r>
          </a:p>
          <a:p>
            <a:r>
              <a:rPr lang="ko-KR" altLang="en-US" dirty="0"/>
              <a:t>인스턴스 유형 </a:t>
            </a:r>
            <a:r>
              <a:rPr lang="en-US" altLang="ko-KR" dirty="0"/>
              <a:t>: g4dn.8xlarge(need</a:t>
            </a:r>
            <a:r>
              <a:rPr lang="ko-KR" altLang="en-US" dirty="0"/>
              <a:t> </a:t>
            </a:r>
            <a:r>
              <a:rPr lang="en-US" altLang="ko-KR" dirty="0"/>
              <a:t>32vcpu)</a:t>
            </a:r>
          </a:p>
          <a:p>
            <a:r>
              <a:rPr lang="ko-KR" altLang="en-US" dirty="0" err="1"/>
              <a:t>온디맨드</a:t>
            </a:r>
            <a:r>
              <a:rPr lang="ko-KR" altLang="en-US" dirty="0"/>
              <a:t> </a:t>
            </a:r>
            <a:r>
              <a:rPr lang="en-US" altLang="ko-KR" dirty="0"/>
              <a:t>Linux </a:t>
            </a:r>
            <a:r>
              <a:rPr lang="ko-KR" altLang="en-US" dirty="0"/>
              <a:t>요금 </a:t>
            </a:r>
            <a:r>
              <a:rPr lang="en-US" altLang="ko-KR" dirty="0"/>
              <a:t>: 2.677 USD </a:t>
            </a:r>
            <a:r>
              <a:rPr lang="ko-KR" altLang="en-US" dirty="0"/>
              <a:t>시간당</a:t>
            </a:r>
            <a:endParaRPr lang="en-US" altLang="ko-KR" dirty="0"/>
          </a:p>
          <a:p>
            <a:r>
              <a:rPr lang="ko-KR" altLang="en-US" dirty="0" err="1"/>
              <a:t>키페어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SHM.pem</a:t>
            </a:r>
            <a:endParaRPr lang="en-US" altLang="ko-KR" dirty="0"/>
          </a:p>
          <a:p>
            <a:r>
              <a:rPr lang="en-US" altLang="ko-KR" dirty="0"/>
              <a:t>GPU </a:t>
            </a:r>
            <a:r>
              <a:rPr lang="ko-KR" altLang="en-US" dirty="0"/>
              <a:t>사양 </a:t>
            </a:r>
            <a:r>
              <a:rPr lang="en-US" altLang="ko-KR" dirty="0"/>
              <a:t>: </a:t>
            </a:r>
            <a:r>
              <a:rPr lang="en-US" altLang="ko-KR" dirty="0" err="1"/>
              <a:t>nvidia</a:t>
            </a:r>
            <a:r>
              <a:rPr lang="en-US" altLang="ko-KR" dirty="0"/>
              <a:t> T4(</a:t>
            </a:r>
            <a:r>
              <a:rPr lang="en-US" altLang="ko-KR" dirty="0" err="1"/>
              <a:t>gpu</a:t>
            </a:r>
            <a:r>
              <a:rPr lang="en-US" altLang="ko-KR" dirty="0"/>
              <a:t> men : 15 GiB)</a:t>
            </a:r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인스턴스 생성시 </a:t>
            </a:r>
            <a:r>
              <a:rPr lang="en-US" altLang="ko-KR" dirty="0" err="1">
                <a:solidFill>
                  <a:srgbClr val="FF0000"/>
                </a:solidFill>
              </a:rPr>
              <a:t>vcpu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요구사항이 존재하여 </a:t>
            </a:r>
            <a:r>
              <a:rPr lang="en-US" altLang="ko-KR" dirty="0">
                <a:solidFill>
                  <a:srgbClr val="FF0000"/>
                </a:solidFill>
              </a:rPr>
              <a:t>AWS</a:t>
            </a:r>
            <a:r>
              <a:rPr lang="ko-KR" altLang="en-US" dirty="0">
                <a:solidFill>
                  <a:srgbClr val="FF0000"/>
                </a:solidFill>
              </a:rPr>
              <a:t>측에 </a:t>
            </a:r>
            <a:r>
              <a:rPr lang="en-US" altLang="ko-KR" dirty="0">
                <a:solidFill>
                  <a:srgbClr val="FF0000"/>
                </a:solidFill>
              </a:rPr>
              <a:t>70vcpu request, </a:t>
            </a:r>
            <a:r>
              <a:rPr lang="ko-KR" altLang="en-US" dirty="0">
                <a:solidFill>
                  <a:srgbClr val="FF0000"/>
                </a:solidFill>
              </a:rPr>
              <a:t>승인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32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601BD1-D2DF-91E3-5589-2BBFD6EB2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AWS </a:t>
            </a:r>
            <a:r>
              <a:rPr lang="ko-KR" altLang="en-US" dirty="0"/>
              <a:t>서버 인스턴스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08E7C0-3080-FBA5-1F3B-84DF9B0C6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7414"/>
            <a:ext cx="10515600" cy="4970585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첫 생성 인스턴스 </a:t>
            </a:r>
            <a:r>
              <a:rPr lang="en-US" altLang="ko-KR" sz="3200" dirty="0"/>
              <a:t>: SHM</a:t>
            </a:r>
          </a:p>
          <a:p>
            <a:r>
              <a:rPr lang="ko-KR" altLang="en-US" sz="3200" dirty="0"/>
              <a:t>환경 </a:t>
            </a:r>
            <a:r>
              <a:rPr lang="ko-KR" altLang="en-US" sz="3200" dirty="0" err="1"/>
              <a:t>구축중</a:t>
            </a:r>
            <a:r>
              <a:rPr lang="ko-KR" altLang="en-US" sz="3200" dirty="0"/>
              <a:t> 돌이킬 수 없는 꼬임으로 인해 새로운 인스턴스 생성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ko-KR" altLang="en-US" sz="3200" dirty="0"/>
              <a:t>두 번째 생성 인스턴스 </a:t>
            </a:r>
            <a:r>
              <a:rPr lang="en-US" altLang="ko-KR" sz="3200" dirty="0"/>
              <a:t>: SHM2</a:t>
            </a:r>
          </a:p>
          <a:p>
            <a:r>
              <a:rPr lang="en-US" altLang="ko-KR" sz="3200" dirty="0"/>
              <a:t>docker</a:t>
            </a:r>
            <a:r>
              <a:rPr lang="ko-KR" altLang="en-US" sz="3200" dirty="0"/>
              <a:t> </a:t>
            </a:r>
            <a:r>
              <a:rPr lang="en-US" altLang="ko-KR" sz="3200" dirty="0"/>
              <a:t>image</a:t>
            </a:r>
            <a:r>
              <a:rPr lang="ko-KR" altLang="en-US" sz="3200" dirty="0"/>
              <a:t>를 활용하여 학습 환경 구축 예정</a:t>
            </a:r>
            <a:endParaRPr lang="en-US" altLang="ko-KR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138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12CA0-EE8F-BE2C-8024-ADB2CED58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AWS</a:t>
            </a:r>
            <a:r>
              <a:rPr lang="ko-KR" altLang="en-US" dirty="0"/>
              <a:t> 서버 딥러닝 학습 환경 구축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81F931-6AB5-F0FB-2124-36E2359F5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AWS </a:t>
            </a:r>
            <a:r>
              <a:rPr lang="ko-KR" altLang="en-US" dirty="0"/>
              <a:t>서버 인스턴스에 </a:t>
            </a:r>
            <a:r>
              <a:rPr lang="en-US" altLang="ko-KR" dirty="0" err="1"/>
              <a:t>ssh</a:t>
            </a:r>
            <a:r>
              <a:rPr lang="en-US" altLang="ko-KR" dirty="0"/>
              <a:t> </a:t>
            </a:r>
            <a:r>
              <a:rPr lang="ko-KR" altLang="en-US" dirty="0"/>
              <a:t>접속 후 학습 환경 구축 시도 </a:t>
            </a:r>
            <a:r>
              <a:rPr lang="en-US" altLang="ko-KR" dirty="0"/>
              <a:t>-&gt; </a:t>
            </a:r>
            <a:r>
              <a:rPr lang="ko-KR" altLang="en-US" dirty="0"/>
              <a:t>어려움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ssh</a:t>
            </a:r>
            <a:r>
              <a:rPr lang="en-US" altLang="ko-KR" dirty="0"/>
              <a:t> </a:t>
            </a:r>
            <a:r>
              <a:rPr lang="ko-KR" altLang="en-US" dirty="0"/>
              <a:t>접속 후 설치 시도한 </a:t>
            </a:r>
            <a:r>
              <a:rPr lang="en-US" altLang="ko-KR" dirty="0"/>
              <a:t>driver version</a:t>
            </a:r>
            <a:r>
              <a:rPr lang="ko-KR" altLang="en-US" dirty="0"/>
              <a:t>들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GPU driver version : nvidia-driver-470 and 530</a:t>
            </a:r>
          </a:p>
          <a:p>
            <a:r>
              <a:rPr lang="en-US" altLang="ko-KR" dirty="0" err="1"/>
              <a:t>Cuda</a:t>
            </a:r>
            <a:r>
              <a:rPr lang="en-US" altLang="ko-KR" dirty="0"/>
              <a:t> version : 11.4 and 11.7</a:t>
            </a:r>
          </a:p>
          <a:p>
            <a:r>
              <a:rPr lang="en-US" altLang="ko-KR" dirty="0" err="1"/>
              <a:t>Cudnn</a:t>
            </a:r>
            <a:r>
              <a:rPr lang="en-US" altLang="ko-KR" dirty="0"/>
              <a:t> version : 8 for</a:t>
            </a:r>
            <a:r>
              <a:rPr lang="ko-KR" altLang="en-US" dirty="0"/>
              <a:t> </a:t>
            </a:r>
            <a:r>
              <a:rPr lang="en-US" altLang="ko-KR" dirty="0" err="1"/>
              <a:t>cuda</a:t>
            </a:r>
            <a:r>
              <a:rPr lang="ko-KR" altLang="en-US" dirty="0"/>
              <a:t> </a:t>
            </a:r>
            <a:r>
              <a:rPr lang="en-US" altLang="ko-KR" dirty="0"/>
              <a:t>11.x</a:t>
            </a:r>
          </a:p>
          <a:p>
            <a:endParaRPr lang="en-US" altLang="ko-KR" dirty="0"/>
          </a:p>
          <a:p>
            <a:r>
              <a:rPr lang="ko-KR" altLang="en-US" dirty="0"/>
              <a:t>참고 게시물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[Ubuntu 20.04] </a:t>
            </a:r>
            <a:r>
              <a:rPr lang="ko-KR" altLang="en-US" dirty="0">
                <a:hlinkClick r:id="rId2"/>
              </a:rPr>
              <a:t>우분투 </a:t>
            </a:r>
            <a:r>
              <a:rPr lang="en-US" altLang="ko-KR" dirty="0" err="1">
                <a:hlinkClick r:id="rId2"/>
              </a:rPr>
              <a:t>nvidia</a:t>
            </a:r>
            <a:r>
              <a:rPr lang="en-US" altLang="ko-KR" dirty="0">
                <a:hlinkClick r:id="rId2"/>
              </a:rPr>
              <a:t> driver, </a:t>
            </a:r>
            <a:r>
              <a:rPr lang="en-US" altLang="ko-KR" dirty="0" err="1">
                <a:hlinkClick r:id="rId2"/>
              </a:rPr>
              <a:t>cuda</a:t>
            </a:r>
            <a:r>
              <a:rPr lang="en-US" altLang="ko-KR" dirty="0">
                <a:hlinkClick r:id="rId2"/>
              </a:rPr>
              <a:t> 11.0, </a:t>
            </a:r>
            <a:r>
              <a:rPr lang="en-US" altLang="ko-KR" dirty="0" err="1">
                <a:hlinkClick r:id="rId2"/>
              </a:rPr>
              <a:t>cudnn</a:t>
            </a:r>
            <a:r>
              <a:rPr lang="en-US" altLang="ko-KR" dirty="0">
                <a:hlinkClick r:id="rId2"/>
              </a:rPr>
              <a:t> 8.0 </a:t>
            </a:r>
            <a:r>
              <a:rPr lang="ko-KR" altLang="en-US" dirty="0">
                <a:hlinkClick r:id="rId2"/>
              </a:rPr>
              <a:t>설치 </a:t>
            </a:r>
            <a:r>
              <a:rPr lang="en-US" altLang="ko-KR" dirty="0">
                <a:hlinkClick r:id="rId2"/>
              </a:rPr>
              <a:t>(Ubuntu </a:t>
            </a:r>
            <a:r>
              <a:rPr lang="en-US" altLang="ko-KR" dirty="0" err="1">
                <a:hlinkClick r:id="rId2"/>
              </a:rPr>
              <a:t>nvidia</a:t>
            </a:r>
            <a:r>
              <a:rPr lang="en-US" altLang="ko-KR" dirty="0">
                <a:hlinkClick r:id="rId2"/>
              </a:rPr>
              <a:t> driver install, Ubuntu </a:t>
            </a:r>
            <a:r>
              <a:rPr lang="en-US" altLang="ko-KR" dirty="0" err="1">
                <a:hlinkClick r:id="rId2"/>
              </a:rPr>
              <a:t>cuda</a:t>
            </a:r>
            <a:r>
              <a:rPr lang="en-US" altLang="ko-KR" dirty="0">
                <a:hlinkClick r:id="rId2"/>
              </a:rPr>
              <a:t> 11.0 install, </a:t>
            </a:r>
            <a:r>
              <a:rPr lang="en-US" altLang="ko-KR" dirty="0" err="1">
                <a:hlinkClick r:id="rId2"/>
              </a:rPr>
              <a:t>cudnn</a:t>
            </a:r>
            <a:r>
              <a:rPr lang="en-US" altLang="ko-KR" dirty="0">
                <a:hlinkClick r:id="rId2"/>
              </a:rPr>
              <a:t> 8.0 install) :: </a:t>
            </a:r>
            <a:r>
              <a:rPr lang="en-US" altLang="ko-KR" dirty="0" err="1">
                <a:hlinkClick r:id="rId2"/>
              </a:rPr>
              <a:t>Nirsa</a:t>
            </a:r>
            <a:r>
              <a:rPr lang="en-US" altLang="ko-KR" dirty="0">
                <a:hlinkClick r:id="rId2"/>
              </a:rPr>
              <a:t> (tistory.com)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41197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3A3D8-38D8-6A52-6B8F-4CCDB21E0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90385" cy="1325563"/>
          </a:xfrm>
        </p:spPr>
        <p:txBody>
          <a:bodyPr/>
          <a:lstStyle/>
          <a:p>
            <a:r>
              <a:rPr lang="en-US" altLang="ko-KR" dirty="0" err="1"/>
              <a:t>ssh</a:t>
            </a:r>
            <a:r>
              <a:rPr lang="en-US" altLang="ko-KR" dirty="0"/>
              <a:t> </a:t>
            </a:r>
            <a:r>
              <a:rPr lang="ko-KR" altLang="en-US" dirty="0"/>
              <a:t>접속 후 환경 구축 시도 시 사용 명령어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8129CE-76AC-1BDE-A6E1-2F6F77A79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0892"/>
            <a:ext cx="10990384" cy="5287107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800" dirty="0"/>
              <a:t>//ubuntu-drivers</a:t>
            </a:r>
            <a:r>
              <a:rPr lang="ko-KR" altLang="en-US" sz="2800" dirty="0"/>
              <a:t>를 이용하여 설치 가능한 </a:t>
            </a:r>
            <a:r>
              <a:rPr lang="en-US" altLang="ko-KR" sz="2800" dirty="0" err="1"/>
              <a:t>nvidia</a:t>
            </a:r>
            <a:r>
              <a:rPr lang="en-US" altLang="ko-KR" sz="2800" dirty="0"/>
              <a:t>-driver </a:t>
            </a:r>
            <a:r>
              <a:rPr lang="ko-KR" altLang="en-US" sz="2800" dirty="0"/>
              <a:t>버전 확인</a:t>
            </a:r>
            <a:r>
              <a:rPr lang="en-US" altLang="ko-KR" sz="2800" dirty="0"/>
              <a:t>, </a:t>
            </a:r>
            <a:r>
              <a:rPr lang="ko-KR" altLang="en-US" sz="2800" dirty="0"/>
              <a:t>설치</a:t>
            </a:r>
            <a:endParaRPr lang="en-US" altLang="ko-KR" dirty="0"/>
          </a:p>
          <a:p>
            <a:r>
              <a:rPr lang="en-US" altLang="ko-KR" dirty="0"/>
              <a:t>apt update</a:t>
            </a:r>
          </a:p>
          <a:p>
            <a:r>
              <a:rPr lang="en-US" altLang="ko-KR" dirty="0"/>
              <a:t>apt install -y ubuntu-drivers-common</a:t>
            </a:r>
          </a:p>
          <a:p>
            <a:r>
              <a:rPr lang="en-US" altLang="ko-KR" dirty="0"/>
              <a:t>ubuntu-drivers devices</a:t>
            </a:r>
          </a:p>
          <a:p>
            <a:r>
              <a:rPr lang="en-US" altLang="ko-KR" dirty="0"/>
              <a:t>apt install -y nvidia-driver-470</a:t>
            </a:r>
          </a:p>
          <a:p>
            <a:r>
              <a:rPr lang="en-US" altLang="ko-KR" dirty="0" err="1"/>
              <a:t>nvidia-smi</a:t>
            </a:r>
            <a:r>
              <a:rPr lang="en-US" altLang="ko-KR" dirty="0"/>
              <a:t> //</a:t>
            </a:r>
            <a:r>
              <a:rPr lang="ko-KR" altLang="en-US" dirty="0"/>
              <a:t>설치 확인 명령어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//</a:t>
            </a:r>
            <a:r>
              <a:rPr lang="ko-KR" altLang="en-US" dirty="0"/>
              <a:t>설치한 </a:t>
            </a:r>
            <a:r>
              <a:rPr lang="en-US" altLang="ko-KR" dirty="0" err="1"/>
              <a:t>nvidia</a:t>
            </a:r>
            <a:r>
              <a:rPr lang="en-US" altLang="ko-KR" dirty="0"/>
              <a:t>-driver </a:t>
            </a:r>
            <a:r>
              <a:rPr lang="ko-KR" altLang="en-US" dirty="0"/>
              <a:t>버전에 맞는 </a:t>
            </a:r>
            <a:r>
              <a:rPr lang="en-US" altLang="ko-KR" dirty="0" err="1"/>
              <a:t>cuda</a:t>
            </a:r>
            <a:r>
              <a:rPr lang="en-US" altLang="ko-KR" dirty="0"/>
              <a:t> </a:t>
            </a:r>
            <a:r>
              <a:rPr lang="ko-KR" altLang="en-US" dirty="0"/>
              <a:t>버전 설치 명령어</a:t>
            </a:r>
            <a:endParaRPr lang="en-US" altLang="ko-KR" dirty="0"/>
          </a:p>
          <a:p>
            <a:r>
              <a:rPr lang="da-DK" altLang="ko-KR" dirty="0"/>
              <a:t>wget </a:t>
            </a:r>
            <a:r>
              <a:rPr lang="da-DK" altLang="ko-KR" dirty="0">
                <a:hlinkClick r:id="rId2"/>
              </a:rPr>
              <a:t>https://developer.download.nvidia.com/compute/cuda/11.4.0/local_installers/cuda_11.4.0_470.42.01_linux.run</a:t>
            </a:r>
            <a:endParaRPr lang="da-DK" altLang="ko-KR" dirty="0"/>
          </a:p>
          <a:p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sh</a:t>
            </a:r>
            <a:r>
              <a:rPr lang="en-US" altLang="ko-KR" dirty="0"/>
              <a:t> cuda_11.4.0_470.42.01_linux.run</a:t>
            </a:r>
          </a:p>
          <a:p>
            <a:r>
              <a:rPr lang="en-US" altLang="ko-KR" dirty="0" err="1"/>
              <a:t>nvcc</a:t>
            </a:r>
            <a:r>
              <a:rPr lang="en-US" altLang="ko-KR" dirty="0"/>
              <a:t> –V //</a:t>
            </a:r>
            <a:r>
              <a:rPr lang="ko-KR" altLang="en-US" dirty="0"/>
              <a:t>설치 확인 명령어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01959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3A3D8-38D8-6A52-6B8F-4CCDB21E0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90385" cy="1325563"/>
          </a:xfrm>
        </p:spPr>
        <p:txBody>
          <a:bodyPr/>
          <a:lstStyle/>
          <a:p>
            <a:r>
              <a:rPr lang="en-US" altLang="ko-KR" dirty="0" err="1"/>
              <a:t>ssh</a:t>
            </a:r>
            <a:r>
              <a:rPr lang="en-US" altLang="ko-KR" dirty="0"/>
              <a:t> </a:t>
            </a:r>
            <a:r>
              <a:rPr lang="ko-KR" altLang="en-US" dirty="0"/>
              <a:t>접속 후 환경 구축 시도 시 사용 명령어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8129CE-76AC-1BDE-A6E1-2F6F77A79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//</a:t>
            </a:r>
            <a:r>
              <a:rPr lang="en-US" altLang="ko-KR" dirty="0" err="1"/>
              <a:t>cuda</a:t>
            </a:r>
            <a:r>
              <a:rPr lang="en-US" altLang="ko-KR" dirty="0"/>
              <a:t> PATH</a:t>
            </a:r>
            <a:r>
              <a:rPr lang="ko-KR" altLang="en-US" dirty="0"/>
              <a:t> 설정 명령어</a:t>
            </a:r>
            <a:endParaRPr lang="en-US" altLang="ko-KR" dirty="0"/>
          </a:p>
          <a:p>
            <a:r>
              <a:rPr lang="en-US" altLang="ko-KR" dirty="0"/>
              <a:t>vi /</a:t>
            </a:r>
            <a:r>
              <a:rPr lang="en-US" altLang="ko-KR" dirty="0" err="1"/>
              <a:t>etc</a:t>
            </a:r>
            <a:r>
              <a:rPr lang="en-US" altLang="ko-KR" dirty="0"/>
              <a:t>/profile //vi open </a:t>
            </a:r>
            <a:r>
              <a:rPr lang="ko-KR" altLang="en-US" dirty="0"/>
              <a:t>후 아래 </a:t>
            </a:r>
            <a:r>
              <a:rPr lang="en-US" altLang="ko-KR" dirty="0"/>
              <a:t>3 line </a:t>
            </a:r>
            <a:r>
              <a:rPr lang="ko-KR" altLang="en-US" dirty="0"/>
              <a:t>추가</a:t>
            </a:r>
            <a:endParaRPr lang="en-US" altLang="ko-KR" dirty="0"/>
          </a:p>
          <a:p>
            <a:r>
              <a:rPr lang="en-US" altLang="ko-KR" dirty="0"/>
              <a:t>export PATH=$PATH:/</a:t>
            </a:r>
            <a:r>
              <a:rPr lang="en-US" altLang="ko-KR" dirty="0" err="1"/>
              <a:t>usr</a:t>
            </a:r>
            <a:r>
              <a:rPr lang="en-US" altLang="ko-KR" dirty="0"/>
              <a:t>/local/cuda-11.4/bin</a:t>
            </a:r>
          </a:p>
          <a:p>
            <a:r>
              <a:rPr lang="en-US" altLang="ko-KR" dirty="0"/>
              <a:t>export LD_LIBRARY_PATH=$LD_LIBRARY_PATH:/</a:t>
            </a:r>
            <a:r>
              <a:rPr lang="en-US" altLang="ko-KR" dirty="0" err="1"/>
              <a:t>usr</a:t>
            </a:r>
            <a:r>
              <a:rPr lang="en-US" altLang="ko-KR" dirty="0"/>
              <a:t>/local/cuda-11.4/lib64</a:t>
            </a:r>
          </a:p>
          <a:p>
            <a:r>
              <a:rPr lang="en-US" altLang="ko-KR" dirty="0"/>
              <a:t>export CUDADIR=/</a:t>
            </a:r>
            <a:r>
              <a:rPr lang="en-US" altLang="ko-KR" dirty="0" err="1"/>
              <a:t>usr</a:t>
            </a:r>
            <a:r>
              <a:rPr lang="en-US" altLang="ko-KR" dirty="0"/>
              <a:t>/local/cuda-11.4</a:t>
            </a:r>
          </a:p>
          <a:p>
            <a:endParaRPr lang="en-US" altLang="ko-KR" dirty="0"/>
          </a:p>
          <a:p>
            <a:r>
              <a:rPr lang="en-US" altLang="ko-KR" dirty="0"/>
              <a:t>source /</a:t>
            </a:r>
            <a:r>
              <a:rPr lang="en-US" altLang="ko-KR" dirty="0" err="1"/>
              <a:t>etc</a:t>
            </a:r>
            <a:r>
              <a:rPr lang="en-US" altLang="ko-KR" dirty="0"/>
              <a:t>/profile</a:t>
            </a:r>
          </a:p>
        </p:txBody>
      </p:sp>
    </p:spTree>
    <p:extLst>
      <p:ext uri="{BB962C8B-B14F-4D97-AF65-F5344CB8AC3E}">
        <p14:creationId xmlns:p14="http://schemas.microsoft.com/office/powerpoint/2010/main" val="936550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3A3D8-38D8-6A52-6B8F-4CCDB21E0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90385" cy="1325563"/>
          </a:xfrm>
        </p:spPr>
        <p:txBody>
          <a:bodyPr/>
          <a:lstStyle/>
          <a:p>
            <a:r>
              <a:rPr lang="en-US" altLang="ko-KR" dirty="0" err="1"/>
              <a:t>ssh</a:t>
            </a:r>
            <a:r>
              <a:rPr lang="en-US" altLang="ko-KR" dirty="0"/>
              <a:t> </a:t>
            </a:r>
            <a:r>
              <a:rPr lang="ko-KR" altLang="en-US" dirty="0"/>
              <a:t>접속 후 환경 구축 시도 시 사용 명령어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8129CE-76AC-1BDE-A6E1-2F6F77A79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6529"/>
          </a:xfrm>
        </p:spPr>
        <p:txBody>
          <a:bodyPr>
            <a:normAutofit/>
          </a:bodyPr>
          <a:lstStyle/>
          <a:p>
            <a:r>
              <a:rPr lang="en-US" altLang="ko-KR" dirty="0"/>
              <a:t>ubuntu</a:t>
            </a:r>
            <a:r>
              <a:rPr lang="ko-KR" altLang="en-US" dirty="0"/>
              <a:t> </a:t>
            </a:r>
            <a:r>
              <a:rPr lang="en-US" altLang="ko-KR" dirty="0" err="1"/>
              <a:t>firefox</a:t>
            </a:r>
            <a:r>
              <a:rPr lang="en-US" altLang="ko-KR" dirty="0"/>
              <a:t> </a:t>
            </a:r>
            <a:r>
              <a:rPr lang="ko-KR" altLang="en-US" dirty="0"/>
              <a:t>브라우저를 이용해</a:t>
            </a:r>
            <a:r>
              <a:rPr lang="en-US" altLang="ko-KR" dirty="0">
                <a:hlinkClick r:id="rId2"/>
              </a:rPr>
              <a:t>https://developer.nvidia.com/cudnndp</a:t>
            </a:r>
            <a:r>
              <a:rPr lang="en-US" altLang="ko-KR" dirty="0"/>
              <a:t> </a:t>
            </a:r>
            <a:r>
              <a:rPr lang="ko-KR" altLang="en-US" dirty="0"/>
              <a:t>접속하여 </a:t>
            </a:r>
            <a:r>
              <a:rPr lang="en-US" altLang="ko-KR" dirty="0" err="1"/>
              <a:t>cudnn</a:t>
            </a:r>
            <a:r>
              <a:rPr lang="en-US" altLang="ko-KR" dirty="0"/>
              <a:t> 8 for </a:t>
            </a:r>
            <a:r>
              <a:rPr lang="en-US" altLang="ko-KR" dirty="0" err="1"/>
              <a:t>cuda</a:t>
            </a:r>
            <a:r>
              <a:rPr lang="en-US" altLang="ko-KR" dirty="0"/>
              <a:t> 11.x (deb)</a:t>
            </a:r>
            <a:r>
              <a:rPr lang="ko-KR" altLang="en-US" dirty="0"/>
              <a:t>파일 다운로드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//</a:t>
            </a:r>
            <a:r>
              <a:rPr lang="ko-KR" altLang="en-US" dirty="0"/>
              <a:t>서버 인스턴스 상에 </a:t>
            </a:r>
            <a:r>
              <a:rPr lang="en-US" altLang="ko-KR" dirty="0" err="1"/>
              <a:t>cudnn</a:t>
            </a:r>
            <a:r>
              <a:rPr lang="en-US" altLang="ko-KR" dirty="0"/>
              <a:t> </a:t>
            </a:r>
            <a:r>
              <a:rPr lang="ko-KR" altLang="en-US" dirty="0"/>
              <a:t>설치파일 업로드</a:t>
            </a:r>
            <a:endParaRPr lang="en-US" altLang="ko-KR" dirty="0"/>
          </a:p>
          <a:p>
            <a:r>
              <a:rPr lang="en-US" altLang="ko-KR" dirty="0" err="1"/>
              <a:t>scp</a:t>
            </a:r>
            <a:r>
              <a:rPr lang="en-US" altLang="ko-KR" dirty="0"/>
              <a:t> –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en-US" altLang="ko-KR" dirty="0" err="1"/>
              <a:t>SHM.pem</a:t>
            </a:r>
            <a:r>
              <a:rPr lang="en-US" altLang="ko-KR" dirty="0"/>
              <a:t> </a:t>
            </a:r>
            <a:r>
              <a:rPr lang="en-US" altLang="ko-KR" dirty="0" err="1"/>
              <a:t>cudnn</a:t>
            </a:r>
            <a:r>
              <a:rPr lang="ko-KR" altLang="en-US" dirty="0"/>
              <a:t>파일 </a:t>
            </a:r>
            <a:r>
              <a:rPr lang="en-US" altLang="ko-KR" dirty="0"/>
              <a:t>ubuntu@</a:t>
            </a:r>
            <a:r>
              <a:rPr lang="ko-KR" altLang="en-US" dirty="0" err="1"/>
              <a:t>서버퍼블릭</a:t>
            </a:r>
            <a:r>
              <a:rPr lang="en-US" altLang="ko-KR" dirty="0" err="1"/>
              <a:t>ip</a:t>
            </a:r>
            <a:r>
              <a:rPr lang="ko-KR" altLang="en-US" dirty="0"/>
              <a:t>주소</a:t>
            </a:r>
            <a:r>
              <a:rPr lang="en-US" altLang="ko-KR" dirty="0"/>
              <a:t>:/home/ubuntu</a:t>
            </a:r>
          </a:p>
        </p:txBody>
      </p:sp>
    </p:spTree>
    <p:extLst>
      <p:ext uri="{BB962C8B-B14F-4D97-AF65-F5344CB8AC3E}">
        <p14:creationId xmlns:p14="http://schemas.microsoft.com/office/powerpoint/2010/main" val="170300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3A3D8-38D8-6A52-6B8F-4CCDB21E0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90385" cy="1325563"/>
          </a:xfrm>
        </p:spPr>
        <p:txBody>
          <a:bodyPr/>
          <a:lstStyle/>
          <a:p>
            <a:r>
              <a:rPr lang="en-US" altLang="ko-KR" dirty="0" err="1"/>
              <a:t>ssh</a:t>
            </a:r>
            <a:r>
              <a:rPr lang="en-US" altLang="ko-KR" dirty="0"/>
              <a:t> </a:t>
            </a:r>
            <a:r>
              <a:rPr lang="ko-KR" altLang="en-US" dirty="0"/>
              <a:t>접속 후 환경 구축 시도 시 사용 명령어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8129CE-76AC-1BDE-A6E1-2F6F77A79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6529"/>
          </a:xfrm>
        </p:spPr>
        <p:txBody>
          <a:bodyPr>
            <a:normAutofit/>
          </a:bodyPr>
          <a:lstStyle/>
          <a:p>
            <a:r>
              <a:rPr lang="en-US" altLang="ko-KR" dirty="0"/>
              <a:t>//</a:t>
            </a:r>
            <a:r>
              <a:rPr lang="en-US" altLang="ko-KR" dirty="0" err="1"/>
              <a:t>cudnn</a:t>
            </a:r>
            <a:r>
              <a:rPr lang="en-US" altLang="ko-KR" dirty="0"/>
              <a:t> </a:t>
            </a:r>
            <a:r>
              <a:rPr lang="ko-KR" altLang="en-US" dirty="0"/>
              <a:t>설치파일 인스톨 </a:t>
            </a:r>
            <a:endParaRPr lang="en-US" altLang="ko-KR" dirty="0"/>
          </a:p>
          <a:p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dpkg</a:t>
            </a:r>
            <a:r>
              <a:rPr lang="en-US" altLang="ko-KR" dirty="0"/>
              <a:t> –I </a:t>
            </a:r>
            <a:r>
              <a:rPr lang="en-US" altLang="ko-KR" dirty="0" err="1"/>
              <a:t>cudnn</a:t>
            </a:r>
            <a:r>
              <a:rPr lang="ko-KR" altLang="en-US" dirty="0"/>
              <a:t>설치파일</a:t>
            </a:r>
            <a:endParaRPr lang="en-US" altLang="ko-KR" dirty="0"/>
          </a:p>
          <a:p>
            <a:r>
              <a:rPr lang="en-US" altLang="ko-KR" dirty="0"/>
              <a:t>=&gt; </a:t>
            </a:r>
            <a:r>
              <a:rPr lang="ko-KR" altLang="en-US" dirty="0"/>
              <a:t>실패</a:t>
            </a:r>
            <a:r>
              <a:rPr lang="en-US" altLang="ko-KR" dirty="0"/>
              <a:t>(</a:t>
            </a:r>
            <a:r>
              <a:rPr lang="en-US" altLang="ko-KR" dirty="0" err="1"/>
              <a:t>nvidia</a:t>
            </a:r>
            <a:r>
              <a:rPr lang="ko-KR" altLang="en-US" dirty="0"/>
              <a:t> </a:t>
            </a:r>
            <a:r>
              <a:rPr lang="en-US" altLang="ko-KR" dirty="0"/>
              <a:t>driver - </a:t>
            </a:r>
            <a:r>
              <a:rPr lang="en-US" altLang="ko-KR" dirty="0" err="1"/>
              <a:t>cuda</a:t>
            </a:r>
            <a:r>
              <a:rPr lang="ko-KR" altLang="en-US" dirty="0"/>
              <a:t>간의 충돌 혹은 호환 실패로 보임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1044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3A3D8-38D8-6A52-6B8F-4CCDB21E0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90385" cy="1325563"/>
          </a:xfrm>
        </p:spPr>
        <p:txBody>
          <a:bodyPr/>
          <a:lstStyle/>
          <a:p>
            <a:r>
              <a:rPr lang="en-US" altLang="ko-KR" dirty="0" err="1"/>
              <a:t>ssh</a:t>
            </a:r>
            <a:r>
              <a:rPr lang="en-US" altLang="ko-KR" dirty="0"/>
              <a:t> </a:t>
            </a:r>
            <a:r>
              <a:rPr lang="ko-KR" altLang="en-US" dirty="0"/>
              <a:t>접속 후 환경 구축 시도 시 사용 명령어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8129CE-76AC-1BDE-A6E1-2F6F77A79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6529"/>
          </a:xfrm>
        </p:spPr>
        <p:txBody>
          <a:bodyPr>
            <a:normAutofit/>
          </a:bodyPr>
          <a:lstStyle/>
          <a:p>
            <a:r>
              <a:rPr lang="en-US" altLang="ko-KR" dirty="0"/>
              <a:t>//</a:t>
            </a:r>
            <a:r>
              <a:rPr lang="en-US" altLang="ko-KR" dirty="0" err="1"/>
              <a:t>nvidia</a:t>
            </a:r>
            <a:r>
              <a:rPr lang="en-US" altLang="ko-KR" dirty="0"/>
              <a:t> driver </a:t>
            </a:r>
            <a:r>
              <a:rPr lang="ko-KR" altLang="en-US" dirty="0"/>
              <a:t>삭제 명령어</a:t>
            </a:r>
            <a:endParaRPr lang="en-US" altLang="ko-KR" dirty="0"/>
          </a:p>
          <a:p>
            <a:r>
              <a:rPr lang="en-US" altLang="ko-KR" dirty="0"/>
              <a:t>apt --installed list | grep </a:t>
            </a:r>
            <a:r>
              <a:rPr lang="en-US" altLang="ko-KR" dirty="0" err="1"/>
              <a:t>nvidia</a:t>
            </a:r>
            <a:r>
              <a:rPr lang="en-US" altLang="ko-KR" dirty="0"/>
              <a:t>-driver</a:t>
            </a:r>
          </a:p>
          <a:p>
            <a:r>
              <a:rPr lang="en-US" altLang="ko-KR" dirty="0" err="1"/>
              <a:t>sudo</a:t>
            </a:r>
            <a:r>
              <a:rPr lang="en-US" altLang="ko-KR" dirty="0"/>
              <a:t> apt remove </a:t>
            </a:r>
            <a:r>
              <a:rPr lang="en-US" altLang="ko-KR" dirty="0" err="1"/>
              <a:t>nvidia-drvier</a:t>
            </a:r>
            <a:r>
              <a:rPr lang="en-US" altLang="ko-KR" dirty="0"/>
              <a:t>-&lt;</a:t>
            </a:r>
            <a:r>
              <a:rPr lang="ko-KR" altLang="en-US" dirty="0"/>
              <a:t>설치된 버전</a:t>
            </a:r>
            <a:r>
              <a:rPr lang="en-US" altLang="ko-KR" dirty="0"/>
              <a:t>&gt;</a:t>
            </a:r>
          </a:p>
          <a:p>
            <a:r>
              <a:rPr lang="en-US" altLang="ko-KR" dirty="0" err="1"/>
              <a:t>sudo</a:t>
            </a:r>
            <a:r>
              <a:rPr lang="en-US" altLang="ko-KR" dirty="0"/>
              <a:t> apt </a:t>
            </a:r>
            <a:r>
              <a:rPr lang="en-US" altLang="ko-KR" dirty="0" err="1"/>
              <a:t>autoremove</a:t>
            </a:r>
            <a:endParaRPr lang="en-US" altLang="ko-KR" dirty="0"/>
          </a:p>
          <a:p>
            <a:r>
              <a:rPr lang="en-US" altLang="ko-KR" dirty="0" err="1"/>
              <a:t>sudo</a:t>
            </a:r>
            <a:r>
              <a:rPr lang="en-US" altLang="ko-KR" dirty="0"/>
              <a:t> apt-get install </a:t>
            </a:r>
            <a:r>
              <a:rPr lang="en-US" altLang="ko-KR" dirty="0" err="1"/>
              <a:t>nvidia</a:t>
            </a:r>
            <a:r>
              <a:rPr lang="en-US" altLang="ko-KR" dirty="0"/>
              <a:t>-driver-&lt;</a:t>
            </a:r>
            <a:r>
              <a:rPr lang="ko-KR" altLang="en-US" dirty="0"/>
              <a:t>설치할 버전</a:t>
            </a:r>
            <a:r>
              <a:rPr lang="en-US" altLang="ko-KR" dirty="0"/>
              <a:t>&gt;</a:t>
            </a:r>
          </a:p>
          <a:p>
            <a:r>
              <a:rPr lang="en-US" altLang="ko-KR" dirty="0" err="1"/>
              <a:t>sudo</a:t>
            </a:r>
            <a:r>
              <a:rPr lang="en-US" altLang="ko-KR" dirty="0"/>
              <a:t> reboot now</a:t>
            </a:r>
          </a:p>
        </p:txBody>
      </p:sp>
    </p:spTree>
    <p:extLst>
      <p:ext uri="{BB962C8B-B14F-4D97-AF65-F5344CB8AC3E}">
        <p14:creationId xmlns:p14="http://schemas.microsoft.com/office/powerpoint/2010/main" val="1675168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602</Words>
  <Application>Microsoft Office PowerPoint</Application>
  <PresentationFormat>와이드스크린</PresentationFormat>
  <Paragraphs>74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진행상황 정리</vt:lpstr>
      <vt:lpstr>1. AWS 서버 인스턴스 생성</vt:lpstr>
      <vt:lpstr>1. AWS 서버 인스턴스 생성</vt:lpstr>
      <vt:lpstr>2. AWS 서버 딥러닝 학습 환경 구축</vt:lpstr>
      <vt:lpstr>ssh 접속 후 환경 구축 시도 시 사용 명령어</vt:lpstr>
      <vt:lpstr>ssh 접속 후 환경 구축 시도 시 사용 명령어</vt:lpstr>
      <vt:lpstr>ssh 접속 후 환경 구축 시도 시 사용 명령어</vt:lpstr>
      <vt:lpstr>ssh 접속 후 환경 구축 시도 시 사용 명령어</vt:lpstr>
      <vt:lpstr>ssh 접속 후 환경 구축 시도 시 사용 명령어</vt:lpstr>
      <vt:lpstr>ssh 접속 후 환경 구축 시도 시 사용 명령어</vt:lpstr>
      <vt:lpstr>2. AWS 서버 딥러닝 학습 환경 구축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진행상황 정리</dc:title>
  <dc:creator>JeonYoungMin</dc:creator>
  <cp:lastModifiedBy>JeonYoungMin</cp:lastModifiedBy>
  <cp:revision>6</cp:revision>
  <dcterms:created xsi:type="dcterms:W3CDTF">2023-06-06T10:27:25Z</dcterms:created>
  <dcterms:modified xsi:type="dcterms:W3CDTF">2023-06-06T11:05:10Z</dcterms:modified>
</cp:coreProperties>
</file>