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C24C-26CF-415F-B39D-8F7E41BAD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4AAEC1-02D7-45BB-9472-74E0E4C8F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71ADB-A09C-492B-AEB9-9ECC3552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B5BD9-66F9-4297-9857-DBFF4A7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52F8-870C-4E96-A39A-80B22E90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2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D93E8-BD78-49F4-AE04-3EEF51B4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41CB0D-0801-4195-9634-99D90A10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0D0BF-D440-4458-86DD-A1C8E362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B6899-E03E-4CE7-B2D2-AFDF0100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FC5A3-7FA0-4B14-87DB-83A9A1C1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746762-04AC-4B20-831E-A2FABD40E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94C70F-B95F-40AE-B8AE-90879C602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6DCC9-BFC8-40C9-9591-918DD6B8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6691D1-D49C-4CFA-A7DD-EC828D4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A6E925-A536-4513-B0C3-1D286CE7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89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5877-5C3A-44C3-AEF4-A03F0882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22D46-FB30-4852-9A2B-E884A0CCF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C3A67-B301-49A2-B6FD-ABEB2481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7F22A-DDA7-4D54-B270-AF0F45C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BFA66-15B8-487A-B389-839F6D26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5801-D0B9-42CE-9B5A-2A9FA65F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1870F2-7542-4792-83EA-D1C76BFC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CB9EE-8262-4148-8D80-6C2EF1EB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75D6A-078C-4A74-B5F3-530C1D12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CD5FF-C761-4788-B5F0-33AED902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3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CB625-D801-4DC4-90CF-00E78EB3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ADECD-4966-44D5-8558-D64862E9A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EEC7A-5D80-40A7-BDCC-32F41A73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BC96-B88B-49C4-9EED-F9D5C5D1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6DED2-4F0D-4C1A-AD0B-7E95C0F8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3731C3-A432-4299-A7F2-E3035B4D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38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0F70D-B563-4EC8-92D5-3BC0AE07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AA62C7-8F6D-4548-AD13-1F713F1C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59DB9E-F735-4396-8A55-A4893C8A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C5DD2-EE4F-419F-8F35-F84C707B3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40FD49-254A-4E26-B2AB-69CCA9422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D2335-84A9-44FC-8F17-48C9AF2E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FA65EE-1FFD-47B7-9D4E-57081691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0A8DB4-092F-4EF0-BD42-FA7C19FB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7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6A302-9515-4EF1-B51E-5E435A458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F3E212-46E0-444F-8627-DEFF837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DA61DA-6DB9-46E4-A66F-A84931AE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C5DEBB-3AB0-40DD-A25B-0F9E70B2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21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98B72F-0D06-4DCC-8185-97772106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E35AC7-4E31-4341-A5E9-8AB64830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AFC22-9A3E-45F7-A5D2-E1C1636A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1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F622C-0C59-4EB5-B1D3-158E30B60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0E6B0-A558-4852-AB2D-EE6FFB0F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99362-6B4C-4C47-9B67-0B65DECA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D270FA-D353-4991-8B0C-FBD43332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13614-0FF6-4FBC-848A-ADFA17DC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B2CB1C-6E4C-489F-9CE9-75C92135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3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13787-9118-4145-AF50-B83A9E72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D8484E-D685-488F-AD0B-5EC5E9F3A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FAD9F-76DB-453D-9220-0B4DFAAD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E1C5FE-19E9-44E4-A13E-FFB2EE84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58101-E5C4-402C-84FF-B4242E3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305731-75BC-4DB6-BD7B-F3DE5BBE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9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0A153C-8E25-49B5-AD18-484D14C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A2E491-4460-4643-B7E9-345645304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C2E95D-2FE7-4C8E-B490-AA5EFE8C9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329C-8926-4313-853E-CF212E06982B}" type="datetimeFigureOut">
              <a:rPr lang="ko-KR" altLang="en-US" smtClean="0"/>
              <a:t>2023. 5. 17.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5A862-795D-492D-BD80-FCA119A8C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AE023-A86B-4DEC-B876-72D7C8659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47BB-0519-4FD5-AED0-67B0D5BE0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37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F25BB-AF90-4E92-A28E-CD3F579C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구성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89441C-2135-4EFE-812F-01501C2F7366}"/>
              </a:ext>
            </a:extLst>
          </p:cNvPr>
          <p:cNvSpPr/>
          <p:nvPr/>
        </p:nvSpPr>
        <p:spPr>
          <a:xfrm>
            <a:off x="9067800" y="825500"/>
            <a:ext cx="774700" cy="4623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B3C71A-AB4B-4310-BEBE-E5FA18417735}"/>
              </a:ext>
            </a:extLst>
          </p:cNvPr>
          <p:cNvSpPr/>
          <p:nvPr/>
        </p:nvSpPr>
        <p:spPr>
          <a:xfrm>
            <a:off x="8623300" y="230188"/>
            <a:ext cx="1663700" cy="462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이번에 구현된 부분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E8303-682E-44A8-B160-8C3732549DDD}"/>
              </a:ext>
            </a:extLst>
          </p:cNvPr>
          <p:cNvSpPr/>
          <p:nvPr/>
        </p:nvSpPr>
        <p:spPr>
          <a:xfrm>
            <a:off x="10731500" y="825500"/>
            <a:ext cx="774700" cy="4623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D1CAD6-0E4B-448F-8A52-EFD3D4E4A732}"/>
              </a:ext>
            </a:extLst>
          </p:cNvPr>
          <p:cNvSpPr/>
          <p:nvPr/>
        </p:nvSpPr>
        <p:spPr>
          <a:xfrm>
            <a:off x="10287000" y="230188"/>
            <a:ext cx="1663700" cy="46236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C000"/>
                </a:solidFill>
              </a:rPr>
              <a:t>다음번에 구현예정 부분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BD438B-4F0C-4F6E-8EAE-53E4231E4F2E}"/>
              </a:ext>
            </a:extLst>
          </p:cNvPr>
          <p:cNvSpPr/>
          <p:nvPr/>
        </p:nvSpPr>
        <p:spPr>
          <a:xfrm>
            <a:off x="685800" y="1570446"/>
            <a:ext cx="8127274" cy="998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/>
                </a:solidFill>
              </a:rPr>
              <a:t>Nginx </a:t>
            </a:r>
            <a:r>
              <a:rPr lang="ko-KR" altLang="en-US" dirty="0">
                <a:solidFill>
                  <a:schemeClr val="tx2"/>
                </a:solidFill>
              </a:rPr>
              <a:t>서버에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설정을 하고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ko-KR" altLang="en-US" dirty="0">
                <a:solidFill>
                  <a:schemeClr val="tx2"/>
                </a:solidFill>
              </a:rPr>
              <a:t> 서버로 사용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실험 환경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Ffmpeg</a:t>
            </a:r>
            <a:r>
              <a:rPr lang="ko-KR" altLang="en-US" dirty="0">
                <a:solidFill>
                  <a:schemeClr val="tx2"/>
                </a:solidFill>
              </a:rPr>
              <a:t>를 사용하여 </a:t>
            </a:r>
            <a:r>
              <a:rPr lang="en-US" altLang="ko-KR" dirty="0" err="1">
                <a:solidFill>
                  <a:schemeClr val="tx2"/>
                </a:solidFill>
              </a:rPr>
              <a:t>rtmp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스트리밍 서버에 영상 </a:t>
            </a:r>
            <a:r>
              <a:rPr lang="en-US" altLang="ko-KR" dirty="0">
                <a:solidFill>
                  <a:schemeClr val="tx2"/>
                </a:solidFill>
              </a:rPr>
              <a:t>push play </a:t>
            </a:r>
            <a:r>
              <a:rPr lang="ko-KR" altLang="en-US" dirty="0">
                <a:solidFill>
                  <a:schemeClr val="tx2"/>
                </a:solidFill>
              </a:rPr>
              <a:t>가능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CDD2147-CDBE-9F5E-099D-FF374AC3F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66" y="2694526"/>
            <a:ext cx="3162741" cy="331516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5EA44-6458-DEC6-A923-1EDDABB8240A}"/>
              </a:ext>
            </a:extLst>
          </p:cNvPr>
          <p:cNvSpPr/>
          <p:nvPr/>
        </p:nvSpPr>
        <p:spPr>
          <a:xfrm>
            <a:off x="3813707" y="2733243"/>
            <a:ext cx="3780167" cy="6957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서버의 </a:t>
            </a:r>
            <a:r>
              <a:rPr lang="en-US" altLang="ko-KR" dirty="0" err="1">
                <a:solidFill>
                  <a:schemeClr val="tx2"/>
                </a:solidFill>
              </a:rPr>
              <a:t>rtmp.config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설정 한 모습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r>
              <a:rPr lang="en-US" altLang="ko-KR" dirty="0">
                <a:solidFill>
                  <a:schemeClr val="tx2"/>
                </a:solidFill>
              </a:rPr>
              <a:t>Live-out</a:t>
            </a:r>
            <a:r>
              <a:rPr lang="ko-KR" altLang="en-US" dirty="0">
                <a:solidFill>
                  <a:schemeClr val="tx2"/>
                </a:solidFill>
              </a:rPr>
              <a:t>라는 </a:t>
            </a:r>
            <a:r>
              <a:rPr lang="ko-KR" altLang="en-US" dirty="0" err="1">
                <a:solidFill>
                  <a:schemeClr val="tx2"/>
                </a:solidFill>
              </a:rPr>
              <a:t>스트림키에서</a:t>
            </a:r>
            <a:r>
              <a:rPr lang="ko-KR" altLang="en-US" dirty="0">
                <a:solidFill>
                  <a:schemeClr val="tx2"/>
                </a:solidFill>
              </a:rPr>
              <a:t> 실습함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00078B-A16D-F0F4-012B-A8573B36A636}"/>
              </a:ext>
            </a:extLst>
          </p:cNvPr>
          <p:cNvSpPr/>
          <p:nvPr/>
        </p:nvSpPr>
        <p:spPr>
          <a:xfrm>
            <a:off x="3813707" y="3483980"/>
            <a:ext cx="7925447" cy="24707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콘솔 명령어</a:t>
            </a:r>
            <a:endParaRPr lang="en-US" altLang="ko-KR" dirty="0">
              <a:solidFill>
                <a:schemeClr val="tx2"/>
              </a:solidFill>
            </a:endParaRPr>
          </a:p>
          <a:p>
            <a:pPr algn="ctr"/>
            <a:endParaRPr lang="en-US" altLang="ko-KR" dirty="0">
              <a:solidFill>
                <a:schemeClr val="tx2"/>
              </a:solidFill>
            </a:endParaRPr>
          </a:p>
          <a:p>
            <a:pPr algn="just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ffmpeg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-re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ttest.mp4 -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c:v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libx264 -preset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veryfast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maxrate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4000k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bufsize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8000k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pix_fmt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yuv420p -g 50 -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c:a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aac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b:a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128k -f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flv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  <a:p>
            <a:pPr algn="just" latinLnBrk="0">
              <a:lnSpc>
                <a:spcPts val="1425"/>
              </a:lnSpc>
              <a:spcAft>
                <a:spcPts val="800"/>
              </a:spcAft>
            </a:pPr>
            <a:endParaRPr lang="en-US" altLang="ko-KR" kern="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rtmp://</a:t>
            </a:r>
            <a:r>
              <a:rPr lang="en-US" altLang="ko-KR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43.200.6.34:58737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/live-out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0">
              <a:lnSpc>
                <a:spcPts val="1425"/>
              </a:lnSpc>
              <a:spcAft>
                <a:spcPts val="800"/>
              </a:spcAf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ffplay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rtmp://</a:t>
            </a:r>
            <a:r>
              <a:rPr lang="en-US" altLang="ko-KR" sz="1800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굴림" panose="020B0600000101010101" pitchFamily="50" charset="-127"/>
                <a:cs typeface="굴림" panose="020B0600000101010101" pitchFamily="50" charset="-127"/>
              </a:rPr>
              <a:t>43.200.6.34:58737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/live-out</a:t>
            </a:r>
            <a:endParaRPr lang="en-US" altLang="ko-KR" sz="1800" kern="100" dirty="0"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9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F25BB-AF90-4E92-A28E-CD3F579C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0F5708-7A60-A0A9-78D3-D5B3483D6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86" y="465468"/>
            <a:ext cx="8845614" cy="57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4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6E7B8BF-AE31-C489-1E41-EB5C3BC2CB29}"/>
              </a:ext>
            </a:extLst>
          </p:cNvPr>
          <p:cNvSpPr/>
          <p:nvPr/>
        </p:nvSpPr>
        <p:spPr>
          <a:xfrm>
            <a:off x="0" y="1"/>
            <a:ext cx="12192000" cy="21314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9054-DD2D-05F5-32E4-087A4C818EAA}"/>
              </a:ext>
            </a:extLst>
          </p:cNvPr>
          <p:cNvSpPr/>
          <p:nvPr/>
        </p:nvSpPr>
        <p:spPr>
          <a:xfrm>
            <a:off x="150585" y="163647"/>
            <a:ext cx="3820524" cy="152581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Python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내에서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opencv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와 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ffmpeg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를 통해 영상을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확보할수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있는 방법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서버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라즈베리파이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연결 구상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2DEBA8-DF21-946E-786F-99B9FB4F67D5}"/>
              </a:ext>
            </a:extLst>
          </p:cNvPr>
          <p:cNvSpPr/>
          <p:nvPr/>
        </p:nvSpPr>
        <p:spPr>
          <a:xfrm>
            <a:off x="470263" y="26299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B818C22-1C42-5388-EA85-491F5667C6FA}"/>
              </a:ext>
            </a:extLst>
          </p:cNvPr>
          <p:cNvSpPr/>
          <p:nvPr/>
        </p:nvSpPr>
        <p:spPr>
          <a:xfrm>
            <a:off x="470263" y="57171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BDFC22-08D5-E1D4-A325-D751EA5B2ACD}"/>
              </a:ext>
            </a:extLst>
          </p:cNvPr>
          <p:cNvSpPr/>
          <p:nvPr/>
        </p:nvSpPr>
        <p:spPr>
          <a:xfrm>
            <a:off x="3283132" y="2603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B919F1-5C00-EA17-A25D-F2F71CAF93E3}"/>
              </a:ext>
            </a:extLst>
          </p:cNvPr>
          <p:cNvSpPr/>
          <p:nvPr/>
        </p:nvSpPr>
        <p:spPr>
          <a:xfrm>
            <a:off x="2030367" y="260386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3BBDF-71AC-878D-50D0-F0E6C86F75E3}"/>
              </a:ext>
            </a:extLst>
          </p:cNvPr>
          <p:cNvSpPr/>
          <p:nvPr/>
        </p:nvSpPr>
        <p:spPr>
          <a:xfrm>
            <a:off x="470263" y="417358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178F1E-EC56-E1B3-8E06-C5D3FA85DC47}"/>
              </a:ext>
            </a:extLst>
          </p:cNvPr>
          <p:cNvSpPr/>
          <p:nvPr/>
        </p:nvSpPr>
        <p:spPr>
          <a:xfrm>
            <a:off x="2435315" y="4173582"/>
            <a:ext cx="2299063" cy="219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3FD3C70-21EF-2585-F685-00F54AE41DF8}"/>
              </a:ext>
            </a:extLst>
          </p:cNvPr>
          <p:cNvCxnSpPr>
            <a:cxnSpLocks/>
          </p:cNvCxnSpPr>
          <p:nvPr/>
        </p:nvCxnSpPr>
        <p:spPr>
          <a:xfrm flipH="1" flipV="1">
            <a:off x="2359115" y="3544388"/>
            <a:ext cx="632280" cy="75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EEC3E3-22AE-9302-22AA-5ADAC02145E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297577" y="3544388"/>
            <a:ext cx="1474428" cy="95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121551-B293-A3A3-3E06-834F4167561A}"/>
              </a:ext>
            </a:extLst>
          </p:cNvPr>
          <p:cNvCxnSpPr/>
          <p:nvPr/>
        </p:nvCxnSpPr>
        <p:spPr>
          <a:xfrm flipV="1">
            <a:off x="3612242" y="3544388"/>
            <a:ext cx="155485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F60FB6-A9D8-B6B0-C937-EDC4E8A9C602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384663" y="4630782"/>
            <a:ext cx="1166948" cy="10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47010D-97FD-C754-FD7C-12C9B8408487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flipH="1">
            <a:off x="1384663" y="5269774"/>
            <a:ext cx="1050652" cy="904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9C0D20-B03E-CE44-89D1-3549C39C54C7}"/>
              </a:ext>
            </a:extLst>
          </p:cNvPr>
          <p:cNvSpPr/>
          <p:nvPr/>
        </p:nvSpPr>
        <p:spPr>
          <a:xfrm>
            <a:off x="7047049" y="25886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D5C0B-6A8B-D024-EA7F-878A6E7466AE}"/>
              </a:ext>
            </a:extLst>
          </p:cNvPr>
          <p:cNvSpPr/>
          <p:nvPr/>
        </p:nvSpPr>
        <p:spPr>
          <a:xfrm>
            <a:off x="7047049" y="567581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9254F3A-3FE1-C696-FDC2-F9FED20E6C09}"/>
              </a:ext>
            </a:extLst>
          </p:cNvPr>
          <p:cNvSpPr/>
          <p:nvPr/>
        </p:nvSpPr>
        <p:spPr>
          <a:xfrm>
            <a:off x="9859918" y="25624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9697156-E6FE-808E-C487-6FD53DEE1D2E}"/>
              </a:ext>
            </a:extLst>
          </p:cNvPr>
          <p:cNvSpPr/>
          <p:nvPr/>
        </p:nvSpPr>
        <p:spPr>
          <a:xfrm>
            <a:off x="8607153" y="256249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5FFFA8-8201-BDEC-99BA-09CBD5E6B3C9}"/>
              </a:ext>
            </a:extLst>
          </p:cNvPr>
          <p:cNvSpPr/>
          <p:nvPr/>
        </p:nvSpPr>
        <p:spPr>
          <a:xfrm>
            <a:off x="7047049" y="413221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laspi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288DD55-1DDA-EE52-4895-F12508470C85}"/>
              </a:ext>
            </a:extLst>
          </p:cNvPr>
          <p:cNvSpPr/>
          <p:nvPr/>
        </p:nvSpPr>
        <p:spPr>
          <a:xfrm>
            <a:off x="9012101" y="4132215"/>
            <a:ext cx="2299063" cy="21923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A14929-1611-4570-6E70-56B0A2934001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9064353" y="3476895"/>
            <a:ext cx="628287" cy="6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296148F-AABD-D32C-A6C4-A77C1B342C8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961449" y="3503021"/>
            <a:ext cx="1387342" cy="950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02F564C-18C7-41A9-7FB8-4090BFD79F8E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 flipH="1">
            <a:off x="10161633" y="3476895"/>
            <a:ext cx="155485" cy="65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1E15512-DFF9-469F-00BD-7C56ED7566A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961449" y="4589415"/>
            <a:ext cx="1102904" cy="25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EBB7D5F-CF93-F044-345D-8A30D421FCCC}"/>
              </a:ext>
            </a:extLst>
          </p:cNvPr>
          <p:cNvCxnSpPr>
            <a:cxnSpLocks/>
          </p:cNvCxnSpPr>
          <p:nvPr/>
        </p:nvCxnSpPr>
        <p:spPr>
          <a:xfrm flipV="1">
            <a:off x="7846967" y="5608320"/>
            <a:ext cx="1165134" cy="52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A029F15-72DD-1FDA-656C-57C915DC0375}"/>
              </a:ext>
            </a:extLst>
          </p:cNvPr>
          <p:cNvSpPr/>
          <p:nvPr/>
        </p:nvSpPr>
        <p:spPr>
          <a:xfrm>
            <a:off x="4863192" y="2546166"/>
            <a:ext cx="1968822" cy="4069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 두가지 모델을 고민해 보았으나 </a:t>
            </a:r>
            <a:r>
              <a:rPr lang="en-US" altLang="ko-KR" dirty="0" err="1"/>
              <a:t>aws</a:t>
            </a:r>
            <a:r>
              <a:rPr lang="ko-KR" altLang="en-US" dirty="0"/>
              <a:t>서버에 </a:t>
            </a:r>
            <a:r>
              <a:rPr lang="en-US" altLang="ko-KR" dirty="0"/>
              <a:t>nginx</a:t>
            </a:r>
            <a:r>
              <a:rPr lang="ko-KR" altLang="en-US" dirty="0"/>
              <a:t>를 구성하여 라즈베리 파이들이 영상을 </a:t>
            </a:r>
            <a:r>
              <a:rPr lang="en-US" altLang="ko-KR" dirty="0"/>
              <a:t>push</a:t>
            </a:r>
            <a:r>
              <a:rPr lang="ko-KR" altLang="en-US" dirty="0"/>
              <a:t>하고 </a:t>
            </a:r>
            <a:r>
              <a:rPr lang="en-US" altLang="ko-KR" dirty="0"/>
              <a:t>server</a:t>
            </a:r>
            <a:r>
              <a:rPr lang="ko-KR" altLang="en-US" dirty="0"/>
              <a:t>내부에서 받아 처리 </a:t>
            </a:r>
            <a:r>
              <a:rPr lang="ko-KR" altLang="en-US" dirty="0" err="1"/>
              <a:t>하는것이</a:t>
            </a:r>
            <a:r>
              <a:rPr lang="ko-KR" altLang="en-US" dirty="0"/>
              <a:t> 맞다고 생각함</a:t>
            </a:r>
          </a:p>
        </p:txBody>
      </p:sp>
    </p:spTree>
    <p:extLst>
      <p:ext uri="{BB962C8B-B14F-4D97-AF65-F5344CB8AC3E}">
        <p14:creationId xmlns:p14="http://schemas.microsoft.com/office/powerpoint/2010/main" val="17731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151</Words>
  <Application>Microsoft Macintosh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네트워크 구성 : </vt:lpstr>
      <vt:lpstr>기타 :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주제</dc:title>
  <dc:creator>admin</dc:creator>
  <cp:lastModifiedBy>윤동근</cp:lastModifiedBy>
  <cp:revision>5</cp:revision>
  <dcterms:created xsi:type="dcterms:W3CDTF">2022-03-31T06:29:19Z</dcterms:created>
  <dcterms:modified xsi:type="dcterms:W3CDTF">2023-05-17T06:04:35Z</dcterms:modified>
</cp:coreProperties>
</file>