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38774-7BEC-9514-7243-26168ED33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34D4D2-3B95-69D2-4756-F89DC73D8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CC197-1469-5A4C-0BB7-958C93C2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A42-1953-4E36-9FE9-91DB2A9771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DC168-1A8F-1E37-1CBC-E486CB90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73D46-9B08-A35E-2531-181C0ECF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906B-64AB-417B-9679-2CBBF559F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0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86A33-D831-5559-F2BC-4EF86CEF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BB42E-66EB-8E66-3EB5-68E15296E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47E58-B48F-D0FB-38B1-8F0DD6F2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A42-1953-4E36-9FE9-91DB2A9771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7C6DC-4296-D47B-29D0-A0C9237D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167CE-7792-3B93-91F1-30651A4E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906B-64AB-417B-9679-2CBBF559F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9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48E068-9481-E78F-6699-8ABAF8B63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ECB3E9-E769-6BB6-D7A5-21B9E6DD6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B96FE-0BC0-0215-0BA3-2A05C3B7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A42-1953-4E36-9FE9-91DB2A9771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0D92F-DB14-6FEA-448F-D92AE229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4FC06-0E92-60D8-AEC6-80ED0973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906B-64AB-417B-9679-2CBBF559F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6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F1163-E074-33A2-D00A-65F89286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515B0-FC88-8AE5-3439-CA7D7B56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B893E-EA90-0F13-4DB4-29E4F7CA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A42-1953-4E36-9FE9-91DB2A9771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0050F-B898-FC52-6C6B-63BD7182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99333-1448-6A67-6FE1-BDA02E90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906B-64AB-417B-9679-2CBBF559F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09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BE42B-F16E-4AEC-B867-D3F685F5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6E6AC-EB57-3528-A655-26DAA0D7D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BC677-E045-4200-E207-D87E2FE8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A42-1953-4E36-9FE9-91DB2A9771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ECC14-5CC4-1311-9115-3E1C1A26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3B14D-5BE4-1F8B-B8F6-B069BBD6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906B-64AB-417B-9679-2CBBF559F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2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5F56F-4AFE-C95D-961F-46B5225E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250C-E519-B196-FEAC-D9AAF3F2F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889EF2-79F2-3795-0FD2-7A8964986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7566A-9340-D50E-69AC-3A25DCC7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A42-1953-4E36-9FE9-91DB2A9771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BAF7D-0BD9-AFC3-93F5-D03E06EE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103583-1AA4-42E5-6849-F82016EB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906B-64AB-417B-9679-2CBBF559F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3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1B1B9-1B4E-0A7E-422B-84A81FA6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CC0A9-2DCC-5F82-E0D1-4079D464C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F631A4-9BF7-2BCE-FA07-6CCCFEC3E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724BE-C0A4-2C8D-5505-356945BD6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9ED813-48EA-85C6-D6F1-E1E179FDA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9148C3-0E32-4F75-0AB2-BC448AFB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A42-1953-4E36-9FE9-91DB2A9771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4C7EBA-20BE-959A-83D5-B84E1F97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C3A4BA-4F3D-A014-E99F-2E05AA32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906B-64AB-417B-9679-2CBBF559F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46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135E1-325B-826F-FD8E-D66AFDC1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E5BDD0-C553-1298-D260-42E4787A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A42-1953-4E36-9FE9-91DB2A9771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29AC53-6002-E223-0DDE-00C67545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F64836-A757-2B5A-7AE3-0175EE66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906B-64AB-417B-9679-2CBBF559F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6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FC850B-8C07-AB47-34F9-07825671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A42-1953-4E36-9FE9-91DB2A9771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2B5151-5AE6-A576-7E4E-6066A1D4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B8413B-B8AA-F5E9-9AF0-C239BCD6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906B-64AB-417B-9679-2CBBF559F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38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9CADD-5C93-3363-6566-B08C1F3C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BE6AA-D949-D2F1-365D-D053FB2FD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14B07A-A089-C375-7649-BB9A000E8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413D5-6E64-CCDD-68A7-4D57F153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A42-1953-4E36-9FE9-91DB2A9771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B04DB-1BC1-6650-3A92-BE518D69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EE65D-F211-962A-A5BA-BF31BC11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906B-64AB-417B-9679-2CBBF559F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5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1DD49-66B8-E6F2-84E6-7D2CFD10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613E34-A471-3A79-C3E7-8F6A8EAB0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1B24EF-07B7-7808-A210-0C3CC2C6C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D550B-88CA-B821-37F6-B5E85AA2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A42-1953-4E36-9FE9-91DB2A9771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5C0163-DBBB-0EF1-5ADA-7326C536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BFB7C-662A-67DD-0363-DD128DF5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906B-64AB-417B-9679-2CBBF559F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7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CA81D7-0FD5-D3D6-C84B-AB08ACA5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587E2-9109-4FB9-C840-88F660DE7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E7AF4-F286-EF01-894D-6EE9880F0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48A42-1953-4E36-9FE9-91DB2A9771E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FAF7F-9303-E269-93BF-EDEB2BAA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EF343-7D31-016A-2C98-3D67A9CD0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906B-64AB-417B-9679-2CBBF559F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0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3570A-85E7-4EFF-D8F8-BAF3685F0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8C8D8E-A5B3-A659-5083-C677B4361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7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6549C-5654-734A-8114-E832A05B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561F6-0B70-1AAE-E9F0-AA41C9A7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차선 감지에서 높은 수준의 특징이 있는 차선을 먼저 감지한 뒤 낮은 수준의 특징을 기반으로 정교하게 차선을 탐지하는 교차 계층 개선 네트워크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차선을 대략적으로 국소화하기 위해 높은 의미적 특징의 탐지를 수행한다</a:t>
            </a:r>
            <a:r>
              <a:rPr lang="en-US" altLang="ko-KR" dirty="0"/>
              <a:t>. </a:t>
            </a:r>
            <a:r>
              <a:rPr lang="ko-KR" altLang="en-US" dirty="0"/>
              <a:t>그런 다음</a:t>
            </a:r>
            <a:r>
              <a:rPr lang="en-US" altLang="ko-KR" dirty="0"/>
              <a:t>, </a:t>
            </a:r>
            <a:r>
              <a:rPr lang="ko-KR" altLang="en-US" dirty="0"/>
              <a:t>우리는 더 정확한 위치를 얻기 위해 미세한 세부 특징에 따라 미세 조정을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48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1C088-FBA0-AEBD-8A1E-4532822E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21111-6326-AFD2-2CEF-EFD1FFFF7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차선의 비시각적 증거 문제를 해결하게 위해 </a:t>
            </a:r>
            <a:r>
              <a:rPr lang="en-US" altLang="ko-KR" dirty="0"/>
              <a:t>ROI </a:t>
            </a:r>
            <a:r>
              <a:rPr lang="ko-KR" altLang="en-US" dirty="0"/>
              <a:t>차선 기능과 전체 특징 맵 간의 관계를 구축하여 더 많은 글로벌 상황 정보를 포착하기 위해 </a:t>
            </a:r>
            <a:r>
              <a:rPr lang="en-US" altLang="ko-KR" dirty="0"/>
              <a:t>ROI</a:t>
            </a:r>
            <a:r>
              <a:rPr lang="ko-KR" altLang="en-US" dirty="0"/>
              <a:t>를 도입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43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BC2A7-81F8-28F0-7957-BB5C1957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74FC7-F9A9-4716-7EDE-0D198BEDD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차선 라인의 </a:t>
            </a:r>
            <a:r>
              <a:rPr lang="en-US" altLang="ko-KR" dirty="0" err="1"/>
              <a:t>IoU</a:t>
            </a:r>
            <a:r>
              <a:rPr lang="ko-KR" altLang="en-US" dirty="0"/>
              <a:t>를 정의하고 차선 전체 단위로 회귀하고 표준 손실</a:t>
            </a:r>
            <a:r>
              <a:rPr lang="en-US" altLang="ko-KR" dirty="0"/>
              <a:t>, </a:t>
            </a:r>
            <a:r>
              <a:rPr lang="ko-KR" altLang="en-US" dirty="0"/>
              <a:t>즉 매끄러운 손실과 비교하여 성능을 상당히 향상 시키기 위해 </a:t>
            </a:r>
            <a:r>
              <a:rPr lang="en-US" altLang="ko-KR" dirty="0"/>
              <a:t>Line </a:t>
            </a:r>
            <a:r>
              <a:rPr lang="en-US" altLang="ko-KR" dirty="0" err="1"/>
              <a:t>IoU</a:t>
            </a:r>
            <a:r>
              <a:rPr lang="ko-KR" altLang="en-US" dirty="0"/>
              <a:t> 손실을 제안한다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06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37E43-2C1F-504E-992B-E015F860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U-Net : Convolutional Networks for Biomedical Image Segmentation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58BF3-8055-30D0-DDA4-EFBBE8B3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62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903A2743D6D884D81E46E9527DC0D24" ma:contentTypeVersion="0" ma:contentTypeDescription="새 문서를 만듭니다." ma:contentTypeScope="" ma:versionID="3d33e5180afc2412f8ed587cc9bca2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05885cebab55fd7a0948d254cf8a8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75902D-C53C-4F83-BACD-3A41F06D2813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8D20043-6EC0-46B1-841F-EB1B434162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09CDD5-62CA-4E8B-BCC3-7336C22EF5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111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U-Net : Convolutional Networks for Biomedical Image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정민규</dc:creator>
  <cp:lastModifiedBy>정민규</cp:lastModifiedBy>
  <cp:revision>2</cp:revision>
  <dcterms:created xsi:type="dcterms:W3CDTF">2022-07-06T12:06:24Z</dcterms:created>
  <dcterms:modified xsi:type="dcterms:W3CDTF">2022-07-06T13:23:33Z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0x010100A903A2743D6D884D81E46E9527DC0D24</vt:lpwstr>
  </property>
</Properties>
</file>