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4" autoAdjust="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2026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3304DF-E5B1-B8C7-380E-042E5925587F}"/>
              </a:ext>
            </a:extLst>
          </p:cNvPr>
          <p:cNvSpPr txBox="1"/>
          <p:nvPr/>
        </p:nvSpPr>
        <p:spPr>
          <a:xfrm>
            <a:off x="831289" y="262448"/>
            <a:ext cx="7065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>
                <a:solidFill>
                  <a:schemeClr val="bg1"/>
                </a:solidFill>
              </a:rPr>
              <a:t>CLRNet</a:t>
            </a:r>
            <a:r>
              <a:rPr lang="en-US" altLang="ko-KR" sz="2400" spc="-300" dirty="0">
                <a:solidFill>
                  <a:schemeClr val="bg1"/>
                </a:solidFill>
              </a:rPr>
              <a:t>(Cross Layer Refinement Network for Lane Detection)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0A87BCDB-3BF5-01E8-F804-62C227D4CC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32" y="4307747"/>
            <a:ext cx="4322094" cy="13394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0A34C6-1CB9-D3CA-22DF-2A01AD2C50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79" y="4085627"/>
            <a:ext cx="3496470" cy="17837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51463B-D3F0-0611-CEAE-0F018DCA303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0" y="1600466"/>
            <a:ext cx="6096000" cy="2014537"/>
          </a:xfrm>
          <a:prstGeom prst="rect">
            <a:avLst/>
          </a:prstGeom>
        </p:spPr>
      </p:pic>
      <p:pic>
        <p:nvPicPr>
          <p:cNvPr id="10" name="그림 9" descr="텍스트, 나무, 옥외설치물, 다채로운이(가) 표시된 사진&#10;&#10;자동 생성된 설명">
            <a:extLst>
              <a:ext uri="{FF2B5EF4-FFF2-40B4-BE49-F238E27FC236}">
                <a16:creationId xmlns:a16="http://schemas.microsoft.com/office/drawing/2014/main" id="{747090B8-A8F4-6AC8-760C-F7667B141D2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493" y="4085627"/>
            <a:ext cx="3310019" cy="17837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CE2832-250E-EA9D-D1F2-57BD0D6B2824}"/>
              </a:ext>
            </a:extLst>
          </p:cNvPr>
          <p:cNvSpPr txBox="1"/>
          <p:nvPr/>
        </p:nvSpPr>
        <p:spPr>
          <a:xfrm>
            <a:off x="7330505" y="1972154"/>
            <a:ext cx="43436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차선 감지에서 높은 수준의 특징이 있는 차선을 먼저 감지한 뒤 낮은 수준의 특징을 기반으로 정교하게 차선을 탐지하는 교차 계층 개선 네트워크</a:t>
            </a:r>
            <a:r>
              <a:rPr lang="en-US" altLang="ko-KR" sz="1400" b="1" dirty="0"/>
              <a:t>.</a:t>
            </a:r>
          </a:p>
          <a:p>
            <a:r>
              <a:rPr lang="ko-KR" altLang="en-US" sz="1400" b="1" dirty="0"/>
              <a:t>먼저 차선을 대략적으로 국소화하기 위해 높은 의미적 특징의 탐지를 수행한다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그런 다음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우리는 더 정확한 위치를 얻기 위해 미세한 세부 특징에 따라 미세 조정을 수행한다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442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66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31289" y="262448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Grad-cam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EC3BE6-4AB7-F806-A58E-B68B8ABC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1716437"/>
            <a:ext cx="2021408" cy="20405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AF03D7-833D-708F-D988-3706231A8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438" y="1783718"/>
            <a:ext cx="2080222" cy="20405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8C75C4-044F-4177-1806-4E4F825ED36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52" y="4090897"/>
            <a:ext cx="5849816" cy="1910690"/>
          </a:xfrm>
          <a:prstGeom prst="rect">
            <a:avLst/>
          </a:prstGeom>
        </p:spPr>
      </p:pic>
      <p:pic>
        <p:nvPicPr>
          <p:cNvPr id="1026" name="Picture 2" descr="Grad-CAM: 대선주자 얼굴 위치 추적기 - jsideas">
            <a:extLst>
              <a:ext uri="{FF2B5EF4-FFF2-40B4-BE49-F238E27FC236}">
                <a16:creationId xmlns:a16="http://schemas.microsoft.com/office/drawing/2014/main" id="{AC42C25A-70D4-6CDA-B390-130AA5E58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552575"/>
            <a:ext cx="4762784" cy="180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7505E7-3FEC-6988-B6EA-41361A59C05F}"/>
              </a:ext>
            </a:extLst>
          </p:cNvPr>
          <p:cNvSpPr txBox="1"/>
          <p:nvPr/>
        </p:nvSpPr>
        <p:spPr>
          <a:xfrm>
            <a:off x="1008362" y="3777814"/>
            <a:ext cx="43436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CAM</a:t>
            </a:r>
            <a:r>
              <a:rPr lang="ko-KR" altLang="en-US" sz="1400" b="1" dirty="0"/>
              <a:t>의 경우에는 활성화 앱을 얻기 위해서 </a:t>
            </a:r>
            <a:r>
              <a:rPr lang="en-US" altLang="ko-KR" sz="1400" b="1" dirty="0"/>
              <a:t>GAP</a:t>
            </a:r>
            <a:r>
              <a:rPr lang="ko-KR" altLang="en-US" sz="1400" b="1" dirty="0"/>
              <a:t>를 사용하고 그 위 </a:t>
            </a:r>
            <a:r>
              <a:rPr lang="en-US" altLang="ko-KR" sz="1400" b="1" dirty="0"/>
              <a:t>Fully-Connected Layer</a:t>
            </a:r>
            <a:r>
              <a:rPr lang="ko-KR" altLang="en-US" sz="1400" b="1" dirty="0"/>
              <a:t>를 사용하는 방식을 가진다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또한 결과물을 </a:t>
            </a:r>
            <a:r>
              <a:rPr lang="en-US" altLang="ko-KR" sz="1400" b="1" dirty="0"/>
              <a:t>CNN</a:t>
            </a:r>
            <a:r>
              <a:rPr lang="ko-KR" altLang="en-US" sz="1400" b="1" dirty="0"/>
              <a:t>으로만 시각화 할 수 있다</a:t>
            </a:r>
            <a:r>
              <a:rPr lang="en-US" altLang="ko-KR" sz="1400" b="1" dirty="0"/>
              <a:t>. </a:t>
            </a:r>
          </a:p>
          <a:p>
            <a:r>
              <a:rPr lang="ko-KR" altLang="en-US" sz="1400" b="1" dirty="0"/>
              <a:t>이러한 점을 보완하기 위해 </a:t>
            </a:r>
            <a:r>
              <a:rPr lang="en-US" altLang="ko-KR" sz="1400" b="1" dirty="0"/>
              <a:t>Grad-CAM</a:t>
            </a:r>
            <a:r>
              <a:rPr lang="ko-KR" altLang="en-US" sz="1400" b="1" dirty="0"/>
              <a:t>은 이러한 모델의 구조가 제한되는 문제를 해결하고 다양한 모델의 구조를 해석할 수 있는 방법을 제안한다</a:t>
            </a:r>
            <a:r>
              <a:rPr lang="en-US" altLang="ko-KR" sz="1400" b="1" dirty="0"/>
              <a:t>. Grad-CAM</a:t>
            </a:r>
            <a:r>
              <a:rPr lang="ko-KR" altLang="en-US" sz="1400" b="1" dirty="0"/>
              <a:t>을 사용하게 되면 </a:t>
            </a:r>
            <a:r>
              <a:rPr lang="en-US" altLang="ko-KR" sz="1400" b="1" dirty="0"/>
              <a:t>CNN </a:t>
            </a:r>
            <a:r>
              <a:rPr lang="ko-KR" altLang="en-US" sz="1400" b="1" dirty="0"/>
              <a:t>기반의 네트워크는 굳이 모델 구조를 변경할 필요가 없으며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분류 문제 외의 다른 작업도 유연하게 대처할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9131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134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정민규</cp:lastModifiedBy>
  <cp:revision>23</cp:revision>
  <dcterms:created xsi:type="dcterms:W3CDTF">2020-09-07T02:34:06Z</dcterms:created>
  <dcterms:modified xsi:type="dcterms:W3CDTF">2022-10-19T22:54:20Z</dcterms:modified>
</cp:coreProperties>
</file>