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5" r:id="rId5"/>
    <p:sldId id="263" r:id="rId6"/>
    <p:sldId id="266" r:id="rId7"/>
    <p:sldId id="264" r:id="rId8"/>
    <p:sldId id="261" r:id="rId9"/>
    <p:sldId id="258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AEC05-654D-2BF9-C5AC-5DDB8A7B7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12A5B9-0FEE-758A-FECA-4998A0810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F0BB6-AAD2-C77E-6824-565D133C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8EEB-0A9C-476A-ABFB-901974C4BFF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F9DE4-B12C-5DB5-E111-FC589F9E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A523F-2705-7E48-5FA6-25FBCFF5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C036-D6FE-454B-8E1F-A77F38AC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A5E7A-5470-DBB3-75A8-2589CBD2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8D764-676A-BC55-5007-E8424F5A8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D0EBD-C106-5347-45F4-9B065D59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8EEB-0A9C-476A-ABFB-901974C4BFF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DEED9-660D-0D0F-85E4-9A2317B9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63342-CB22-DE81-0310-DF6A4034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C036-D6FE-454B-8E1F-A77F38AC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1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0DC76C-D06B-D468-B875-358DB1150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44AE95-EA00-AE5F-34C7-9AE2120AF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B7027-F4D1-CE80-25AE-4C0CA308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8EEB-0A9C-476A-ABFB-901974C4BFF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BA2C4-1C49-8929-728F-F3289379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4E1BE-E6CE-3EB1-DBB0-234E51F6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C036-D6FE-454B-8E1F-A77F38AC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51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89E42-0662-E8C9-9DC6-32001E0F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F6990-E13E-0388-B633-017552D66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70FB4-1719-F155-271F-96DF2C53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8EEB-0A9C-476A-ABFB-901974C4BFF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1EE35-FDC0-EFF1-0111-A7A1033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DA0C2-15A2-BF01-0ED2-ECA32A52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C036-D6FE-454B-8E1F-A77F38AC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23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9F067-656E-C0EF-085E-C402C003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4334CF-3746-5D15-EFE8-A76575426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C25BA-069E-798A-0F70-BDEACC68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8EEB-0A9C-476A-ABFB-901974C4BFF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26CD3-FF84-F701-A689-1CAEA957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1AE0D-4588-B1F4-D766-1E6BEFDA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C036-D6FE-454B-8E1F-A77F38AC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56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6DBDE-31D4-4623-EA57-32C7FA93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F8F90-B12D-BF55-FBC8-44E19E469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9C54C6-D571-7FA4-75F1-719F9C7DF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9DB29-F816-EB14-11B0-049028F8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8EEB-0A9C-476A-ABFB-901974C4BFF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F27AF-C6C1-AE12-253E-2D1C2B5F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DBFEF-E019-1159-D1E1-7EAFBD2F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C036-D6FE-454B-8E1F-A77F38AC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A9F60-D049-D830-DE98-56A0333E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ECB91-600B-354F-E033-DC6779502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79B164-3057-FBBE-DECC-27C788F0F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7DDEC6-954A-9205-9265-17A2C3662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551B83-1B3A-EB8D-2DB1-DB820D5C8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C07DF-318B-CDFB-C112-CB6AA6CA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8EEB-0A9C-476A-ABFB-901974C4BFF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3AD1A1-5B1E-8BEA-2867-4F42D6F8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6083EF-DAE5-A532-F826-1C04CD3A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C036-D6FE-454B-8E1F-A77F38AC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6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C018E-004D-366E-CA65-21A423E4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ED69DD-2B41-C343-35C6-A0D68A50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8EEB-0A9C-476A-ABFB-901974C4BFF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21B4B8-C0BB-6E6B-A760-C5FF7E74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3543CD-7AF0-7A86-FAB1-C6FFE2C0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C036-D6FE-454B-8E1F-A77F38AC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FB002C-7EBD-7EFF-5718-B054589A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8EEB-0A9C-476A-ABFB-901974C4BFF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D10ECD-E05F-E2C0-C2D8-50D7E797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D08BC6-91A6-EF0F-5B4B-31A58B77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C036-D6FE-454B-8E1F-A77F38AC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27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8B7DE-8FE2-F387-2D3D-5667CECB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1EE88-D619-7BC6-193B-AEDB5FBC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E08930-49FC-9F46-F608-05560EEA9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391A17-3805-D914-1312-433B4DF0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8EEB-0A9C-476A-ABFB-901974C4BFF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CD7239-AE6A-0FA3-B339-1373BD08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F79315-BCC6-05D5-31E3-B53D6748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C036-D6FE-454B-8E1F-A77F38AC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3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D6BCE-158F-64D6-FAF3-A563EE92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212C39-AD93-90EC-7158-E279983E1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5FB0C8-06DF-53E6-866A-A61BABC54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33B26-67CC-B7C6-C81B-3655DFF7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8EEB-0A9C-476A-ABFB-901974C4BFF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EF846D-2604-7EC3-2E8D-EB861750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7452E-DAFA-2B88-81FF-A4725C04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C036-D6FE-454B-8E1F-A77F38AC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0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B96EF4-CA9D-5488-54A8-1C1AFDE2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9C6143-B61C-F87C-FDD2-00B40F149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D89FB-7C7F-5BD5-F6D8-A17E0CE8C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48EEB-0A9C-476A-ABFB-901974C4BFF7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E3104-1C90-CF3F-AC02-53947006E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BCC7F-65FD-58A7-0840-1AA038DB9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0C036-D6FE-454B-8E1F-A77F38AC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17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C3C06-71C0-6CD6-DEA4-A4E653EC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4142"/>
            <a:ext cx="10515600" cy="2029716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 err="1"/>
              <a:t>CLRNet</a:t>
            </a:r>
            <a:br>
              <a:rPr lang="en-US" altLang="ko-KR" dirty="0"/>
            </a:br>
            <a:r>
              <a:rPr lang="en-US" altLang="ko-KR" sz="3600" dirty="0"/>
              <a:t>(Cross Layer Refinement Network)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464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9AC0A77-37FD-9132-0ED1-93067F5BA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3" y="357819"/>
            <a:ext cx="9160034" cy="2385267"/>
          </a:xfrm>
        </p:spPr>
      </p:pic>
      <p:pic>
        <p:nvPicPr>
          <p:cNvPr id="8" name="내용 개체 틀 4" descr="텍스트, 다른, 다양한, 같은이(가) 표시된 사진&#10;&#10;자동 생성된 설명">
            <a:extLst>
              <a:ext uri="{FF2B5EF4-FFF2-40B4-BE49-F238E27FC236}">
                <a16:creationId xmlns:a16="http://schemas.microsoft.com/office/drawing/2014/main" id="{0EB725BF-0E7F-CBB2-6696-7A1C265D8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824" y="3002166"/>
            <a:ext cx="8062351" cy="321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5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9DA844-EC6D-C443-49A1-D33A8D47F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33" y="3139443"/>
            <a:ext cx="8763759" cy="30254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F8B4D4-E43D-103E-A841-0D2804CCD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19" y="819675"/>
            <a:ext cx="4435224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5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다른, 다양한, 여러개이(가) 표시된 사진&#10;&#10;자동 생성된 설명">
            <a:extLst>
              <a:ext uri="{FF2B5EF4-FFF2-40B4-BE49-F238E27FC236}">
                <a16:creationId xmlns:a16="http://schemas.microsoft.com/office/drawing/2014/main" id="{C40DFE2E-6A91-3F97-7711-22C361EE8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80" y="1917456"/>
            <a:ext cx="8855207" cy="3878916"/>
          </a:xfrm>
        </p:spPr>
      </p:pic>
    </p:spTree>
    <p:extLst>
      <p:ext uri="{BB962C8B-B14F-4D97-AF65-F5344CB8AC3E}">
        <p14:creationId xmlns:p14="http://schemas.microsoft.com/office/powerpoint/2010/main" val="47712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69EC5EC-35FE-A3D9-58AC-23A4CCE7833B}"/>
              </a:ext>
            </a:extLst>
          </p:cNvPr>
          <p:cNvSpPr txBox="1">
            <a:spLocks/>
          </p:cNvSpPr>
          <p:nvPr/>
        </p:nvSpPr>
        <p:spPr>
          <a:xfrm>
            <a:off x="838200" y="2414142"/>
            <a:ext cx="10515600" cy="2029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/>
              <a:t>CodeLaneNet</a:t>
            </a:r>
            <a:br>
              <a:rPr lang="en-US" altLang="ko-KR" dirty="0"/>
            </a:br>
            <a:r>
              <a:rPr lang="en-US" altLang="ko-KR" sz="3600" dirty="0"/>
              <a:t>(a Top-to-down Lane Detection Framework)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7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F4303D-6E47-8803-DEBB-69DEDB3B0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03320"/>
            <a:ext cx="10515600" cy="274223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C3A2E2-B41D-D8BE-36E0-0A9AB202A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20"/>
            <a:ext cx="4539655" cy="3204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95350C-09F8-B789-C8A3-E7115B22C65D}"/>
              </a:ext>
            </a:extLst>
          </p:cNvPr>
          <p:cNvSpPr txBox="1"/>
          <p:nvPr/>
        </p:nvSpPr>
        <p:spPr>
          <a:xfrm>
            <a:off x="6096000" y="80772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차선 인스턴스를 먼저 감지한 다음 각 인스턴스에 대한 선 모양을 동적으로 예측하는 하향식 차선 감지 프레임워크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B4B15-82CB-13F2-F102-5058B565F7B8}"/>
              </a:ext>
            </a:extLst>
          </p:cNvPr>
          <p:cNvSpPr txBox="1"/>
          <p:nvPr/>
        </p:nvSpPr>
        <p:spPr>
          <a:xfrm>
            <a:off x="6096000" y="2050138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조밀한 선들로 </a:t>
            </a:r>
            <a:r>
              <a:rPr lang="en-US" altLang="ko-KR" dirty="0"/>
              <a:t>RIM</a:t>
            </a:r>
            <a:r>
              <a:rPr lang="ko-KR" altLang="en-US" dirty="0"/>
              <a:t>을 설계해 종단간 파이프라인의 이점을 활용해 실시간 효율성을 가지고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35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213E05-BC75-0BF0-B309-6A757E50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Segmentation-based methods</a:t>
            </a:r>
          </a:p>
          <a:p>
            <a:endParaRPr lang="en-US" altLang="ko-KR" dirty="0"/>
          </a:p>
          <a:p>
            <a:r>
              <a:rPr lang="en-US" altLang="ko-KR" dirty="0" err="1"/>
              <a:t>Anchrobased</a:t>
            </a:r>
            <a:r>
              <a:rPr lang="en-US" altLang="ko-KR" dirty="0"/>
              <a:t> methods</a:t>
            </a:r>
          </a:p>
          <a:p>
            <a:endParaRPr lang="en-US" altLang="ko-KR" dirty="0"/>
          </a:p>
          <a:p>
            <a:r>
              <a:rPr lang="en-US" altLang="ko-KR" dirty="0"/>
              <a:t>Row-wise detection methods</a:t>
            </a:r>
          </a:p>
          <a:p>
            <a:endParaRPr lang="en-US" altLang="ko-KR" dirty="0"/>
          </a:p>
          <a:p>
            <a:r>
              <a:rPr lang="en-US" altLang="ko-KR" dirty="0"/>
              <a:t>Parametric prediction methods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3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다른, 다양한, 같은이(가) 표시된 사진&#10;&#10;자동 생성된 설명">
            <a:extLst>
              <a:ext uri="{FF2B5EF4-FFF2-40B4-BE49-F238E27FC236}">
                <a16:creationId xmlns:a16="http://schemas.microsoft.com/office/drawing/2014/main" id="{6665B6B2-1D7E-5EC4-6B49-C334677B4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62" y="1596234"/>
            <a:ext cx="9175275" cy="3970364"/>
          </a:xfrm>
        </p:spPr>
      </p:pic>
    </p:spTree>
    <p:extLst>
      <p:ext uri="{BB962C8B-B14F-4D97-AF65-F5344CB8AC3E}">
        <p14:creationId xmlns:p14="http://schemas.microsoft.com/office/powerpoint/2010/main" val="105817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69EC5EC-35FE-A3D9-58AC-23A4CCE7833B}"/>
              </a:ext>
            </a:extLst>
          </p:cNvPr>
          <p:cNvSpPr txBox="1">
            <a:spLocks/>
          </p:cNvSpPr>
          <p:nvPr/>
        </p:nvSpPr>
        <p:spPr>
          <a:xfrm>
            <a:off x="838200" y="2414142"/>
            <a:ext cx="10515600" cy="2029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err="1"/>
              <a:t>GANet</a:t>
            </a:r>
            <a:br>
              <a:rPr lang="en-US" altLang="ko-KR" dirty="0"/>
            </a:br>
            <a:r>
              <a:rPr lang="en-US" altLang="ko-KR" sz="3600" dirty="0"/>
              <a:t>(Global Association Network)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39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ED1CA2B-CD92-01C7-D728-C4078C281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46" y="1722120"/>
            <a:ext cx="4496190" cy="31397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3FE688-56AE-9221-47EC-C8500B222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7" y="1653534"/>
            <a:ext cx="4602879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0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64</Words>
  <Application>Microsoft Office PowerPoint</Application>
  <PresentationFormat>와이드스크린</PresentationFormat>
  <Paragraphs>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CLRNet (Cross Layer Refinement Network)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CLRNet (Cross Layer Refinement Network)</dc:title>
  <dc:creator>정민규</dc:creator>
  <cp:lastModifiedBy>정민규</cp:lastModifiedBy>
  <cp:revision>2</cp:revision>
  <dcterms:created xsi:type="dcterms:W3CDTF">2022-06-15T04:39:15Z</dcterms:created>
  <dcterms:modified xsi:type="dcterms:W3CDTF">2022-06-15T10:13:31Z</dcterms:modified>
</cp:coreProperties>
</file>