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1"/>
  </p:notesMasterIdLst>
  <p:handoutMasterIdLst>
    <p:handoutMasterId r:id="rId22"/>
  </p:handoutMasterIdLst>
  <p:sldIdLst>
    <p:sldId id="306" r:id="rId5"/>
    <p:sldId id="307" r:id="rId6"/>
    <p:sldId id="308" r:id="rId7"/>
    <p:sldId id="294" r:id="rId8"/>
    <p:sldId id="309" r:id="rId9"/>
    <p:sldId id="304" r:id="rId10"/>
    <p:sldId id="314" r:id="rId11"/>
    <p:sldId id="323" r:id="rId12"/>
    <p:sldId id="322" r:id="rId13"/>
    <p:sldId id="321" r:id="rId14"/>
    <p:sldId id="316" r:id="rId15"/>
    <p:sldId id="317" r:id="rId16"/>
    <p:sldId id="324" r:id="rId17"/>
    <p:sldId id="318" r:id="rId18"/>
    <p:sldId id="319" r:id="rId19"/>
    <p:sldId id="312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>
        <p:scale>
          <a:sx n="100" d="100"/>
          <a:sy n="100" d="100"/>
        </p:scale>
        <p:origin x="990" y="21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2022-06-07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2022-06-07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6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924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7473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6251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2320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3894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7540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402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477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275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160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2456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144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2896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5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GNugbZ0IO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4400" cap="none" dirty="0"/>
              <a:t>D</a:t>
            </a:r>
            <a:r>
              <a:rPr lang="en-US" altLang="ko-KR" sz="4400" cap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atabase(2) </a:t>
            </a:r>
            <a:br>
              <a:rPr lang="en-US" altLang="ko-KR" sz="4400" cap="none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cap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Project</a:t>
            </a:r>
            <a:br>
              <a:rPr lang="en-US" altLang="ko-KR" cap="none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20190987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서지원</a:t>
            </a:r>
          </a:p>
          <a:p>
            <a:pPr rtl="0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L 도형 3">
            <a:extLst>
              <a:ext uri="{FF2B5EF4-FFF2-40B4-BE49-F238E27FC236}">
                <a16:creationId xmlns:a16="http://schemas.microsoft.com/office/drawing/2014/main" id="{66ED242D-C344-253C-1EC0-F67423B35D61}"/>
              </a:ext>
            </a:extLst>
          </p:cNvPr>
          <p:cNvSpPr/>
          <p:nvPr/>
        </p:nvSpPr>
        <p:spPr>
          <a:xfrm rot="5400000">
            <a:off x="1227462" y="2890062"/>
            <a:ext cx="326537" cy="306545"/>
          </a:xfrm>
          <a:prstGeom prst="corner">
            <a:avLst>
              <a:gd name="adj1" fmla="val 22051"/>
              <a:gd name="adj2" fmla="val 207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5B17E-EB13-39D6-FB46-67284899E038}"/>
              </a:ext>
            </a:extLst>
          </p:cNvPr>
          <p:cNvSpPr txBox="1"/>
          <p:nvPr/>
        </p:nvSpPr>
        <p:spPr>
          <a:xfrm>
            <a:off x="1298448" y="2842910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cap="none" dirty="0">
                <a:solidFill>
                  <a:schemeClr val="bg1"/>
                </a:solidFill>
              </a:rPr>
              <a:t>M</a:t>
            </a:r>
            <a:r>
              <a:rPr lang="en-US" altLang="ko-KR" sz="5400" b="1" cap="none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usic </a:t>
            </a:r>
            <a:r>
              <a:rPr lang="en-US" altLang="ko-KR" sz="5400" b="1" cap="none" dirty="0">
                <a:solidFill>
                  <a:schemeClr val="bg1"/>
                </a:solidFill>
              </a:rPr>
              <a:t>F</a:t>
            </a:r>
            <a:r>
              <a:rPr lang="en-US" altLang="ko-KR" sz="5400" b="1" cap="none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en-US" altLang="ko-KR" sz="5400" b="1" cap="none" dirty="0">
                <a:solidFill>
                  <a:schemeClr val="bg1"/>
                </a:solidFill>
              </a:rPr>
              <a:t>Y</a:t>
            </a:r>
            <a:r>
              <a:rPr lang="en-US" altLang="ko-KR" sz="5400" b="1" cap="none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EB23625A-4CD5-E68B-F012-CC5403FC9678}"/>
              </a:ext>
            </a:extLst>
          </p:cNvPr>
          <p:cNvSpPr/>
          <p:nvPr/>
        </p:nvSpPr>
        <p:spPr>
          <a:xfrm rot="16200000">
            <a:off x="6033018" y="3425590"/>
            <a:ext cx="304016" cy="310836"/>
          </a:xfrm>
          <a:prstGeom prst="corner">
            <a:avLst>
              <a:gd name="adj1" fmla="val 22748"/>
              <a:gd name="adj2" fmla="val 235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hw_memberwrite.php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75BDC3-2046-DC7A-17E4-7B256D270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098" y="1932220"/>
            <a:ext cx="5167804" cy="4335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0DFE4B-5BA0-6A2B-5B3B-36C66E891A92}"/>
              </a:ext>
            </a:extLst>
          </p:cNvPr>
          <p:cNvSpPr txBox="1"/>
          <p:nvPr/>
        </p:nvSpPr>
        <p:spPr>
          <a:xfrm>
            <a:off x="1514475" y="1446491"/>
            <a:ext cx="67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입력된 회원 정보를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insert</a:t>
            </a:r>
            <a:r>
              <a:rPr lang="ko-KR" altLang="en-US" dirty="0"/>
              <a:t>하는 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ko-KR" altLang="en-US" dirty="0"/>
              <a:t>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20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mfumain</a:t>
            </a:r>
            <a:r>
              <a:rPr lang="en-US" altLang="ko-KR" dirty="0"/>
              <a:t>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3A96D3-81CA-EB0F-31C2-22013472B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368" y="1581150"/>
            <a:ext cx="5431231" cy="49037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FB8B3B-C55A-74AB-35C5-61725E797FAA}"/>
              </a:ext>
            </a:extLst>
          </p:cNvPr>
          <p:cNvSpPr txBox="1"/>
          <p:nvPr/>
        </p:nvSpPr>
        <p:spPr>
          <a:xfrm>
            <a:off x="1514475" y="1446491"/>
            <a:ext cx="67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메인 화면 </a:t>
            </a:r>
            <a:r>
              <a:rPr lang="en-US" altLang="ko-KR" dirty="0"/>
              <a:t>html </a:t>
            </a:r>
            <a:r>
              <a:rPr lang="ko-KR" altLang="en-US" dirty="0"/>
              <a:t>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46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list_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DE0507-C2E0-024B-F965-3417C84EC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17" y="2166599"/>
            <a:ext cx="7644433" cy="41704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E0CD46-A72A-B8A2-91BB-EBC699F7EE77}"/>
              </a:ext>
            </a:extLst>
          </p:cNvPr>
          <p:cNvSpPr txBox="1"/>
          <p:nvPr/>
        </p:nvSpPr>
        <p:spPr>
          <a:xfrm>
            <a:off x="1514475" y="1446491"/>
            <a:ext cx="67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장르별 음악을 추천해주는 화면 </a:t>
            </a:r>
            <a:r>
              <a:rPr lang="en-US" altLang="ko-KR" dirty="0"/>
              <a:t>html </a:t>
            </a:r>
            <a:r>
              <a:rPr lang="ko-KR" altLang="en-US" dirty="0"/>
              <a:t>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09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addlist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F1688A-C5A8-E044-D71E-48AF5BD36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506" y="2361979"/>
            <a:ext cx="5300987" cy="36138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F8487-51D5-C4F8-B7F3-E12C52854D5B}"/>
              </a:ext>
            </a:extLst>
          </p:cNvPr>
          <p:cNvSpPr txBox="1"/>
          <p:nvPr/>
        </p:nvSpPr>
        <p:spPr>
          <a:xfrm>
            <a:off x="1514475" y="1446491"/>
            <a:ext cx="67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선택된 음악을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insert</a:t>
            </a:r>
            <a:r>
              <a:rPr lang="ko-KR" altLang="en-US" dirty="0"/>
              <a:t>하는 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ko-KR" altLang="en-US" dirty="0"/>
              <a:t>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79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show_playlist.php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671E95-19B1-4A33-877B-05A7663FE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013" y="2171700"/>
            <a:ext cx="4801974" cy="41865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D7688-A5DA-D1EF-E730-A2448B3879B1}"/>
              </a:ext>
            </a:extLst>
          </p:cNvPr>
          <p:cNvSpPr txBox="1"/>
          <p:nvPr/>
        </p:nvSpPr>
        <p:spPr>
          <a:xfrm>
            <a:off x="1514475" y="1446491"/>
            <a:ext cx="67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재생목록 화면 </a:t>
            </a:r>
            <a:r>
              <a:rPr lang="en-US" altLang="ko-KR" dirty="0"/>
              <a:t>html </a:t>
            </a:r>
            <a:r>
              <a:rPr lang="ko-KR" altLang="en-US" dirty="0"/>
              <a:t>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30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dirty="0" err="1"/>
              <a:t>delete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_playlist.php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5F792B-E518-4CE2-6087-C03212A01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723" y="1643342"/>
            <a:ext cx="4545724" cy="4835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DBB6AD-5143-C38A-2D25-EE53D2678EA8}"/>
              </a:ext>
            </a:extLst>
          </p:cNvPr>
          <p:cNvSpPr txBox="1"/>
          <p:nvPr/>
        </p:nvSpPr>
        <p:spPr>
          <a:xfrm>
            <a:off x="1514475" y="1446491"/>
            <a:ext cx="67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재생목록 삭제 </a:t>
            </a:r>
            <a:r>
              <a:rPr lang="en-US" altLang="ko-KR" dirty="0"/>
              <a:t>html </a:t>
            </a:r>
            <a:r>
              <a:rPr lang="ko-KR" altLang="en-US" dirty="0"/>
              <a:t>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85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날짜 개체 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2022/6/7</a:t>
            </a: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for you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20190987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서지원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34.64.125.158/Start.html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061" y="367933"/>
            <a:ext cx="5833872" cy="2276856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6759" y="2870855"/>
            <a:ext cx="1820380" cy="3118104"/>
          </a:xfrm>
        </p:spPr>
        <p:txBody>
          <a:bodyPr rtlCol="0"/>
          <a:lstStyle/>
          <a:p>
            <a:pPr algn="l" rtl="0"/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소개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/>
            <a:r>
              <a:rPr lang="en-US" altLang="ko-KR" dirty="0"/>
              <a:t>2.</a:t>
            </a:r>
            <a:r>
              <a:rPr lang="ko-KR" altLang="en-US" dirty="0"/>
              <a:t> 구조도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/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 영상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/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2022/6/7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Music</a:t>
            </a:r>
            <a:r>
              <a:rPr lang="ko-KR" altLang="en-US" dirty="0"/>
              <a:t> </a:t>
            </a:r>
            <a:r>
              <a:rPr lang="en-US" altLang="ko-KR" dirty="0"/>
              <a:t>For You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509DF73D-A315-B0C4-3857-1AF801EA9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9896" y="3103417"/>
            <a:ext cx="2671527" cy="26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Music</a:t>
            </a:r>
            <a:r>
              <a:rPr lang="ko-KR" altLang="en-US" dirty="0"/>
              <a:t> </a:t>
            </a:r>
            <a:r>
              <a:rPr lang="en-US" altLang="ko-KR" dirty="0"/>
              <a:t>For You </a:t>
            </a:r>
            <a:r>
              <a:rPr lang="ko-KR" altLang="en-US" dirty="0"/>
              <a:t>소개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7243406" cy="3346704"/>
          </a:xfrm>
        </p:spPr>
        <p:txBody>
          <a:bodyPr rtlCol="0"/>
          <a:lstStyle/>
          <a:p>
            <a:pPr rtl="0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For You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장르별로 음악을 추천해주고</a:t>
            </a:r>
            <a:endParaRPr lang="en-US" altLang="ko-KR" dirty="0"/>
          </a:p>
          <a:p>
            <a:pPr rtl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음악을 재생목록에 추가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삭제할 수 있는 사이트입니다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2022/6/7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for you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660C39B5-78EE-CAB2-291D-A1DA053C5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5140" y="3030990"/>
            <a:ext cx="2671527" cy="26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구조도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US" altLang="ko-KR" b="1" cap="all" spc="1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b="1" cap="all" spc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E7784B-E301-683F-A9C0-EB10469CE22E}"/>
              </a:ext>
            </a:extLst>
          </p:cNvPr>
          <p:cNvSpPr/>
          <p:nvPr/>
        </p:nvSpPr>
        <p:spPr>
          <a:xfrm>
            <a:off x="1290872" y="2426328"/>
            <a:ext cx="1416113" cy="6948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화면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Start.html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E257C0-4866-E2F8-55E1-BAC7FABBFFFB}"/>
              </a:ext>
            </a:extLst>
          </p:cNvPr>
          <p:cNvSpPr/>
          <p:nvPr/>
        </p:nvSpPr>
        <p:spPr>
          <a:xfrm>
            <a:off x="3085722" y="2426327"/>
            <a:ext cx="1465907" cy="69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sign.html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B238C3-C484-56F3-76F6-088260BEAF7D}"/>
              </a:ext>
            </a:extLst>
          </p:cNvPr>
          <p:cNvSpPr/>
          <p:nvPr/>
        </p:nvSpPr>
        <p:spPr>
          <a:xfrm>
            <a:off x="5149437" y="2423295"/>
            <a:ext cx="1559461" cy="6948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mfumain.html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7A93D4-4EAE-4DB7-EE03-189568A11197}"/>
              </a:ext>
            </a:extLst>
          </p:cNvPr>
          <p:cNvSpPr/>
          <p:nvPr/>
        </p:nvSpPr>
        <p:spPr>
          <a:xfrm>
            <a:off x="3085722" y="3789005"/>
            <a:ext cx="1465907" cy="69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create.html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D5D347A-31C9-804B-0AC4-8829A667B96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551629" y="2770722"/>
            <a:ext cx="597808" cy="303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4B8AD2-77BE-1DAE-4F67-1FFF990FCE29}"/>
              </a:ext>
            </a:extLst>
          </p:cNvPr>
          <p:cNvSpPr txBox="1"/>
          <p:nvPr/>
        </p:nvSpPr>
        <p:spPr>
          <a:xfrm>
            <a:off x="4551629" y="2191618"/>
            <a:ext cx="106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hw_logincheck.php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C4CA5DD-1CB8-5074-5737-89BF4CF6F3CA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3818676" y="3121180"/>
            <a:ext cx="0" cy="667825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957720-ACF2-8DA3-1ABF-349956827843}"/>
              </a:ext>
            </a:extLst>
          </p:cNvPr>
          <p:cNvSpPr txBox="1"/>
          <p:nvPr/>
        </p:nvSpPr>
        <p:spPr>
          <a:xfrm>
            <a:off x="2478195" y="4801039"/>
            <a:ext cx="1656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hw_memberWrite.php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A6653B4-3551-3AA1-3CA5-C5BDED6DE78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818676" y="4483858"/>
            <a:ext cx="499827" cy="857687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5BAA57-240F-A9A8-9A6C-F1679EFFB018}"/>
              </a:ext>
            </a:extLst>
          </p:cNvPr>
          <p:cNvSpPr/>
          <p:nvPr/>
        </p:nvSpPr>
        <p:spPr>
          <a:xfrm>
            <a:off x="7283790" y="2423294"/>
            <a:ext cx="1780619" cy="6948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장르별 음악 추천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list_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.html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F23C83-3A5B-72E0-9AFE-5BFE6F1DD80B}"/>
              </a:ext>
            </a:extLst>
          </p:cNvPr>
          <p:cNvSpPr/>
          <p:nvPr/>
        </p:nvSpPr>
        <p:spPr>
          <a:xfrm>
            <a:off x="7916124" y="3565680"/>
            <a:ext cx="1799000" cy="694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재생목록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show_playlist.php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자기 디스크 27">
            <a:extLst>
              <a:ext uri="{FF2B5EF4-FFF2-40B4-BE49-F238E27FC236}">
                <a16:creationId xmlns:a16="http://schemas.microsoft.com/office/drawing/2014/main" id="{260371C3-5E51-4CFF-FC57-156A54423600}"/>
              </a:ext>
            </a:extLst>
          </p:cNvPr>
          <p:cNvSpPr/>
          <p:nvPr/>
        </p:nvSpPr>
        <p:spPr>
          <a:xfrm>
            <a:off x="3986544" y="5241956"/>
            <a:ext cx="3766241" cy="132180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4AAF5B9-FE11-404A-A59F-CA4E45E9CDCC}"/>
              </a:ext>
            </a:extLst>
          </p:cNvPr>
          <p:cNvCxnSpPr>
            <a:cxnSpLocks/>
          </p:cNvCxnSpPr>
          <p:nvPr/>
        </p:nvCxnSpPr>
        <p:spPr>
          <a:xfrm flipH="1">
            <a:off x="7143750" y="3121180"/>
            <a:ext cx="681465" cy="2220365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039E586-5302-E283-FDAA-8BEBA9655856}"/>
              </a:ext>
            </a:extLst>
          </p:cNvPr>
          <p:cNvSpPr txBox="1"/>
          <p:nvPr/>
        </p:nvSpPr>
        <p:spPr>
          <a:xfrm>
            <a:off x="6139143" y="4409595"/>
            <a:ext cx="1567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addlist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65E6451-9B73-6A29-DA4B-C290B435CEE9}"/>
              </a:ext>
            </a:extLst>
          </p:cNvPr>
          <p:cNvCxnSpPr>
            <a:cxnSpLocks/>
            <a:stCxn id="11" idx="2"/>
            <a:endCxn id="27" idx="1"/>
          </p:cNvCxnSpPr>
          <p:nvPr/>
        </p:nvCxnSpPr>
        <p:spPr>
          <a:xfrm>
            <a:off x="5929168" y="3118148"/>
            <a:ext cx="1986956" cy="794959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0CC072-3FA4-BDE6-7DBA-1020591B8047}"/>
              </a:ext>
            </a:extLst>
          </p:cNvPr>
          <p:cNvCxnSpPr>
            <a:cxnSpLocks/>
          </p:cNvCxnSpPr>
          <p:nvPr/>
        </p:nvCxnSpPr>
        <p:spPr>
          <a:xfrm>
            <a:off x="8610600" y="3121180"/>
            <a:ext cx="0" cy="44450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724E833-93A3-C72E-C191-8C06081BD832}"/>
              </a:ext>
            </a:extLst>
          </p:cNvPr>
          <p:cNvSpPr/>
          <p:nvPr/>
        </p:nvSpPr>
        <p:spPr>
          <a:xfrm>
            <a:off x="10078766" y="3565680"/>
            <a:ext cx="1691491" cy="694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재생목록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delete_playlist.php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BE9F966-211D-DA43-3A29-88FF4DFCE6D6}"/>
              </a:ext>
            </a:extLst>
          </p:cNvPr>
          <p:cNvCxnSpPr>
            <a:cxnSpLocks/>
            <a:stCxn id="27" idx="3"/>
            <a:endCxn id="42" idx="1"/>
          </p:cNvCxnSpPr>
          <p:nvPr/>
        </p:nvCxnSpPr>
        <p:spPr>
          <a:xfrm>
            <a:off x="9715124" y="3913107"/>
            <a:ext cx="363642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A539480-E559-BCEF-085C-8FA7978394C4}"/>
              </a:ext>
            </a:extLst>
          </p:cNvPr>
          <p:cNvCxnSpPr>
            <a:cxnSpLocks/>
            <a:stCxn id="42" idx="0"/>
            <a:endCxn id="26" idx="3"/>
          </p:cNvCxnSpPr>
          <p:nvPr/>
        </p:nvCxnSpPr>
        <p:spPr>
          <a:xfrm flipH="1" flipV="1">
            <a:off x="9064409" y="2770721"/>
            <a:ext cx="1860103" cy="794959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3969791-032F-5E9E-B6F7-AC40B8BE8D8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449496" y="4260533"/>
            <a:ext cx="1366128" cy="108101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3BBF3E-A9A7-2B96-BC06-BBD65C7AA24F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706985" y="2773754"/>
            <a:ext cx="378737" cy="1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902CAB8-F72F-CFF1-84C0-9F51C2C1DBCE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 flipV="1">
            <a:off x="6708898" y="2770721"/>
            <a:ext cx="574892" cy="1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7B0A735-043F-1CB4-CF87-2286B3EA36F4}"/>
              </a:ext>
            </a:extLst>
          </p:cNvPr>
          <p:cNvCxnSpPr>
            <a:cxnSpLocks/>
          </p:cNvCxnSpPr>
          <p:nvPr/>
        </p:nvCxnSpPr>
        <p:spPr>
          <a:xfrm flipV="1">
            <a:off x="7666775" y="4290778"/>
            <a:ext cx="2518374" cy="111401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spc="400" dirty="0"/>
              <a:t>시연 영상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https://youtu.be/jGNugbZ0IO8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Start.html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4889998-59BB-A448-EC8E-E2CD92B1A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206" y="2372897"/>
            <a:ext cx="6003587" cy="4119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339B33-A267-2A84-2D23-0E94CA356302}"/>
              </a:ext>
            </a:extLst>
          </p:cNvPr>
          <p:cNvSpPr txBox="1"/>
          <p:nvPr/>
        </p:nvSpPr>
        <p:spPr>
          <a:xfrm>
            <a:off x="1514475" y="1446491"/>
            <a:ext cx="67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시작화면 </a:t>
            </a:r>
            <a:r>
              <a:rPr lang="en-US" altLang="ko-KR" dirty="0"/>
              <a:t>html </a:t>
            </a:r>
            <a:r>
              <a:rPr lang="ko-KR" altLang="en-US" dirty="0"/>
              <a:t>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</a:t>
            </a:r>
            <a:r>
              <a:rPr lang="en-US" altLang="ko-KR" dirty="0"/>
              <a:t>ign.html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58A6BB-0742-8187-3F33-742C2A780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698" y="2090489"/>
            <a:ext cx="9523049" cy="39293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E63227-D34A-082B-6AE9-F8717A5C95E2}"/>
              </a:ext>
            </a:extLst>
          </p:cNvPr>
          <p:cNvSpPr txBox="1"/>
          <p:nvPr/>
        </p:nvSpPr>
        <p:spPr>
          <a:xfrm>
            <a:off x="1514475" y="1446491"/>
            <a:ext cx="67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화면 </a:t>
            </a:r>
            <a:r>
              <a:rPr lang="en-US" altLang="ko-KR" dirty="0"/>
              <a:t>html </a:t>
            </a:r>
            <a:r>
              <a:rPr lang="ko-KR" altLang="en-US" dirty="0"/>
              <a:t>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20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hw_loginCheck.php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A34071-06EC-7EA5-3EC2-FC1B9B963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66" y="2271497"/>
            <a:ext cx="7864777" cy="36816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062596-9C34-42A1-9B3B-90E2CD5DB410}"/>
              </a:ext>
            </a:extLst>
          </p:cNvPr>
          <p:cNvSpPr txBox="1"/>
          <p:nvPr/>
        </p:nvSpPr>
        <p:spPr>
          <a:xfrm>
            <a:off x="1514475" y="1446491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DB</a:t>
            </a:r>
            <a:r>
              <a:rPr lang="ko-KR" altLang="en-US" dirty="0"/>
              <a:t>에서 아이디와 비밀번호를 가져와 확인하는 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ko-KR" altLang="en-US" dirty="0"/>
              <a:t>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06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create.html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96F29C-423E-37F7-D25D-7672A6924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251" y="2092583"/>
            <a:ext cx="8554148" cy="2557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B45A1A-470E-219F-492D-1C80B231C2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526"/>
          <a:stretch/>
        </p:blipFill>
        <p:spPr>
          <a:xfrm>
            <a:off x="3371272" y="5131593"/>
            <a:ext cx="6487104" cy="1154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90CCDE-F85A-7B28-F984-139AC338B261}"/>
              </a:ext>
            </a:extLst>
          </p:cNvPr>
          <p:cNvCxnSpPr>
            <a:cxnSpLocks/>
          </p:cNvCxnSpPr>
          <p:nvPr/>
        </p:nvCxnSpPr>
        <p:spPr>
          <a:xfrm>
            <a:off x="6410325" y="4822031"/>
            <a:ext cx="0" cy="228600"/>
          </a:xfrm>
          <a:prstGeom prst="line">
            <a:avLst/>
          </a:prstGeom>
          <a:ln w="44450" cap="rnd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5DD303-D289-EBFD-F4BB-10DE8F937030}"/>
              </a:ext>
            </a:extLst>
          </p:cNvPr>
          <p:cNvSpPr txBox="1"/>
          <p:nvPr/>
        </p:nvSpPr>
        <p:spPr>
          <a:xfrm>
            <a:off x="1514475" y="1446491"/>
            <a:ext cx="67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회원가입 화면 </a:t>
            </a:r>
            <a:r>
              <a:rPr lang="en-US" altLang="ko-KR" dirty="0"/>
              <a:t>html </a:t>
            </a:r>
            <a:r>
              <a:rPr lang="ko-KR" altLang="en-US" dirty="0"/>
              <a:t>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6585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{E6DED10D-70E9-4582-B26F-5EB6B1626E40}tf89338750_win32</Template>
  <TotalTime>90</TotalTime>
  <Words>281</Words>
  <Application>Microsoft Office PowerPoint</Application>
  <PresentationFormat>와이드스크린</PresentationFormat>
  <Paragraphs>82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Univers</vt:lpstr>
      <vt:lpstr>GradientUnivers</vt:lpstr>
      <vt:lpstr>Database(2)  Class Project </vt:lpstr>
      <vt:lpstr>목차</vt:lpstr>
      <vt:lpstr>Music For You 소개</vt:lpstr>
      <vt:lpstr>구조도</vt:lpstr>
      <vt:lpstr>시연 영상</vt:lpstr>
      <vt:lpstr>코드 – Start.html</vt:lpstr>
      <vt:lpstr>코드 – sign.html</vt:lpstr>
      <vt:lpstr>코드 – hw_loginCheck.php</vt:lpstr>
      <vt:lpstr>코드 – create.html</vt:lpstr>
      <vt:lpstr>코드 – hw_memberwrite.php</vt:lpstr>
      <vt:lpstr>코드 – mfumain.html</vt:lpstr>
      <vt:lpstr>코드 – list_장르.html</vt:lpstr>
      <vt:lpstr>코드 – addlist_음악.php</vt:lpstr>
      <vt:lpstr>코드 – show_playlist.php</vt:lpstr>
      <vt:lpstr>코드 – delete_playlist.php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Database(2)  Class Project Music For You</dc:title>
  <dc:creator>서 지원</dc:creator>
  <cp:lastModifiedBy>서 지원</cp:lastModifiedBy>
  <cp:revision>9</cp:revision>
  <dcterms:created xsi:type="dcterms:W3CDTF">2022-06-07T10:45:39Z</dcterms:created>
  <dcterms:modified xsi:type="dcterms:W3CDTF">2022-06-07T12:16:01Z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