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0" r:id="rId5"/>
    <p:sldId id="265" r:id="rId6"/>
    <p:sldId id="266" r:id="rId7"/>
    <p:sldId id="261" r:id="rId8"/>
    <p:sldId id="262" r:id="rId9"/>
    <p:sldId id="263" r:id="rId10"/>
    <p:sldId id="264" r:id="rId11"/>
  </p:sldIdLst>
  <p:sldSz cx="24384000" cy="13716000"/>
  <p:notesSz cx="13716000" cy="2438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DC7"/>
    <a:srgbClr val="1A202C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2" d="100"/>
          <a:sy n="52" d="100"/>
        </p:scale>
        <p:origin x="19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83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B7325-8FA8-7A8C-1A59-DCF7DC41E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7606B-0359-4099-B695-3A04888BDE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17DE1-98ED-DB29-2834-086494493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448BE-3AAF-4C9F-D8EB-835522538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8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394E7-8941-EC59-82FF-39D0E3F61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81D9E8-D67A-D1F6-A0DA-4E58F3B762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B6888C-009A-03B1-678D-EF5D504D9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07030-EEFA-6145-0E7A-EE514B9A2F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6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35.png"/><Relationship Id="rId21" Type="http://schemas.openxmlformats.org/officeDocument/2006/relationships/image" Target="../media/image69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23.png"/><Relationship Id="rId5" Type="http://schemas.openxmlformats.org/officeDocument/2006/relationships/image" Target="../media/image54.png"/><Relationship Id="rId15" Type="http://schemas.openxmlformats.org/officeDocument/2006/relationships/image" Target="../media/image63.png"/><Relationship Id="rId10" Type="http://schemas.openxmlformats.org/officeDocument/2006/relationships/image" Target="../media/image59.png"/><Relationship Id="rId19" Type="http://schemas.openxmlformats.org/officeDocument/2006/relationships/image" Target="../media/image67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18" Type="http://schemas.openxmlformats.org/officeDocument/2006/relationships/image" Target="../media/image82.png"/><Relationship Id="rId26" Type="http://schemas.openxmlformats.org/officeDocument/2006/relationships/image" Target="../media/image90.png"/><Relationship Id="rId3" Type="http://schemas.openxmlformats.org/officeDocument/2006/relationships/image" Target="../media/image35.png"/><Relationship Id="rId21" Type="http://schemas.openxmlformats.org/officeDocument/2006/relationships/image" Target="../media/image85.png"/><Relationship Id="rId34" Type="http://schemas.openxmlformats.org/officeDocument/2006/relationships/image" Target="../media/image98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33" Type="http://schemas.openxmlformats.org/officeDocument/2006/relationships/image" Target="../media/image9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png"/><Relationship Id="rId20" Type="http://schemas.openxmlformats.org/officeDocument/2006/relationships/image" Target="../media/image84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88.png"/><Relationship Id="rId32" Type="http://schemas.openxmlformats.org/officeDocument/2006/relationships/image" Target="../media/image96.png"/><Relationship Id="rId5" Type="http://schemas.openxmlformats.org/officeDocument/2006/relationships/image" Target="../media/image71.png"/><Relationship Id="rId15" Type="http://schemas.openxmlformats.org/officeDocument/2006/relationships/image" Target="../media/image59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36" Type="http://schemas.openxmlformats.org/officeDocument/2006/relationships/image" Target="../media/image100.png"/><Relationship Id="rId10" Type="http://schemas.openxmlformats.org/officeDocument/2006/relationships/image" Target="../media/image76.png"/><Relationship Id="rId19" Type="http://schemas.openxmlformats.org/officeDocument/2006/relationships/image" Target="../media/image83.png"/><Relationship Id="rId31" Type="http://schemas.openxmlformats.org/officeDocument/2006/relationships/image" Target="../media/image95.png"/><Relationship Id="rId4" Type="http://schemas.openxmlformats.org/officeDocument/2006/relationships/image" Target="../media/image53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Relationship Id="rId30" Type="http://schemas.openxmlformats.org/officeDocument/2006/relationships/image" Target="../media/image94.png"/><Relationship Id="rId35" Type="http://schemas.openxmlformats.org/officeDocument/2006/relationships/image" Target="../media/image99.png"/><Relationship Id="rId8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82.png"/><Relationship Id="rId26" Type="http://schemas.openxmlformats.org/officeDocument/2006/relationships/image" Target="../media/image120.png"/><Relationship Id="rId3" Type="http://schemas.openxmlformats.org/officeDocument/2006/relationships/image" Target="../media/image35.png"/><Relationship Id="rId21" Type="http://schemas.openxmlformats.org/officeDocument/2006/relationships/image" Target="../media/image115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2.png"/><Relationship Id="rId25" Type="http://schemas.openxmlformats.org/officeDocument/2006/relationships/image" Target="../media/image11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24" Type="http://schemas.openxmlformats.org/officeDocument/2006/relationships/image" Target="../media/image118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7.png"/><Relationship Id="rId28" Type="http://schemas.openxmlformats.org/officeDocument/2006/relationships/image" Target="../media/image122.png"/><Relationship Id="rId10" Type="http://schemas.openxmlformats.org/officeDocument/2006/relationships/image" Target="../media/image106.png"/><Relationship Id="rId19" Type="http://schemas.openxmlformats.org/officeDocument/2006/relationships/image" Target="../media/image113.png"/><Relationship Id="rId4" Type="http://schemas.openxmlformats.org/officeDocument/2006/relationships/image" Target="../media/image53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6.png"/><Relationship Id="rId27" Type="http://schemas.openxmlformats.org/officeDocument/2006/relationships/image" Target="../media/image1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0.png"/><Relationship Id="rId18" Type="http://schemas.openxmlformats.org/officeDocument/2006/relationships/image" Target="../media/image135.png"/><Relationship Id="rId3" Type="http://schemas.openxmlformats.org/officeDocument/2006/relationships/image" Target="../media/image123.png"/><Relationship Id="rId21" Type="http://schemas.openxmlformats.org/officeDocument/2006/relationships/image" Target="../media/image138.png"/><Relationship Id="rId7" Type="http://schemas.openxmlformats.org/officeDocument/2006/relationships/image" Target="../media/image125.png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3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11" Type="http://schemas.openxmlformats.org/officeDocument/2006/relationships/image" Target="../media/image23.png"/><Relationship Id="rId5" Type="http://schemas.openxmlformats.org/officeDocument/2006/relationships/image" Target="../media/image53.png"/><Relationship Id="rId15" Type="http://schemas.openxmlformats.org/officeDocument/2006/relationships/image" Target="../media/image132.png"/><Relationship Id="rId23" Type="http://schemas.openxmlformats.org/officeDocument/2006/relationships/image" Target="../media/image140.png"/><Relationship Id="rId10" Type="http://schemas.openxmlformats.org/officeDocument/2006/relationships/image" Target="../media/image128.png"/><Relationship Id="rId19" Type="http://schemas.openxmlformats.org/officeDocument/2006/relationships/image" Target="../media/image136.png"/><Relationship Id="rId4" Type="http://schemas.openxmlformats.org/officeDocument/2006/relationships/image" Target="../media/image35.png"/><Relationship Id="rId9" Type="http://schemas.openxmlformats.org/officeDocument/2006/relationships/image" Target="../media/image127.png"/><Relationship Id="rId14" Type="http://schemas.openxmlformats.org/officeDocument/2006/relationships/image" Target="../media/image131.png"/><Relationship Id="rId22" Type="http://schemas.openxmlformats.org/officeDocument/2006/relationships/image" Target="../media/image1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A20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9621" y="11938000"/>
            <a:ext cx="24648160" cy="191897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360" y="3451441"/>
            <a:ext cx="11266475" cy="1868843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360" y="5137925"/>
            <a:ext cx="12254294" cy="1868843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1509" y="7082828"/>
            <a:ext cx="12254294" cy="400467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32824" y="12647320"/>
            <a:ext cx="1294130" cy="367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925199-2FD0-4991-A736-DB2D05DBF5B7}"/>
              </a:ext>
            </a:extLst>
          </p:cNvPr>
          <p:cNvSpPr txBox="1"/>
          <p:nvPr/>
        </p:nvSpPr>
        <p:spPr>
          <a:xfrm>
            <a:off x="15168282" y="2501153"/>
            <a:ext cx="6911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-</a:t>
            </a:r>
            <a:r>
              <a:rPr lang="ko-KR" altLang="en-US" sz="3600" dirty="0">
                <a:solidFill>
                  <a:schemeClr val="bg1"/>
                </a:solidFill>
              </a:rPr>
              <a:t>폰트</a:t>
            </a:r>
            <a:r>
              <a:rPr lang="en-US" altLang="ko-KR" sz="3600" dirty="0">
                <a:solidFill>
                  <a:schemeClr val="bg1"/>
                </a:solidFill>
              </a:rPr>
              <a:t>: </a:t>
            </a:r>
            <a:r>
              <a:rPr lang="ko-KR" altLang="en-US" sz="3600" dirty="0">
                <a:solidFill>
                  <a:schemeClr val="bg1"/>
                </a:solidFill>
              </a:rPr>
              <a:t>맑은 고딕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3600" dirty="0">
                <a:solidFill>
                  <a:schemeClr val="bg1"/>
                </a:solidFill>
              </a:rPr>
              <a:t>-</a:t>
            </a:r>
            <a:r>
              <a:rPr lang="ko-KR" altLang="en-US" sz="3600" dirty="0">
                <a:solidFill>
                  <a:schemeClr val="bg1"/>
                </a:solidFill>
              </a:rPr>
              <a:t>배경색</a:t>
            </a:r>
            <a:r>
              <a:rPr lang="en-US" altLang="ko-KR" sz="3600" dirty="0">
                <a:solidFill>
                  <a:schemeClr val="bg1"/>
                </a:solidFill>
              </a:rPr>
              <a:t>, </a:t>
            </a:r>
            <a:r>
              <a:rPr lang="ko-KR" altLang="en-US" sz="3600" dirty="0" err="1">
                <a:solidFill>
                  <a:schemeClr val="bg1"/>
                </a:solidFill>
              </a:rPr>
              <a:t>헤더색</a:t>
            </a:r>
            <a:r>
              <a:rPr lang="en-US" altLang="ko-KR" sz="3600" dirty="0">
                <a:solidFill>
                  <a:schemeClr val="bg1"/>
                </a:solidFill>
              </a:rPr>
              <a:t>: 1A202C</a:t>
            </a:r>
          </a:p>
          <a:p>
            <a:r>
              <a:rPr lang="en-US" altLang="ko-KR" sz="3600" dirty="0">
                <a:solidFill>
                  <a:schemeClr val="bg1"/>
                </a:solidFill>
              </a:rPr>
              <a:t>-</a:t>
            </a:r>
            <a:r>
              <a:rPr lang="ko-KR" altLang="en-US" sz="3600" dirty="0" err="1">
                <a:solidFill>
                  <a:schemeClr val="bg1"/>
                </a:solidFill>
              </a:rPr>
              <a:t>추가색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:</a:t>
            </a:r>
            <a:r>
              <a:rPr lang="en-US" altLang="ko-KR" sz="3600" dirty="0" err="1">
                <a:solidFill>
                  <a:schemeClr val="bg1"/>
                </a:solidFill>
              </a:rPr>
              <a:t>ffffff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74CD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624" y="3632060"/>
            <a:ext cx="9342120" cy="423799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" y="11938000"/>
            <a:ext cx="24384000" cy="177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832" y="5240071"/>
            <a:ext cx="11266475" cy="2109127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8421" y="4523397"/>
            <a:ext cx="12254294" cy="934423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32824" y="12647320"/>
            <a:ext cx="1294130" cy="36703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1268" y="12684036"/>
            <a:ext cx="12254294" cy="7742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179" y="9316860"/>
            <a:ext cx="18577560" cy="306578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179" y="8587296"/>
            <a:ext cx="4912360" cy="7302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6423" y="8587296"/>
            <a:ext cx="4389120" cy="7302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5137" y="8587296"/>
            <a:ext cx="7733030" cy="7302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28332" y="8587296"/>
            <a:ext cx="1557020" cy="7302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5951" y="5773369"/>
            <a:ext cx="9004300" cy="234569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80074" y="5771972"/>
            <a:ext cx="9004300" cy="234696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5922518" y="10459085"/>
            <a:ext cx="3768090" cy="254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0295255" y="10459085"/>
            <a:ext cx="3768090" cy="25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8056352" y="10459085"/>
            <a:ext cx="3768090" cy="254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6890" y="10823219"/>
            <a:ext cx="18577560" cy="254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6890" y="12356630"/>
            <a:ext cx="18577560" cy="25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9638" y="624858"/>
            <a:ext cx="2782570" cy="827632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26607" y="5155654"/>
            <a:ext cx="2963456" cy="800934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48812" y="6283782"/>
            <a:ext cx="8034020" cy="186817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500604" y="5156225"/>
            <a:ext cx="2963456" cy="800934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115798" y="6280887"/>
            <a:ext cx="8037830" cy="1868843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49902" y="2657996"/>
            <a:ext cx="2885351" cy="934423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498085" y="1987309"/>
            <a:ext cx="1388999" cy="720841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00742" y="3393072"/>
            <a:ext cx="17391380" cy="1228099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163286" y="732264"/>
            <a:ext cx="5312410" cy="694143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85996" y="8775713"/>
            <a:ext cx="2296008" cy="747539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237358" y="8774925"/>
            <a:ext cx="1528559" cy="747539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297277" y="8773973"/>
            <a:ext cx="1528559" cy="747539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7690" y="9732594"/>
            <a:ext cx="4452620" cy="112141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9956399" y="8773363"/>
            <a:ext cx="1528559" cy="747539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077594" y="9733267"/>
            <a:ext cx="3848100" cy="1121308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107690" y="11240516"/>
            <a:ext cx="4452620" cy="1121308"/>
          </a:xfrm>
          <a:prstGeom prst="rect">
            <a:avLst/>
          </a:prstGeom>
        </p:spPr>
      </p:pic>
      <p:pic>
        <p:nvPicPr>
          <p:cNvPr id="31" name="Image 29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077594" y="11241430"/>
            <a:ext cx="3848100" cy="1121308"/>
          </a:xfrm>
          <a:prstGeom prst="rect">
            <a:avLst/>
          </a:prstGeom>
        </p:spPr>
      </p:pic>
      <p:pic>
        <p:nvPicPr>
          <p:cNvPr id="32" name="Image 30" descr="preencoded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2491606" y="9714459"/>
            <a:ext cx="7139940" cy="1121308"/>
          </a:xfrm>
          <a:prstGeom prst="rect">
            <a:avLst/>
          </a:prstGeom>
        </p:spPr>
      </p:pic>
      <p:pic>
        <p:nvPicPr>
          <p:cNvPr id="33" name="Image 31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491606" y="11254232"/>
            <a:ext cx="7139940" cy="1121308"/>
          </a:xfrm>
          <a:prstGeom prst="rect">
            <a:avLst/>
          </a:prstGeom>
        </p:spPr>
      </p:pic>
      <p:pic>
        <p:nvPicPr>
          <p:cNvPr id="34" name="Image 32" descr="preencoded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0185888" y="9887344"/>
            <a:ext cx="1042670" cy="774237"/>
          </a:xfrm>
          <a:prstGeom prst="rect">
            <a:avLst/>
          </a:prstGeom>
        </p:spPr>
      </p:pic>
      <p:pic>
        <p:nvPicPr>
          <p:cNvPr id="35" name="Image 33" descr="preencoded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0185888" y="11427016"/>
            <a:ext cx="1042670" cy="774237"/>
          </a:xfrm>
          <a:prstGeom prst="rect">
            <a:avLst/>
          </a:prstGeom>
        </p:spPr>
      </p:pic>
      <p:pic>
        <p:nvPicPr>
          <p:cNvPr id="36" name="Image 34" descr="preencoded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0" y="13571855"/>
            <a:ext cx="24476710" cy="1524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DFA8FD47-7D55-4A58-94A1-4969B16C2C60}"/>
              </a:ext>
            </a:extLst>
          </p:cNvPr>
          <p:cNvSpPr/>
          <p:nvPr/>
        </p:nvSpPr>
        <p:spPr>
          <a:xfrm>
            <a:off x="-268941" y="-295835"/>
            <a:ext cx="25011529" cy="2180896"/>
          </a:xfrm>
          <a:prstGeom prst="rect">
            <a:avLst/>
          </a:prstGeom>
          <a:solidFill>
            <a:srgbClr val="1A20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592" y="4355122"/>
            <a:ext cx="10568940" cy="961898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373" y="-8428"/>
            <a:ext cx="13248640" cy="1372489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360" y="2435238"/>
            <a:ext cx="11257458" cy="152177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434" y="11175390"/>
            <a:ext cx="9284970" cy="200279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631" y="4951357"/>
            <a:ext cx="614680" cy="1014517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3750" y="4951688"/>
            <a:ext cx="2167979" cy="1014517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3794" y="4950748"/>
            <a:ext cx="1399540" cy="1014517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3153" y="5928851"/>
            <a:ext cx="2094725" cy="1014517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98605" y="6905976"/>
            <a:ext cx="606776" cy="1014517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5642" y="6905976"/>
            <a:ext cx="2094725" cy="1014517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99088" y="7883114"/>
            <a:ext cx="614827" cy="101451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75629" y="7883114"/>
            <a:ext cx="2094725" cy="1014517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97963" y="5208405"/>
            <a:ext cx="3802380" cy="25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631" y="4951357"/>
            <a:ext cx="614680" cy="1014517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98605" y="5933207"/>
            <a:ext cx="606776" cy="1014517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97963" y="5208405"/>
            <a:ext cx="3802380" cy="254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83794" y="5923276"/>
            <a:ext cx="1399540" cy="1014517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97963" y="6180933"/>
            <a:ext cx="3802380" cy="254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83794" y="6893759"/>
            <a:ext cx="1399540" cy="1014517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97963" y="7151416"/>
            <a:ext cx="3802380" cy="254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83794" y="7877717"/>
            <a:ext cx="1399540" cy="1014517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97963" y="8135374"/>
            <a:ext cx="380238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71855"/>
            <a:ext cx="24476710" cy="1524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410" y="-113428"/>
            <a:ext cx="24594820" cy="137541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815" y="5081803"/>
            <a:ext cx="12155170" cy="186944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43" y="7150087"/>
            <a:ext cx="12155170" cy="186944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6570599" y="9636887"/>
            <a:ext cx="847090" cy="508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087" y="10347960"/>
            <a:ext cx="12155170" cy="186944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90031" y="3937508"/>
            <a:ext cx="4685030" cy="63119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87831" y="3937508"/>
            <a:ext cx="4685030" cy="63119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9638" y="623470"/>
            <a:ext cx="2782570" cy="827632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63286" y="730876"/>
            <a:ext cx="5312410" cy="694143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9382" y="1985924"/>
            <a:ext cx="1388999" cy="720841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9382" y="2707411"/>
            <a:ext cx="8446268" cy="934423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9382" y="3442487"/>
            <a:ext cx="12153900" cy="122809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08189" y="5364302"/>
            <a:ext cx="1342619" cy="800934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08748" y="5914492"/>
            <a:ext cx="9804400" cy="1121308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08189" y="7432586"/>
            <a:ext cx="855189" cy="800934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08100" y="7982776"/>
            <a:ext cx="9804400" cy="1121308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93070" y="10856684"/>
            <a:ext cx="5553151" cy="1361592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842744" y="9748622"/>
            <a:ext cx="2776576" cy="720841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007211" y="10624414"/>
            <a:ext cx="4446270" cy="189611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744182" y="9748622"/>
            <a:ext cx="2776576" cy="720841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8932906" y="10625163"/>
            <a:ext cx="4400550" cy="18961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DD392-980A-5BCA-3D9D-48C699BB5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9F4FA430-9369-CCDE-E272-D69B30EE1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71855"/>
            <a:ext cx="24476710" cy="152400"/>
          </a:xfrm>
          <a:prstGeom prst="rect">
            <a:avLst/>
          </a:prstGeom>
        </p:spPr>
      </p:pic>
      <p:pic>
        <p:nvPicPr>
          <p:cNvPr id="6" name="Image 4" descr="preencoded.png">
            <a:extLst>
              <a:ext uri="{FF2B5EF4-FFF2-40B4-BE49-F238E27FC236}">
                <a16:creationId xmlns:a16="http://schemas.microsoft.com/office/drawing/2014/main" id="{AFE9690E-0136-EDFC-F837-BDF1B830A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410" y="-113428"/>
            <a:ext cx="24594820" cy="1375410"/>
          </a:xfrm>
          <a:prstGeom prst="rect">
            <a:avLst/>
          </a:prstGeom>
          <a:solidFill>
            <a:srgbClr val="1A202C"/>
          </a:soli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4B5C58-1969-7830-8D89-B0FFDC3A2584}"/>
              </a:ext>
            </a:extLst>
          </p:cNvPr>
          <p:cNvSpPr txBox="1"/>
          <p:nvPr/>
        </p:nvSpPr>
        <p:spPr>
          <a:xfrm>
            <a:off x="1499587" y="469396"/>
            <a:ext cx="12253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+mj-ea"/>
                <a:ea typeface="+mj-ea"/>
              </a:rPr>
              <a:t>유스케이스</a:t>
            </a:r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 명세서</a:t>
            </a:r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_ </a:t>
            </a:r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컨텐츠 구매하기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F710EC-8205-B1AB-0D61-321875042A64}"/>
              </a:ext>
            </a:extLst>
          </p:cNvPr>
          <p:cNvSpPr txBox="1"/>
          <p:nvPr/>
        </p:nvSpPr>
        <p:spPr>
          <a:xfrm>
            <a:off x="136504" y="-118917"/>
            <a:ext cx="1800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</a:rPr>
              <a:t>04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8364B38-46A5-575C-44F9-FD2EDD3D1F84}"/>
              </a:ext>
            </a:extLst>
          </p:cNvPr>
          <p:cNvSpPr/>
          <p:nvPr/>
        </p:nvSpPr>
        <p:spPr>
          <a:xfrm>
            <a:off x="603849" y="2261401"/>
            <a:ext cx="22506490" cy="10903789"/>
          </a:xfrm>
          <a:prstGeom prst="roundRect">
            <a:avLst/>
          </a:prstGeom>
          <a:solidFill>
            <a:srgbClr val="74CDC7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F24CD-9E60-E23D-8A6D-FB269550C793}"/>
              </a:ext>
            </a:extLst>
          </p:cNvPr>
          <p:cNvSpPr txBox="1"/>
          <p:nvPr/>
        </p:nvSpPr>
        <p:spPr>
          <a:xfrm>
            <a:off x="2404832" y="2672308"/>
            <a:ext cx="29336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rgbClr val="74CDC7"/>
                </a:solidFill>
              </a:rPr>
              <a:t>· </a:t>
            </a:r>
            <a:r>
              <a:rPr lang="ko-KR" altLang="en-US" sz="6600" b="1" dirty="0">
                <a:solidFill>
                  <a:srgbClr val="74CDC7"/>
                </a:solidFill>
              </a:rPr>
              <a:t>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16C474-B9B3-7CC0-D899-A236E546D8E2}"/>
              </a:ext>
            </a:extLst>
          </p:cNvPr>
          <p:cNvSpPr txBox="1"/>
          <p:nvPr/>
        </p:nvSpPr>
        <p:spPr>
          <a:xfrm>
            <a:off x="2275612" y="5321001"/>
            <a:ext cx="51357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rgbClr val="74CDC7"/>
                </a:solidFill>
                <a:latin typeface="+mj-ea"/>
                <a:ea typeface="+mj-ea"/>
              </a:rPr>
              <a:t>· </a:t>
            </a:r>
            <a:r>
              <a:rPr lang="ko-KR" altLang="en-US" sz="6600" b="1" dirty="0">
                <a:solidFill>
                  <a:srgbClr val="74CDC7"/>
                </a:solidFill>
                <a:latin typeface="+mj-ea"/>
                <a:ea typeface="+mj-ea"/>
              </a:rPr>
              <a:t>기본 흐름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8CEC27-62C9-13AE-1C03-5DE0BA852B63}"/>
              </a:ext>
            </a:extLst>
          </p:cNvPr>
          <p:cNvSpPr txBox="1"/>
          <p:nvPr/>
        </p:nvSpPr>
        <p:spPr>
          <a:xfrm>
            <a:off x="2330188" y="4053286"/>
            <a:ext cx="2106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로그인한 회원이 상세 페이지에서 </a:t>
            </a:r>
            <a:r>
              <a:rPr lang="en-US" altLang="ko-KR" sz="3600" dirty="0"/>
              <a:t>'</a:t>
            </a:r>
            <a:r>
              <a:rPr lang="ko-KR" altLang="en-US" sz="3600" dirty="0"/>
              <a:t>구매버튼</a:t>
            </a:r>
            <a:r>
              <a:rPr lang="en-US" altLang="ko-KR" sz="3600" dirty="0"/>
              <a:t>'</a:t>
            </a:r>
            <a:r>
              <a:rPr lang="ko-KR" altLang="en-US" sz="3600" dirty="0"/>
              <a:t>을 눌러 결제 후</a:t>
            </a:r>
            <a:r>
              <a:rPr lang="en-US" altLang="ko-KR" sz="3600" dirty="0"/>
              <a:t> </a:t>
            </a:r>
            <a:r>
              <a:rPr lang="ko-KR" altLang="en-US" sz="3600" dirty="0"/>
              <a:t>다운로드 할 수 있는 기능을 제공한다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77A024-05E5-44E5-0A5E-A7973A2171E7}"/>
              </a:ext>
            </a:extLst>
          </p:cNvPr>
          <p:cNvCxnSpPr>
            <a:cxnSpLocks/>
          </p:cNvCxnSpPr>
          <p:nvPr/>
        </p:nvCxnSpPr>
        <p:spPr>
          <a:xfrm>
            <a:off x="2108719" y="6634065"/>
            <a:ext cx="0" cy="5999584"/>
          </a:xfrm>
          <a:prstGeom prst="line">
            <a:avLst/>
          </a:prstGeom>
          <a:ln>
            <a:solidFill>
              <a:srgbClr val="74CD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FE06ED7-31DE-D30D-4F5F-B1B27E0F94D9}"/>
              </a:ext>
            </a:extLst>
          </p:cNvPr>
          <p:cNvCxnSpPr>
            <a:cxnSpLocks/>
          </p:cNvCxnSpPr>
          <p:nvPr/>
        </p:nvCxnSpPr>
        <p:spPr>
          <a:xfrm>
            <a:off x="2108719" y="3898918"/>
            <a:ext cx="0" cy="893510"/>
          </a:xfrm>
          <a:prstGeom prst="line">
            <a:avLst/>
          </a:prstGeom>
          <a:ln>
            <a:solidFill>
              <a:srgbClr val="74CD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6529134-BEB1-9D02-DAC1-E339C33963E3}"/>
              </a:ext>
            </a:extLst>
          </p:cNvPr>
          <p:cNvSpPr txBox="1"/>
          <p:nvPr/>
        </p:nvSpPr>
        <p:spPr>
          <a:xfrm>
            <a:off x="2404832" y="6923314"/>
            <a:ext cx="185492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사용자가 로그인한 상태로 컨텐츠 상세 페이지에 접속한다</a:t>
            </a:r>
            <a:r>
              <a:rPr lang="en-US" altLang="ko-KR" sz="3600" dirty="0"/>
              <a:t>.</a:t>
            </a: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r>
              <a:rPr lang="en-US" altLang="ko-KR" sz="3600" dirty="0"/>
              <a:t>2. ‘</a:t>
            </a:r>
            <a:r>
              <a:rPr lang="ko-KR" altLang="en-US" sz="3600" dirty="0"/>
              <a:t>구매버튼</a:t>
            </a:r>
            <a:r>
              <a:rPr lang="en-US" altLang="ko-KR" sz="3600" dirty="0"/>
              <a:t>’</a:t>
            </a:r>
            <a:r>
              <a:rPr lang="ko-KR" altLang="en-US" sz="3600" dirty="0"/>
              <a:t>을 누른다</a:t>
            </a:r>
            <a:endParaRPr lang="en-US" altLang="ko-KR" sz="3600" dirty="0"/>
          </a:p>
          <a:p>
            <a:endParaRPr lang="ko-KR" altLang="en-US" sz="3600" dirty="0"/>
          </a:p>
          <a:p>
            <a:r>
              <a:rPr lang="en-US" altLang="ko-KR" sz="3600" dirty="0"/>
              <a:t>3. </a:t>
            </a:r>
            <a:r>
              <a:rPr lang="ko-KR" altLang="en-US" sz="3600" dirty="0"/>
              <a:t>결제 수단</a:t>
            </a:r>
            <a:r>
              <a:rPr lang="en-US" altLang="ko-KR" sz="3600" dirty="0"/>
              <a:t>(</a:t>
            </a:r>
            <a:r>
              <a:rPr lang="ko-KR" altLang="en-US" sz="3600" dirty="0"/>
              <a:t>신용카드</a:t>
            </a:r>
            <a:r>
              <a:rPr lang="en-US" altLang="ko-KR" sz="3600" dirty="0"/>
              <a:t>,</a:t>
            </a:r>
            <a:r>
              <a:rPr lang="ko-KR" altLang="en-US" sz="3600" dirty="0"/>
              <a:t>계좌이체</a:t>
            </a:r>
            <a:r>
              <a:rPr lang="en-US" altLang="ko-KR" sz="3600" dirty="0"/>
              <a:t>,</a:t>
            </a:r>
            <a:r>
              <a:rPr lang="ko-KR" altLang="en-US" sz="3600" dirty="0"/>
              <a:t>간편결제</a:t>
            </a:r>
            <a:r>
              <a:rPr lang="en-US" altLang="ko-KR" sz="3600" dirty="0"/>
              <a:t>)</a:t>
            </a:r>
            <a:r>
              <a:rPr lang="ko-KR" altLang="en-US" sz="3600" dirty="0"/>
              <a:t>을 선택한다</a:t>
            </a:r>
            <a:r>
              <a:rPr lang="en-US" altLang="ko-KR" sz="3600" dirty="0"/>
              <a:t>.</a:t>
            </a:r>
          </a:p>
          <a:p>
            <a:endParaRPr lang="en-US" altLang="ko-KR" sz="3600" dirty="0"/>
          </a:p>
          <a:p>
            <a:r>
              <a:rPr lang="en-US" altLang="ko-KR" sz="3600" dirty="0"/>
              <a:t>4. </a:t>
            </a:r>
            <a:r>
              <a:rPr lang="ko-KR" altLang="en-US" sz="3600" dirty="0"/>
              <a:t>결제 정보를 입력하고 결제 버튼을 누른다</a:t>
            </a:r>
            <a:endParaRPr lang="en-US" altLang="ko-KR" sz="3600" dirty="0"/>
          </a:p>
          <a:p>
            <a:endParaRPr lang="ko-KR" altLang="en-US" sz="3600" dirty="0"/>
          </a:p>
          <a:p>
            <a:r>
              <a:rPr lang="en-US" altLang="ko-KR" sz="3600" dirty="0"/>
              <a:t>5. </a:t>
            </a:r>
            <a:r>
              <a:rPr lang="ko-KR" altLang="en-US" sz="3600" dirty="0"/>
              <a:t>사용자의 라이브러리에 구매한 컨텐츠가 나타나고</a:t>
            </a:r>
            <a:r>
              <a:rPr lang="en-US" altLang="ko-KR" sz="3600" dirty="0"/>
              <a:t>, </a:t>
            </a:r>
            <a:r>
              <a:rPr lang="ko-KR" altLang="en-US" sz="3600" dirty="0"/>
              <a:t>다운로드가 활성화된다</a:t>
            </a:r>
            <a:r>
              <a:rPr lang="en-US" altLang="ko-KR" sz="3600" dirty="0"/>
              <a:t>.</a:t>
            </a:r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623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90FA9-CD2D-B685-3277-E19860125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8D7A5FB0-2F8C-91B5-0BED-5A6CEA43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71855"/>
            <a:ext cx="24476710" cy="152400"/>
          </a:xfrm>
          <a:prstGeom prst="rect">
            <a:avLst/>
          </a:prstGeom>
        </p:spPr>
      </p:pic>
      <p:pic>
        <p:nvPicPr>
          <p:cNvPr id="6" name="Image 4" descr="preencoded.png">
            <a:extLst>
              <a:ext uri="{FF2B5EF4-FFF2-40B4-BE49-F238E27FC236}">
                <a16:creationId xmlns:a16="http://schemas.microsoft.com/office/drawing/2014/main" id="{7E183A25-0CF6-B506-2185-23154CCB9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410" y="-113428"/>
            <a:ext cx="24594820" cy="1375410"/>
          </a:xfrm>
          <a:prstGeom prst="rect">
            <a:avLst/>
          </a:prstGeom>
          <a:solidFill>
            <a:srgbClr val="1A202C"/>
          </a:soli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61B390-F511-4A9A-908E-F932548E161E}"/>
              </a:ext>
            </a:extLst>
          </p:cNvPr>
          <p:cNvSpPr txBox="1"/>
          <p:nvPr/>
        </p:nvSpPr>
        <p:spPr>
          <a:xfrm>
            <a:off x="1499587" y="465924"/>
            <a:ext cx="12253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+mj-ea"/>
                <a:ea typeface="+mj-ea"/>
              </a:rPr>
              <a:t>유스케이스</a:t>
            </a:r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 명세서</a:t>
            </a:r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_ </a:t>
            </a:r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컨텐츠 구매하기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AF194E-0127-45A9-BE36-6EFCFB5127EA}"/>
              </a:ext>
            </a:extLst>
          </p:cNvPr>
          <p:cNvSpPr txBox="1"/>
          <p:nvPr/>
        </p:nvSpPr>
        <p:spPr>
          <a:xfrm>
            <a:off x="136504" y="-118917"/>
            <a:ext cx="1800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</a:rPr>
              <a:t>04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0317A7E-23FB-22E1-8ED2-D8D0375C62BF}"/>
              </a:ext>
            </a:extLst>
          </p:cNvPr>
          <p:cNvSpPr/>
          <p:nvPr/>
        </p:nvSpPr>
        <p:spPr>
          <a:xfrm>
            <a:off x="603849" y="2261401"/>
            <a:ext cx="22506490" cy="10903789"/>
          </a:xfrm>
          <a:prstGeom prst="roundRect">
            <a:avLst/>
          </a:prstGeom>
          <a:solidFill>
            <a:srgbClr val="74CDC7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AE0C35-74DC-33EC-9478-E5DF4564702A}"/>
              </a:ext>
            </a:extLst>
          </p:cNvPr>
          <p:cNvSpPr txBox="1"/>
          <p:nvPr/>
        </p:nvSpPr>
        <p:spPr>
          <a:xfrm>
            <a:off x="2404832" y="2926117"/>
            <a:ext cx="5395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rgbClr val="74CDC7"/>
                </a:solidFill>
              </a:rPr>
              <a:t>· </a:t>
            </a:r>
            <a:r>
              <a:rPr lang="ko-KR" altLang="en-US" sz="6600" b="1" dirty="0">
                <a:solidFill>
                  <a:srgbClr val="74CDC7"/>
                </a:solidFill>
              </a:rPr>
              <a:t>대안 흐름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6F0469-A2C0-788A-13EE-058DFE59A7A3}"/>
              </a:ext>
            </a:extLst>
          </p:cNvPr>
          <p:cNvSpPr txBox="1"/>
          <p:nvPr/>
        </p:nvSpPr>
        <p:spPr>
          <a:xfrm>
            <a:off x="2275612" y="6279982"/>
            <a:ext cx="51357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rgbClr val="74CDC7"/>
                </a:solidFill>
                <a:latin typeface="+mj-ea"/>
                <a:ea typeface="+mj-ea"/>
              </a:rPr>
              <a:t>· </a:t>
            </a:r>
            <a:r>
              <a:rPr lang="ko-KR" altLang="en-US" sz="6600" b="1" dirty="0">
                <a:solidFill>
                  <a:srgbClr val="74CDC7"/>
                </a:solidFill>
                <a:latin typeface="+mj-ea"/>
                <a:ea typeface="+mj-ea"/>
              </a:rPr>
              <a:t>예외 흐름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7C995A-E99F-1021-B68F-548F80694BB4}"/>
              </a:ext>
            </a:extLst>
          </p:cNvPr>
          <p:cNvSpPr txBox="1"/>
          <p:nvPr/>
        </p:nvSpPr>
        <p:spPr>
          <a:xfrm>
            <a:off x="2330188" y="4533822"/>
            <a:ext cx="21061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3-1.</a:t>
            </a:r>
            <a:r>
              <a:rPr lang="ko-KR" altLang="en-US" sz="3600" dirty="0"/>
              <a:t>사용자가 결제수단을 선택하지 않고 결제버튼을 누르는 경우</a:t>
            </a:r>
            <a:r>
              <a:rPr lang="en-US" altLang="ko-KR" sz="3600" dirty="0"/>
              <a:t>,</a:t>
            </a:r>
            <a:r>
              <a:rPr lang="ko-KR" altLang="en-US" sz="3600" dirty="0"/>
              <a:t>팝업이 뜬다</a:t>
            </a:r>
          </a:p>
          <a:p>
            <a:endParaRPr lang="ko-KR" altLang="en-US" sz="36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53F20F-51C8-6FDF-5618-CCCFBF06EFA7}"/>
              </a:ext>
            </a:extLst>
          </p:cNvPr>
          <p:cNvCxnSpPr>
            <a:cxnSpLocks/>
          </p:cNvCxnSpPr>
          <p:nvPr/>
        </p:nvCxnSpPr>
        <p:spPr>
          <a:xfrm>
            <a:off x="2108719" y="7520473"/>
            <a:ext cx="0" cy="5113176"/>
          </a:xfrm>
          <a:prstGeom prst="line">
            <a:avLst/>
          </a:prstGeom>
          <a:ln>
            <a:solidFill>
              <a:srgbClr val="74CD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BE929B9-7BBB-F481-9BAB-DE3D8BE05508}"/>
              </a:ext>
            </a:extLst>
          </p:cNvPr>
          <p:cNvCxnSpPr>
            <a:cxnSpLocks/>
          </p:cNvCxnSpPr>
          <p:nvPr/>
        </p:nvCxnSpPr>
        <p:spPr>
          <a:xfrm>
            <a:off x="2108719" y="4343281"/>
            <a:ext cx="0" cy="893510"/>
          </a:xfrm>
          <a:prstGeom prst="line">
            <a:avLst/>
          </a:prstGeom>
          <a:ln>
            <a:solidFill>
              <a:srgbClr val="74CD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BE1EF74-7F53-23A2-138A-2AB5237B0B39}"/>
              </a:ext>
            </a:extLst>
          </p:cNvPr>
          <p:cNvSpPr txBox="1"/>
          <p:nvPr/>
        </p:nvSpPr>
        <p:spPr>
          <a:xfrm>
            <a:off x="2404832" y="8252473"/>
            <a:ext cx="18549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4-1.</a:t>
            </a:r>
            <a:r>
              <a:rPr lang="ko-KR" altLang="en-US" sz="3600" dirty="0"/>
              <a:t>결제 대행사 승인 실패 시 </a:t>
            </a:r>
            <a:r>
              <a:rPr lang="en-US" altLang="ko-KR" sz="3600" dirty="0"/>
              <a:t>“</a:t>
            </a:r>
            <a:r>
              <a:rPr lang="ko-KR" altLang="en-US" sz="3600" dirty="0"/>
              <a:t>결제가 거부되었습니다</a:t>
            </a:r>
            <a:r>
              <a:rPr lang="en-US" altLang="ko-KR" sz="3600" dirty="0"/>
              <a:t>.</a:t>
            </a:r>
            <a:r>
              <a:rPr lang="ko-KR" altLang="en-US" sz="3600" dirty="0"/>
              <a:t>다른 수단을 선택해주세요</a:t>
            </a:r>
            <a:r>
              <a:rPr lang="en-US" altLang="ko-KR" sz="3600" dirty="0"/>
              <a:t>.”</a:t>
            </a:r>
          </a:p>
          <a:p>
            <a:r>
              <a:rPr lang="ko-KR" altLang="en-US" sz="3600" dirty="0"/>
              <a:t>안내 후 이전 단계로 되돌린다</a:t>
            </a:r>
            <a:r>
              <a:rPr lang="en-US" altLang="ko-KR" sz="3600" dirty="0"/>
              <a:t>.</a:t>
            </a:r>
          </a:p>
          <a:p>
            <a:endParaRPr lang="en-US" altLang="ko-KR" sz="3600" dirty="0"/>
          </a:p>
          <a:p>
            <a:endParaRPr lang="ko-KR" altLang="en-US" sz="3600" dirty="0"/>
          </a:p>
          <a:p>
            <a:r>
              <a:rPr lang="en-US" altLang="ko-KR" sz="3600" dirty="0"/>
              <a:t>4-2.</a:t>
            </a:r>
            <a:r>
              <a:rPr lang="ko-KR" altLang="en-US" sz="3600" dirty="0"/>
              <a:t>네트워크 오류로 인해 결제가 실패할 시 </a:t>
            </a:r>
            <a:r>
              <a:rPr lang="en-US" altLang="ko-KR" sz="3600" dirty="0"/>
              <a:t>“</a:t>
            </a:r>
            <a:r>
              <a:rPr lang="ko-KR" altLang="en-US" sz="3600" dirty="0"/>
              <a:t>결제를 다시 시도해주세요</a:t>
            </a:r>
            <a:r>
              <a:rPr lang="en-US" altLang="ko-KR" sz="3600" dirty="0"/>
              <a:t>＂</a:t>
            </a:r>
          </a:p>
          <a:p>
            <a:r>
              <a:rPr lang="ko-KR" altLang="en-US" sz="3600" dirty="0"/>
              <a:t>라는 에러 메시지가 표시되고 다시 결제를 유도한다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913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71855"/>
            <a:ext cx="24476710" cy="1524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410" y="-113428"/>
            <a:ext cx="24594820" cy="137541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719" y="10044900"/>
            <a:ext cx="2096770" cy="209677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7816" y="11022330"/>
            <a:ext cx="1601470" cy="160147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167" y="9161869"/>
            <a:ext cx="2821940" cy="282194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8932" y="9261729"/>
            <a:ext cx="1144270" cy="114427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143" y="5519052"/>
            <a:ext cx="6805930" cy="25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143" y="8889213"/>
            <a:ext cx="6805930" cy="25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3216" y="5925998"/>
            <a:ext cx="5082537" cy="352954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12759" y="6642100"/>
            <a:ext cx="5082537" cy="352954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2772" y="7373493"/>
            <a:ext cx="5082537" cy="352954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39937" y="4994364"/>
            <a:ext cx="7311390" cy="364744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71225" y="5404853"/>
            <a:ext cx="2241550" cy="51943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145891" y="4994364"/>
            <a:ext cx="7311390" cy="364744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677128" y="5404853"/>
            <a:ext cx="2241550" cy="51943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41322" y="8914956"/>
            <a:ext cx="7311390" cy="364744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71225" y="9325445"/>
            <a:ext cx="2241550" cy="51943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145129" y="8914956"/>
            <a:ext cx="7311390" cy="364744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676366" y="9325445"/>
            <a:ext cx="2241550" cy="51943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3740" y="597387"/>
            <a:ext cx="2762414" cy="821637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163286" y="730876"/>
            <a:ext cx="5312410" cy="694143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53725" y="2655392"/>
            <a:ext cx="2885351" cy="934423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01966" y="1985924"/>
            <a:ext cx="1389001" cy="720841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96310" y="3391687"/>
            <a:ext cx="17391380" cy="1228099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7143" y="5017770"/>
            <a:ext cx="1121308" cy="774236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92425" y="5949048"/>
            <a:ext cx="961121" cy="720841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07143" y="8387931"/>
            <a:ext cx="1121308" cy="774236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91973" y="6652451"/>
            <a:ext cx="961121" cy="720841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91988" y="7383844"/>
            <a:ext cx="961121" cy="720841"/>
          </a:xfrm>
          <a:prstGeom prst="rect">
            <a:avLst/>
          </a:prstGeom>
        </p:spPr>
      </p:pic>
      <p:pic>
        <p:nvPicPr>
          <p:cNvPr id="31" name="Image 29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98308" y="10406101"/>
            <a:ext cx="1630591" cy="487580"/>
          </a:xfrm>
          <a:prstGeom prst="rect">
            <a:avLst/>
          </a:prstGeom>
        </p:spPr>
      </p:pic>
      <p:pic>
        <p:nvPicPr>
          <p:cNvPr id="32" name="Image 30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595256" y="11677866"/>
            <a:ext cx="1628140" cy="463601"/>
          </a:xfrm>
          <a:prstGeom prst="rect">
            <a:avLst/>
          </a:prstGeom>
        </p:spPr>
      </p:pic>
      <p:pic>
        <p:nvPicPr>
          <p:cNvPr id="33" name="Image 31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574680" y="9692970"/>
            <a:ext cx="814070" cy="407670"/>
          </a:xfrm>
          <a:prstGeom prst="rect">
            <a:avLst/>
          </a:prstGeom>
        </p:spPr>
      </p:pic>
      <p:pic>
        <p:nvPicPr>
          <p:cNvPr id="34" name="Image 32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788063" y="10939348"/>
            <a:ext cx="1628140" cy="463601"/>
          </a:xfrm>
          <a:prstGeom prst="rect">
            <a:avLst/>
          </a:prstGeom>
        </p:spPr>
      </p:pic>
      <p:pic>
        <p:nvPicPr>
          <p:cNvPr id="35" name="Image 33" descr="preencoded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207895" y="8494535"/>
            <a:ext cx="1495082" cy="667445"/>
          </a:xfrm>
          <a:prstGeom prst="rect">
            <a:avLst/>
          </a:prstGeom>
        </p:spPr>
      </p:pic>
      <p:pic>
        <p:nvPicPr>
          <p:cNvPr id="36" name="Image 34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381562" y="5498148"/>
            <a:ext cx="1630591" cy="463601"/>
          </a:xfrm>
          <a:prstGeom prst="rect">
            <a:avLst/>
          </a:prstGeom>
        </p:spPr>
      </p:pic>
      <p:pic>
        <p:nvPicPr>
          <p:cNvPr id="37" name="Image 35" descr="preencoded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8987516" y="5498148"/>
            <a:ext cx="1630591" cy="463601"/>
          </a:xfrm>
          <a:prstGeom prst="rect">
            <a:avLst/>
          </a:prstGeom>
        </p:spPr>
      </p:pic>
      <p:pic>
        <p:nvPicPr>
          <p:cNvPr id="38" name="Image 36" descr="preencoded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179217" y="6491237"/>
            <a:ext cx="5980430" cy="1815452"/>
          </a:xfrm>
          <a:prstGeom prst="rect">
            <a:avLst/>
          </a:prstGeom>
        </p:spPr>
      </p:pic>
      <p:pic>
        <p:nvPicPr>
          <p:cNvPr id="39" name="Image 37" descr="preencoded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6812006" y="6491237"/>
            <a:ext cx="5980430" cy="1815452"/>
          </a:xfrm>
          <a:prstGeom prst="rect">
            <a:avLst/>
          </a:prstGeom>
        </p:spPr>
      </p:pic>
      <p:pic>
        <p:nvPicPr>
          <p:cNvPr id="40" name="Image 38" descr="preencoded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1381562" y="9418739"/>
            <a:ext cx="1630591" cy="463601"/>
          </a:xfrm>
          <a:prstGeom prst="rect">
            <a:avLst/>
          </a:prstGeom>
        </p:spPr>
      </p:pic>
      <p:pic>
        <p:nvPicPr>
          <p:cNvPr id="41" name="Image 39" descr="preencoded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179217" y="10411828"/>
            <a:ext cx="5980430" cy="1815452"/>
          </a:xfrm>
          <a:prstGeom prst="rect">
            <a:avLst/>
          </a:prstGeom>
        </p:spPr>
      </p:pic>
      <p:pic>
        <p:nvPicPr>
          <p:cNvPr id="42" name="Image 40" descr="preencoded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8986754" y="9418739"/>
            <a:ext cx="1630591" cy="463601"/>
          </a:xfrm>
          <a:prstGeom prst="rect">
            <a:avLst/>
          </a:prstGeom>
        </p:spPr>
      </p:pic>
      <p:pic>
        <p:nvPicPr>
          <p:cNvPr id="43" name="Image 41" descr="preencoded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6784447" y="10411828"/>
            <a:ext cx="5980430" cy="18154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71855"/>
            <a:ext cx="24476710" cy="1524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410" y="-113428"/>
            <a:ext cx="24594820" cy="137541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29" y="4620463"/>
            <a:ext cx="22791420" cy="82042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2525" y="5324426"/>
            <a:ext cx="1092193" cy="1092193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9464" y="5604091"/>
            <a:ext cx="509469" cy="533599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7293" y="5324426"/>
            <a:ext cx="1092193" cy="109219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28846" y="5632666"/>
            <a:ext cx="534730" cy="476312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28494" y="5324426"/>
            <a:ext cx="1092193" cy="109219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19373" y="5612854"/>
            <a:ext cx="534730" cy="53473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019695" y="5324426"/>
            <a:ext cx="1092193" cy="1092193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299220" y="5603799"/>
            <a:ext cx="534730" cy="53473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22184" y="9231084"/>
            <a:ext cx="21337270" cy="285242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9638" y="623470"/>
            <a:ext cx="2782570" cy="827632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163286" y="730876"/>
            <a:ext cx="5312410" cy="694143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14109" y="2655392"/>
            <a:ext cx="6364241" cy="934423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01966" y="1985924"/>
            <a:ext cx="1389001" cy="720841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96310" y="3391687"/>
            <a:ext cx="17391380" cy="1228099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68588" y="6699110"/>
            <a:ext cx="2261654" cy="774236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21294" y="6699110"/>
            <a:ext cx="2525192" cy="774236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844651" y="6699364"/>
            <a:ext cx="2261654" cy="774236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601307" y="6699364"/>
            <a:ext cx="1927809" cy="774236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95554" y="7473594"/>
            <a:ext cx="4587240" cy="146838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681801" y="7473594"/>
            <a:ext cx="4587240" cy="1521775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21663" y="7473594"/>
            <a:ext cx="4587240" cy="146812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8272379" y="7473594"/>
            <a:ext cx="4587240" cy="1521775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115896" y="10101263"/>
            <a:ext cx="20147788" cy="14950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647" y="-8432"/>
            <a:ext cx="11845290" cy="1372489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71855"/>
            <a:ext cx="24476710" cy="1524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5410" y="-113428"/>
            <a:ext cx="24594820" cy="137541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815" y="4670781"/>
            <a:ext cx="5353050" cy="218059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6530" y="5503824"/>
            <a:ext cx="4541520" cy="146812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340" y="4670781"/>
            <a:ext cx="2579370" cy="57531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487" y="4670781"/>
            <a:ext cx="5353050" cy="218059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6004" y="4670781"/>
            <a:ext cx="2579370" cy="57531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815" y="7042861"/>
            <a:ext cx="5353050" cy="218059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340" y="7042861"/>
            <a:ext cx="2579370" cy="57531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487" y="7042861"/>
            <a:ext cx="5353050" cy="218059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6004" y="7042861"/>
            <a:ext cx="2579370" cy="57531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119" y="9557029"/>
            <a:ext cx="3343910" cy="334391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9638" y="623470"/>
            <a:ext cx="2782570" cy="827632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63286" y="730876"/>
            <a:ext cx="5312410" cy="694143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9382" y="1985924"/>
            <a:ext cx="1389001" cy="720841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9382" y="2707411"/>
            <a:ext cx="3491586" cy="934423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9382" y="3442487"/>
            <a:ext cx="12153900" cy="1228099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6998" y="4781144"/>
            <a:ext cx="1521778" cy="747539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42201" y="5503824"/>
            <a:ext cx="4541520" cy="1468374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42659" y="4781144"/>
            <a:ext cx="1597927" cy="747539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96530" y="7875905"/>
            <a:ext cx="4541520" cy="1468374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97544" y="7153224"/>
            <a:ext cx="1600149" cy="747539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42201" y="7875905"/>
            <a:ext cx="4541520" cy="1468374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42659" y="7153224"/>
            <a:ext cx="1604289" cy="747539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10328" y="11187201"/>
            <a:ext cx="6879590" cy="1895539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909769" y="10597223"/>
            <a:ext cx="4183075" cy="7742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170</Words>
  <Application>Microsoft Office PowerPoint</Application>
  <PresentationFormat>사용자 지정</PresentationFormat>
  <Paragraphs>38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지원 정</cp:lastModifiedBy>
  <cp:revision>4</cp:revision>
  <dcterms:created xsi:type="dcterms:W3CDTF">2025-07-10T04:24:41Z</dcterms:created>
  <dcterms:modified xsi:type="dcterms:W3CDTF">2025-07-10T14:34:41Z</dcterms:modified>
</cp:coreProperties>
</file>