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66" r:id="rId5"/>
    <p:sldId id="267" r:id="rId6"/>
    <p:sldId id="268" r:id="rId7"/>
    <p:sldId id="269" r:id="rId8"/>
    <p:sldId id="270" r:id="rId9"/>
    <p:sldId id="272" r:id="rId10"/>
    <p:sldId id="271" r:id="rId11"/>
    <p:sldId id="273" r:id="rId12"/>
    <p:sldId id="274" r:id="rId13"/>
  </p:sldIdLst>
  <p:sldSz cx="12192000" cy="6858000"/>
  <p:notesSz cx="6858000" cy="9144000"/>
  <p:defaultTextStyle>
    <a:defPPr rtl="0">
      <a:defRPr lang="ko-K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만든 이" initials="오전"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A89C"/>
    <a:srgbClr val="4F4B4B"/>
    <a:srgbClr val="767171"/>
    <a:srgbClr val="733512"/>
    <a:srgbClr val="E6E6E6"/>
    <a:srgbClr val="7E7858"/>
    <a:srgbClr val="AEA88A"/>
    <a:srgbClr val="192E31"/>
    <a:srgbClr val="FCD1A7"/>
    <a:srgbClr val="205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notesViewPr>
    <p:cSldViewPr snapToGrid="0">
      <p:cViewPr varScale="1">
        <p:scale>
          <a:sx n="106" d="100"/>
          <a:sy n="106" d="100"/>
        </p:scale>
        <p:origin x="5334" y="12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ata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_rels/drawing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2000" b="1" dirty="0">
              <a:solidFill>
                <a:srgbClr val="4F4B4B"/>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rgbClr val="FFFF00">
              <a:alpha val="83000"/>
            </a:srgb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rgbClr val="FFFF00">
              <a:alpha val="83000"/>
            </a:srgb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2000" b="1" dirty="0">
              <a:solidFill>
                <a:srgbClr val="4F4B4B"/>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rgbClr val="FFFF00">
              <a:alpha val="83000"/>
            </a:srgb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2000" b="1" dirty="0">
              <a:solidFill>
                <a:srgbClr val="4F4B4B"/>
              </a:solidFill>
            </a:rPr>
            <a:t>히스토리</a:t>
          </a:r>
        </a:p>
      </dgm:t>
    </dgm:pt>
    <dgm:pt modelId="{2110F621-236C-4588-8E01-E356643265F7}" type="parTrans" cxnId="{ECFF1567-2E33-4C89-9A80-1B205E6DC88E}">
      <dgm:prSet/>
      <dgm:spPr>
        <a:ln w="50800" cap="rnd" cmpd="dbl">
          <a:solidFill>
            <a:schemeClr val="tx1">
              <a:alpha val="83000"/>
            </a:scheme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rgbClr val="FFFF00">
              <a:alpha val="83000"/>
            </a:srgb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58546" custLinFactNeighborY="-763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BCF6BAF4-B2E1-4113-906C-5724424D7070}" type="pres">
      <dgm:prSet presAssocID="{71720A4B-88D4-4FBD-92B5-7FC5A74CCC89}" presName="text3" presStyleLbl="revTx" presStyleIdx="2" presStyleCnt="9" custScaleX="173426" custLinFactNeighborX="13517" custLinFactNeighborY="-11437">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rgbClr val="FFFF00">
              <a:alpha val="83000"/>
            </a:srgb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2000" b="1" dirty="0">
              <a:solidFill>
                <a:srgbClr val="4F4B4B"/>
              </a:solidFill>
            </a:rPr>
            <a:t>메뉴구조</a:t>
          </a:r>
        </a:p>
      </dgm:t>
    </dgm:pt>
    <dgm:pt modelId="{BF9D0629-610B-42D8-94CD-8AA91961A54B}" type="parTrans" cxnId="{CAA1B495-7C4A-454C-B825-3BB891DE9C07}">
      <dgm:prSet/>
      <dgm:spPr>
        <a:ln w="50800" cap="rnd" cmpd="dbl">
          <a:solidFill>
            <a:schemeClr val="tx1"/>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64569"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F667BC4B-7B76-47B9-B8ED-575C821ACCAA}" type="pres">
      <dgm:prSet presAssocID="{849857BF-B37D-4FDD-B4A5-58ACA4A4EA43}" presName="text4" presStyleLbl="revTx" presStyleIdx="3" presStyleCnt="9" custScaleX="157325" custLinFactNeighborX="1638"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alpha val="83000"/>
            </a:scheme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rgbClr val="FFFF00">
              <a:alpha val="83000"/>
            </a:srgb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2000" b="1" dirty="0">
              <a:solidFill>
                <a:srgbClr val="4F4B4B"/>
              </a:solidFill>
            </a:rPr>
            <a:t>화면목록</a:t>
          </a:r>
        </a:p>
      </dgm:t>
    </dgm:pt>
    <dgm:pt modelId="{D19CB8CE-96B2-4334-A3BC-F1F642CBF3E9}" type="parTrans" cxnId="{93C0B8DE-DC54-4203-A978-AEC5439630C8}">
      <dgm:prSet/>
      <dgm:spPr>
        <a:ln w="50800" cap="rnd" cmpd="dbl">
          <a:solidFill>
            <a:schemeClr val="tx1">
              <a:alpha val="83000"/>
            </a:scheme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chemeClr val="tx1">
              <a:alpha val="83000"/>
            </a:scheme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54610" custLinFactNeighborY="-8452"/>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FCE8D104-2FA9-446B-8E6B-CAA55CB290A3}" type="pres">
      <dgm:prSet presAssocID="{038CB00B-AE57-474D-A583-8250A961E52B}" presName="text4" presStyleLbl="revTx" presStyleIdx="4" presStyleCnt="9" custScaleX="183774" custLinFactNeighborX="23079"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2000" b="1" dirty="0">
              <a:solidFill>
                <a:srgbClr val="4F4B4B"/>
              </a:solidFill>
            </a:rPr>
            <a:t>프로세스</a:t>
          </a:r>
        </a:p>
      </dgm:t>
    </dgm:pt>
    <dgm:pt modelId="{33796F7C-C542-4987-BF07-31B5573D0483}" type="parTrans" cxnId="{6E4B4925-05B0-4754-A9E5-7FF23F92A188}">
      <dgm:prSet/>
      <dgm:spPr>
        <a:ln w="50800" cap="rnd" cmpd="dbl">
          <a:solidFill>
            <a:schemeClr val="tx1"/>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rgbClr val="FFFF00">
              <a:alpha val="83000"/>
            </a:srgb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chemeClr val="tx1"/>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chemeClr val="tx1"/>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51102" custLinFactNeighborY="-9267"/>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F98C685A-34A7-40A1-B545-04E82DFDC5C0}" type="pres">
      <dgm:prSet presAssocID="{D293691D-21D2-4768-A87A-D6420D5FFDB1}" presName="text4" presStyleLbl="revTx" presStyleIdx="5" presStyleCnt="9" custScaleX="193115" custLinFactNeighborX="25124" custLinFactNeighborY="-6417">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alpha val="83000"/>
            </a:schemeClr>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alpha val="83000"/>
            </a:schemeClr>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chemeClr val="tx1">
              <a:alpha val="83000"/>
            </a:schemeClr>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2000" b="1" dirty="0">
              <a:solidFill>
                <a:srgbClr val="4F4B4B"/>
              </a:solidFill>
            </a:rPr>
            <a:t>정책</a:t>
          </a:r>
        </a:p>
      </dgm:t>
    </dgm:pt>
    <dgm:pt modelId="{45626C4D-E74C-4627-9FAD-2A226A3B11FC}" type="parTrans" cxnId="{66CA8351-1E98-4F4F-AAD4-074DD2BA2928}">
      <dgm:prSet/>
      <dgm:spPr>
        <a:ln w="50800" cap="rnd" cmpd="dbl">
          <a:solidFill>
            <a:schemeClr val="tx1">
              <a:alpha val="83000"/>
            </a:schemeClr>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chemeClr val="tx1">
              <a:alpha val="83000"/>
            </a:schemeClr>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chemeClr val="tx1">
              <a:alpha val="83000"/>
            </a:schemeClr>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rgbClr val="FFFF00">
              <a:alpha val="83000"/>
            </a:srgbClr>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6663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98C685A-34A7-40A1-B545-04E82DFDC5C0}" type="pres">
      <dgm:prSet presAssocID="{D293691D-21D2-4768-A87A-D6420D5FFDB1}" presName="text4" presStyleLbl="revTx" presStyleIdx="5" presStyleCnt="9" custScaleX="152574" custLinFactNeighborX="-1253"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chemeClr val="tx1"/>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chemeClr val="tx1"/>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chemeClr val="tx1"/>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chemeClr val="tx1"/>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2000" b="1" dirty="0">
              <a:solidFill>
                <a:srgbClr val="4F4B4B"/>
              </a:solidFill>
            </a:rPr>
            <a:t>UI, </a:t>
          </a:r>
          <a:r>
            <a:rPr lang="ko-KR" altLang="en-US" sz="2000" b="1" dirty="0">
              <a:solidFill>
                <a:srgbClr val="4F4B4B"/>
              </a:solidFill>
            </a:rPr>
            <a:t>기능정의</a:t>
          </a:r>
        </a:p>
      </dgm:t>
    </dgm:pt>
    <dgm:pt modelId="{062F201E-6750-4D14-BD8C-8FF49E12E516}" type="parTrans" cxnId="{84802C53-5B14-41CE-854A-82B0F316C541}">
      <dgm:prSet/>
      <dgm:spPr>
        <a:ln w="50800" cap="rnd" cmpd="dbl">
          <a:solidFill>
            <a:schemeClr val="tx1"/>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1400" b="0" dirty="0">
              <a:solidFill>
                <a:srgbClr val="B5A89C"/>
              </a:solidFill>
            </a:rPr>
            <a:t>마무리 표지</a:t>
          </a:r>
        </a:p>
      </dgm:t>
    </dgm:pt>
    <dgm:pt modelId="{558A7CA3-6C3C-48C1-84FA-EF3A54F2C67F}" type="parTrans" cxnId="{3BCA1F88-9ED1-481A-A887-92966CECC0C6}">
      <dgm:prSet/>
      <dgm:spPr>
        <a:ln w="50800" cap="rnd" cmpd="dbl">
          <a:solidFill>
            <a:srgbClr val="FFFF00">
              <a:alpha val="83000"/>
            </a:srgbClr>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53265" custLinFactNeighborY="-86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63F54C83-D23D-4F0A-8D41-A629AE4CE068}" type="pres">
      <dgm:prSet presAssocID="{4E7CB690-DBD3-4DF9-A97B-645D61672710}" presName="text4" presStyleLbl="revTx" presStyleIdx="7" presStyleCnt="9" custScaleX="187135" custLinFactNeighborX="24956"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74938" custLinFactNeighborY="494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rgbClr val="FFFF00">
              <a:alpha val="90000"/>
            </a:srgbClr>
          </a:solidFill>
          <a:prstDash val="sysDash"/>
          <a:miter lim="800000"/>
        </a:ln>
      </dgm:spPr>
    </dgm:pt>
    <dgm:pt modelId="{E6111FE9-C9A0-4E87-B375-D72FAB255220}" type="pres">
      <dgm:prSet presAssocID="{BE8CFA6B-B0E5-4776-A353-D97B64F5C931}" presName="text4" presStyleLbl="revTx" presStyleIdx="8" presStyleCnt="9" custScaleX="130117" custLinFactNeighborX="-17199"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53D9584-BF40-4964-94C7-1F2827D945C7}"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pPr latinLnBrk="1"/>
          <a:endParaRPr lang="ko-KR" altLang="en-US"/>
        </a:p>
      </dgm:t>
    </dgm:pt>
    <dgm:pt modelId="{F67801FC-2290-450A-A7E0-1AC54F8709BE}">
      <dgm:prSet phldrT="[텍스트]" custT="1"/>
      <dgm:spPr/>
      <dgm:t>
        <a:bodyPr/>
        <a:lstStyle/>
        <a:p>
          <a:pPr marL="72000" algn="l" latinLnBrk="1"/>
          <a:r>
            <a:rPr lang="ko-KR" altLang="en-US" sz="1400" b="0" dirty="0">
              <a:solidFill>
                <a:srgbClr val="B5A89C"/>
              </a:solidFill>
            </a:rPr>
            <a:t>표지</a:t>
          </a:r>
        </a:p>
      </dgm:t>
    </dgm:pt>
    <dgm:pt modelId="{5B38A4DD-2601-45B0-8FF1-939447CF4FE1}" type="parTrans" cxnId="{9397E422-98C9-4C9F-9A85-5A88376BB311}">
      <dgm:prSet/>
      <dgm:spPr/>
      <dgm:t>
        <a:bodyPr/>
        <a:lstStyle/>
        <a:p>
          <a:pPr latinLnBrk="1"/>
          <a:endParaRPr lang="ko-KR" altLang="en-US" sz="1100"/>
        </a:p>
      </dgm:t>
    </dgm:pt>
    <dgm:pt modelId="{58B924A6-540E-49EB-BF43-481586F226DE}" type="sibTrans" cxnId="{9397E422-98C9-4C9F-9A85-5A88376BB311}">
      <dgm:prSet/>
      <dgm:spPr/>
      <dgm:t>
        <a:bodyPr/>
        <a:lstStyle/>
        <a:p>
          <a:pPr latinLnBrk="1"/>
          <a:endParaRPr lang="ko-KR" altLang="en-US" sz="1100"/>
        </a:p>
      </dgm:t>
    </dgm:pt>
    <dgm:pt modelId="{0AEACF0F-A80A-42D4-8BA2-E7772C2312B4}">
      <dgm:prSet phldrT="[텍스트]" custT="1"/>
      <dgm:spPr/>
      <dgm:t>
        <a:bodyPr/>
        <a:lstStyle/>
        <a:p>
          <a:pPr marL="72000" algn="l" latinLnBrk="1"/>
          <a:r>
            <a:rPr lang="ko-KR" altLang="en-US" sz="1400" b="0" dirty="0">
              <a:solidFill>
                <a:srgbClr val="B5A89C"/>
              </a:solidFill>
            </a:rPr>
            <a:t>목차</a:t>
          </a:r>
        </a:p>
      </dgm:t>
    </dgm:pt>
    <dgm:pt modelId="{681FB42C-681E-4FB3-B84F-B3256CCA44A5}" type="parTrans" cxnId="{8266A752-5103-4210-9665-19EC1C617755}">
      <dgm:prSet/>
      <dgm:spPr>
        <a:ln w="50800" cap="rnd" cmpd="dbl">
          <a:solidFill>
            <a:schemeClr val="tx1"/>
          </a:solidFill>
          <a:prstDash val="solid"/>
        </a:ln>
      </dgm:spPr>
      <dgm:t>
        <a:bodyPr/>
        <a:lstStyle/>
        <a:p>
          <a:pPr latinLnBrk="1"/>
          <a:endParaRPr lang="ko-KR" altLang="en-US" sz="1100"/>
        </a:p>
      </dgm:t>
    </dgm:pt>
    <dgm:pt modelId="{BA4A116B-9CDB-4E0E-A10A-12B62E8E3121}" type="sibTrans" cxnId="{8266A752-5103-4210-9665-19EC1C617755}">
      <dgm:prSet/>
      <dgm:spPr/>
      <dgm:t>
        <a:bodyPr/>
        <a:lstStyle/>
        <a:p>
          <a:pPr latinLnBrk="1"/>
          <a:endParaRPr lang="ko-KR" altLang="en-US" sz="1100"/>
        </a:p>
      </dgm:t>
    </dgm:pt>
    <dgm:pt modelId="{71720A4B-88D4-4FBD-92B5-7FC5A74CCC89}">
      <dgm:prSet phldrT="[텍스트]" custT="1"/>
      <dgm:spPr/>
      <dgm:t>
        <a:bodyPr/>
        <a:lstStyle/>
        <a:p>
          <a:pPr marL="72000" algn="l" latinLnBrk="1"/>
          <a:r>
            <a:rPr lang="ko-KR" altLang="en-US" sz="1400" b="0" dirty="0">
              <a:solidFill>
                <a:srgbClr val="B5A89C"/>
              </a:solidFill>
            </a:rPr>
            <a:t>히스토리</a:t>
          </a:r>
        </a:p>
      </dgm:t>
    </dgm:pt>
    <dgm:pt modelId="{2110F621-236C-4588-8E01-E356643265F7}" type="parTrans" cxnId="{ECFF1567-2E33-4C89-9A80-1B205E6DC88E}">
      <dgm:prSet/>
      <dgm:spPr>
        <a:ln w="50800" cap="rnd" cmpd="dbl">
          <a:solidFill>
            <a:schemeClr val="tx1"/>
          </a:solidFill>
          <a:prstDash val="solid"/>
        </a:ln>
      </dgm:spPr>
      <dgm:t>
        <a:bodyPr/>
        <a:lstStyle/>
        <a:p>
          <a:pPr latinLnBrk="1"/>
          <a:endParaRPr lang="ko-KR" altLang="en-US" sz="1100"/>
        </a:p>
      </dgm:t>
    </dgm:pt>
    <dgm:pt modelId="{85DA8E98-8E47-4C5E-A122-5789570099C1}" type="sibTrans" cxnId="{ECFF1567-2E33-4C89-9A80-1B205E6DC88E}">
      <dgm:prSet/>
      <dgm:spPr/>
      <dgm:t>
        <a:bodyPr/>
        <a:lstStyle/>
        <a:p>
          <a:pPr latinLnBrk="1"/>
          <a:endParaRPr lang="ko-KR" altLang="en-US" sz="1100"/>
        </a:p>
      </dgm:t>
    </dgm:pt>
    <dgm:pt modelId="{D293691D-21D2-4768-A87A-D6420D5FFDB1}">
      <dgm:prSet phldrT="[텍스트]" custT="1"/>
      <dgm:spPr/>
      <dgm:t>
        <a:bodyPr/>
        <a:lstStyle/>
        <a:p>
          <a:pPr marL="72000" algn="l" latinLnBrk="1"/>
          <a:r>
            <a:rPr lang="ko-KR" altLang="en-US" sz="1400" b="0" dirty="0">
              <a:solidFill>
                <a:srgbClr val="B5A89C"/>
              </a:solidFill>
            </a:rPr>
            <a:t>프로세스</a:t>
          </a:r>
        </a:p>
      </dgm:t>
    </dgm:pt>
    <dgm:pt modelId="{33796F7C-C542-4987-BF07-31B5573D0483}" type="parTrans" cxnId="{6E4B4925-05B0-4754-A9E5-7FF23F92A188}">
      <dgm:prSet/>
      <dgm:spPr>
        <a:ln w="50800" cap="rnd" cmpd="dbl">
          <a:solidFill>
            <a:schemeClr val="tx1"/>
          </a:solidFill>
          <a:prstDash val="solid"/>
        </a:ln>
      </dgm:spPr>
      <dgm:t>
        <a:bodyPr/>
        <a:lstStyle/>
        <a:p>
          <a:pPr latinLnBrk="1"/>
          <a:endParaRPr lang="ko-KR" altLang="en-US" sz="1100"/>
        </a:p>
      </dgm:t>
    </dgm:pt>
    <dgm:pt modelId="{1A83B352-D2E1-4503-840C-92455C6C9F58}" type="sibTrans" cxnId="{6E4B4925-05B0-4754-A9E5-7FF23F92A188}">
      <dgm:prSet/>
      <dgm:spPr/>
      <dgm:t>
        <a:bodyPr/>
        <a:lstStyle/>
        <a:p>
          <a:pPr latinLnBrk="1"/>
          <a:endParaRPr lang="ko-KR" altLang="en-US" sz="1100"/>
        </a:p>
      </dgm:t>
    </dgm:pt>
    <dgm:pt modelId="{8C21933B-E206-456F-BC82-E0B665DC4316}">
      <dgm:prSet phldrT="[텍스트]" custT="1"/>
      <dgm:spPr/>
      <dgm:t>
        <a:bodyPr/>
        <a:lstStyle/>
        <a:p>
          <a:pPr marL="72000" algn="l" latinLnBrk="1"/>
          <a:r>
            <a:rPr lang="ko-KR" altLang="en-US" sz="1400" b="0" dirty="0">
              <a:solidFill>
                <a:srgbClr val="B5A89C"/>
              </a:solidFill>
            </a:rPr>
            <a:t>정책</a:t>
          </a:r>
        </a:p>
      </dgm:t>
    </dgm:pt>
    <dgm:pt modelId="{45626C4D-E74C-4627-9FAD-2A226A3B11FC}" type="parTrans" cxnId="{66CA8351-1E98-4F4F-AAD4-074DD2BA2928}">
      <dgm:prSet/>
      <dgm:spPr>
        <a:ln w="50800" cap="rnd" cmpd="dbl">
          <a:solidFill>
            <a:schemeClr val="tx1"/>
          </a:solidFill>
          <a:prstDash val="solid"/>
        </a:ln>
      </dgm:spPr>
      <dgm:t>
        <a:bodyPr/>
        <a:lstStyle/>
        <a:p>
          <a:pPr latinLnBrk="1"/>
          <a:endParaRPr lang="ko-KR" altLang="en-US" sz="1100"/>
        </a:p>
      </dgm:t>
    </dgm:pt>
    <dgm:pt modelId="{04ACC964-B739-416C-80DB-182B5D1F0B22}" type="sibTrans" cxnId="{66CA8351-1E98-4F4F-AAD4-074DD2BA2928}">
      <dgm:prSet/>
      <dgm:spPr/>
      <dgm:t>
        <a:bodyPr/>
        <a:lstStyle/>
        <a:p>
          <a:pPr latinLnBrk="1"/>
          <a:endParaRPr lang="ko-KR" altLang="en-US" sz="1100"/>
        </a:p>
      </dgm:t>
    </dgm:pt>
    <dgm:pt modelId="{038CB00B-AE57-474D-A583-8250A961E52B}">
      <dgm:prSet custT="1"/>
      <dgm:spPr/>
      <dgm:t>
        <a:bodyPr/>
        <a:lstStyle/>
        <a:p>
          <a:pPr marL="72000" algn="l" latinLnBrk="1"/>
          <a:r>
            <a:rPr lang="ko-KR" altLang="en-US" sz="1400" b="0" dirty="0">
              <a:solidFill>
                <a:srgbClr val="B5A89C"/>
              </a:solidFill>
            </a:rPr>
            <a:t>화면목록</a:t>
          </a:r>
        </a:p>
      </dgm:t>
    </dgm:pt>
    <dgm:pt modelId="{D19CB8CE-96B2-4334-A3BC-F1F642CBF3E9}" type="parTrans" cxnId="{93C0B8DE-DC54-4203-A978-AEC5439630C8}">
      <dgm:prSet/>
      <dgm:spPr>
        <a:ln w="50800" cap="rnd" cmpd="dbl">
          <a:solidFill>
            <a:schemeClr val="tx1"/>
          </a:solidFill>
          <a:prstDash val="solid"/>
        </a:ln>
      </dgm:spPr>
      <dgm:t>
        <a:bodyPr/>
        <a:lstStyle/>
        <a:p>
          <a:pPr latinLnBrk="1"/>
          <a:endParaRPr lang="ko-KR" altLang="en-US" sz="1100"/>
        </a:p>
      </dgm:t>
    </dgm:pt>
    <dgm:pt modelId="{2CDFB813-DD70-43CC-9935-98E02AD2D55B}" type="sibTrans" cxnId="{93C0B8DE-DC54-4203-A978-AEC5439630C8}">
      <dgm:prSet/>
      <dgm:spPr/>
      <dgm:t>
        <a:bodyPr/>
        <a:lstStyle/>
        <a:p>
          <a:pPr latinLnBrk="1"/>
          <a:endParaRPr lang="ko-KR" altLang="en-US" sz="1100"/>
        </a:p>
      </dgm:t>
    </dgm:pt>
    <dgm:pt modelId="{849857BF-B37D-4FDD-B4A5-58ACA4A4EA43}">
      <dgm:prSet custT="1"/>
      <dgm:spPr/>
      <dgm:t>
        <a:bodyPr/>
        <a:lstStyle/>
        <a:p>
          <a:pPr marL="72000" algn="l" latinLnBrk="1"/>
          <a:r>
            <a:rPr lang="ko-KR" altLang="en-US" sz="1400" b="0" dirty="0">
              <a:solidFill>
                <a:srgbClr val="B5A89C"/>
              </a:solidFill>
            </a:rPr>
            <a:t>메뉴구조</a:t>
          </a:r>
        </a:p>
      </dgm:t>
    </dgm:pt>
    <dgm:pt modelId="{BF9D0629-610B-42D8-94CD-8AA91961A54B}" type="parTrans" cxnId="{CAA1B495-7C4A-454C-B825-3BB891DE9C07}">
      <dgm:prSet/>
      <dgm:spPr>
        <a:ln w="50800" cap="rnd" cmpd="dbl">
          <a:solidFill>
            <a:schemeClr val="tx1"/>
          </a:solidFill>
          <a:prstDash val="solid"/>
        </a:ln>
      </dgm:spPr>
      <dgm:t>
        <a:bodyPr/>
        <a:lstStyle/>
        <a:p>
          <a:pPr latinLnBrk="1"/>
          <a:endParaRPr lang="ko-KR" altLang="en-US" sz="1100"/>
        </a:p>
      </dgm:t>
    </dgm:pt>
    <dgm:pt modelId="{ED963F40-3CB0-47E5-A50C-586E94064C0D}" type="sibTrans" cxnId="{CAA1B495-7C4A-454C-B825-3BB891DE9C07}">
      <dgm:prSet/>
      <dgm:spPr/>
      <dgm:t>
        <a:bodyPr/>
        <a:lstStyle/>
        <a:p>
          <a:pPr latinLnBrk="1"/>
          <a:endParaRPr lang="ko-KR" altLang="en-US" sz="1100"/>
        </a:p>
      </dgm:t>
    </dgm:pt>
    <dgm:pt modelId="{4E7CB690-DBD3-4DF9-A97B-645D61672710}">
      <dgm:prSet custT="1"/>
      <dgm:spPr/>
      <dgm:t>
        <a:bodyPr/>
        <a:lstStyle/>
        <a:p>
          <a:pPr marL="72000" algn="l" latinLnBrk="1"/>
          <a:r>
            <a:rPr lang="en-US" altLang="ko-KR" sz="1400" b="0" dirty="0">
              <a:solidFill>
                <a:srgbClr val="B5A89C"/>
              </a:solidFill>
            </a:rPr>
            <a:t>UI, </a:t>
          </a:r>
          <a:r>
            <a:rPr lang="ko-KR" altLang="en-US" sz="1400" b="0" dirty="0">
              <a:solidFill>
                <a:srgbClr val="B5A89C"/>
              </a:solidFill>
            </a:rPr>
            <a:t>기능정의</a:t>
          </a:r>
        </a:p>
      </dgm:t>
    </dgm:pt>
    <dgm:pt modelId="{062F201E-6750-4D14-BD8C-8FF49E12E516}" type="parTrans" cxnId="{84802C53-5B14-41CE-854A-82B0F316C541}">
      <dgm:prSet/>
      <dgm:spPr>
        <a:ln w="50800" cap="rnd" cmpd="dbl">
          <a:solidFill>
            <a:schemeClr val="tx1"/>
          </a:solidFill>
          <a:prstDash val="solid"/>
        </a:ln>
      </dgm:spPr>
      <dgm:t>
        <a:bodyPr/>
        <a:lstStyle/>
        <a:p>
          <a:pPr latinLnBrk="1"/>
          <a:endParaRPr lang="ko-KR" altLang="en-US" sz="1100"/>
        </a:p>
      </dgm:t>
    </dgm:pt>
    <dgm:pt modelId="{345E48A9-AE38-4458-BA42-AC681030EB97}" type="sibTrans" cxnId="{84802C53-5B14-41CE-854A-82B0F316C541}">
      <dgm:prSet/>
      <dgm:spPr/>
      <dgm:t>
        <a:bodyPr/>
        <a:lstStyle/>
        <a:p>
          <a:pPr latinLnBrk="1"/>
          <a:endParaRPr lang="ko-KR" altLang="en-US" sz="1100"/>
        </a:p>
      </dgm:t>
    </dgm:pt>
    <dgm:pt modelId="{BE8CFA6B-B0E5-4776-A353-D97B64F5C931}">
      <dgm:prSet custT="1"/>
      <dgm:spPr/>
      <dgm:t>
        <a:bodyPr/>
        <a:lstStyle/>
        <a:p>
          <a:pPr marL="72000" algn="l" latinLnBrk="1"/>
          <a:r>
            <a:rPr lang="ko-KR" altLang="en-US" sz="2000" b="1" dirty="0">
              <a:solidFill>
                <a:srgbClr val="4F4B4B"/>
              </a:solidFill>
            </a:rPr>
            <a:t>마무리 표지</a:t>
          </a:r>
        </a:p>
      </dgm:t>
    </dgm:pt>
    <dgm:pt modelId="{558A7CA3-6C3C-48C1-84FA-EF3A54F2C67F}" type="parTrans" cxnId="{3BCA1F88-9ED1-481A-A887-92966CECC0C6}">
      <dgm:prSet/>
      <dgm:spPr>
        <a:ln w="50800" cap="rnd" cmpd="dbl">
          <a:solidFill>
            <a:schemeClr val="tx1"/>
          </a:solidFill>
          <a:prstDash val="solid"/>
        </a:ln>
      </dgm:spPr>
      <dgm:t>
        <a:bodyPr/>
        <a:lstStyle/>
        <a:p>
          <a:pPr latinLnBrk="1"/>
          <a:endParaRPr lang="ko-KR" altLang="en-US" sz="1100"/>
        </a:p>
      </dgm:t>
    </dgm:pt>
    <dgm:pt modelId="{DBAF9EE1-797C-466F-B275-2A301004620A}" type="sibTrans" cxnId="{3BCA1F88-9ED1-481A-A887-92966CECC0C6}">
      <dgm:prSet/>
      <dgm:spPr/>
      <dgm:t>
        <a:bodyPr/>
        <a:lstStyle/>
        <a:p>
          <a:pPr latinLnBrk="1"/>
          <a:endParaRPr lang="ko-KR" altLang="en-US" sz="1100"/>
        </a:p>
      </dgm:t>
    </dgm:pt>
    <dgm:pt modelId="{70A8EB2B-0D24-48A3-9922-F8C6F7F940DC}" type="pres">
      <dgm:prSet presAssocID="{B53D9584-BF40-4964-94C7-1F2827D945C7}" presName="hierChild1" presStyleCnt="0">
        <dgm:presLayoutVars>
          <dgm:chPref val="1"/>
          <dgm:dir val="rev"/>
          <dgm:animOne val="branch"/>
          <dgm:animLvl val="lvl"/>
          <dgm:resizeHandles/>
        </dgm:presLayoutVars>
      </dgm:prSet>
      <dgm:spPr/>
    </dgm:pt>
    <dgm:pt modelId="{5277BDE1-A408-4ABE-B822-D69ED172765A}" type="pres">
      <dgm:prSet presAssocID="{F67801FC-2290-450A-A7E0-1AC54F8709BE}" presName="hierRoot1" presStyleCnt="0"/>
      <dgm:spPr/>
    </dgm:pt>
    <dgm:pt modelId="{223463AC-0274-431B-94E8-6107CB09C2E2}" type="pres">
      <dgm:prSet presAssocID="{F67801FC-2290-450A-A7E0-1AC54F8709BE}" presName="composite" presStyleCnt="0"/>
      <dgm:spPr/>
    </dgm:pt>
    <dgm:pt modelId="{9E099233-9566-4346-B04C-50CEA601112E}" type="pres">
      <dgm:prSet presAssocID="{F67801FC-2290-450A-A7E0-1AC54F8709BE}" presName="image" presStyleLbl="node0" presStyleIdx="0" presStyleCnt="1" custLinFactNeighborX="-86232" custLinFactNeighborY="-1525"/>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extLst>
        <a:ext uri="{E40237B7-FDA0-4F09-8148-C483321AD2D9}">
          <dgm14:cNvPr xmlns:dgm14="http://schemas.microsoft.com/office/drawing/2010/diagram" id="0" name="" descr="차기 Pusheen"/>
        </a:ext>
      </dgm:extLst>
    </dgm:pt>
    <dgm:pt modelId="{D36DE2FF-CA73-4DEB-805A-105DFA9439F4}" type="pres">
      <dgm:prSet presAssocID="{F67801FC-2290-450A-A7E0-1AC54F8709BE}" presName="text" presStyleLbl="revTx" presStyleIdx="0" presStyleCnt="9" custLinFactNeighborX="-38224" custLinFactNeighborY="2174">
        <dgm:presLayoutVars>
          <dgm:chPref val="3"/>
        </dgm:presLayoutVars>
      </dgm:prSet>
      <dgm:spPr/>
    </dgm:pt>
    <dgm:pt modelId="{3A4B4BFA-2EB3-4CE4-98BE-6B5F94993DBE}" type="pres">
      <dgm:prSet presAssocID="{F67801FC-2290-450A-A7E0-1AC54F8709BE}" presName="hierChild2" presStyleCnt="0"/>
      <dgm:spPr/>
    </dgm:pt>
    <dgm:pt modelId="{4AD83F56-520C-4D1C-899C-18A420031F76}" type="pres">
      <dgm:prSet presAssocID="{681FB42C-681E-4FB3-B84F-B3256CCA44A5}" presName="Name10" presStyleLbl="parChTrans1D2" presStyleIdx="0" presStyleCnt="1"/>
      <dgm:spPr/>
    </dgm:pt>
    <dgm:pt modelId="{C3943BC2-B67F-4B33-A1A1-0937AB77BDCE}" type="pres">
      <dgm:prSet presAssocID="{0AEACF0F-A80A-42D4-8BA2-E7772C2312B4}" presName="hierRoot2" presStyleCnt="0"/>
      <dgm:spPr/>
    </dgm:pt>
    <dgm:pt modelId="{A3584D35-5AF1-412F-B97C-5900205CC85B}" type="pres">
      <dgm:prSet presAssocID="{0AEACF0F-A80A-42D4-8BA2-E7772C2312B4}" presName="composite2" presStyleCnt="0"/>
      <dgm:spPr/>
    </dgm:pt>
    <dgm:pt modelId="{7AE10BB4-AA8F-4B80-8242-A81F2B30AB57}" type="pres">
      <dgm:prSet presAssocID="{0AEACF0F-A80A-42D4-8BA2-E7772C2312B4}" presName="image2" presStyleLbl="node2" presStyleIdx="0" presStyleCnt="1" custLinFactNeighborX="-86232" custLinFactNeighborY="-600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solidFill>
          <a:prstDash val="sysDash"/>
          <a:miter lim="800000"/>
        </a:ln>
      </dgm:spPr>
      <dgm:extLst>
        <a:ext uri="{E40237B7-FDA0-4F09-8148-C483321AD2D9}">
          <dgm14:cNvPr xmlns:dgm14="http://schemas.microsoft.com/office/drawing/2010/diagram" id="0" name="" descr="자고 있는 Pusheen"/>
        </a:ext>
      </dgm:extLst>
    </dgm:pt>
    <dgm:pt modelId="{B53EF6DC-EE38-4BD8-A270-669D28570E38}" type="pres">
      <dgm:prSet presAssocID="{0AEACF0F-A80A-42D4-8BA2-E7772C2312B4}" presName="text2" presStyleLbl="revTx" presStyleIdx="1" presStyleCnt="9" custLinFactNeighborX="-38223" custLinFactNeighborY="-4346">
        <dgm:presLayoutVars>
          <dgm:chPref val="3"/>
        </dgm:presLayoutVars>
      </dgm:prSet>
      <dgm:spPr/>
    </dgm:pt>
    <dgm:pt modelId="{DC2DB511-5F7E-4FD6-9370-C09244A35C6F}" type="pres">
      <dgm:prSet presAssocID="{0AEACF0F-A80A-42D4-8BA2-E7772C2312B4}" presName="hierChild3" presStyleCnt="0"/>
      <dgm:spPr/>
    </dgm:pt>
    <dgm:pt modelId="{30889883-CADC-44B7-8CEF-3FAE06EC5B48}" type="pres">
      <dgm:prSet presAssocID="{2110F621-236C-4588-8E01-E356643265F7}" presName="Name17" presStyleLbl="parChTrans1D3" presStyleIdx="0" presStyleCnt="1"/>
      <dgm:spPr/>
    </dgm:pt>
    <dgm:pt modelId="{4947B4CF-431E-4926-84D7-8F944DB7CAD7}" type="pres">
      <dgm:prSet presAssocID="{71720A4B-88D4-4FBD-92B5-7FC5A74CCC89}" presName="hierRoot3" presStyleCnt="0"/>
      <dgm:spPr/>
    </dgm:pt>
    <dgm:pt modelId="{E28B522B-7568-4E75-A8FF-4DF733B4FAF0}" type="pres">
      <dgm:prSet presAssocID="{71720A4B-88D4-4FBD-92B5-7FC5A74CCC89}" presName="composite3" presStyleCnt="0"/>
      <dgm:spPr/>
    </dgm:pt>
    <dgm:pt modelId="{39E7816B-7BD8-49E8-B907-E9796BCDFCC6}" type="pres">
      <dgm:prSet presAssocID="{71720A4B-88D4-4FBD-92B5-7FC5A74CCC89}" presName="image3" presStyleLbl="node3" presStyleIdx="0" presStyleCnt="1" custLinFactNeighborX="-77372" custLinFactNeighborY="-763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solidFill>
          <a:prstDash val="sysDash"/>
          <a:miter lim="800000"/>
        </a:ln>
      </dgm:spPr>
    </dgm:pt>
    <dgm:pt modelId="{BCF6BAF4-B2E1-4113-906C-5724424D7070}" type="pres">
      <dgm:prSet presAssocID="{71720A4B-88D4-4FBD-92B5-7FC5A74CCC89}" presName="text3" presStyleLbl="revTx" presStyleIdx="2" presStyleCnt="9" custScaleX="123626" custLinFactNeighborX="-21869" custLinFactNeighborY="-6285">
        <dgm:presLayoutVars>
          <dgm:chPref val="3"/>
        </dgm:presLayoutVars>
      </dgm:prSet>
      <dgm:spPr/>
    </dgm:pt>
    <dgm:pt modelId="{FADBB843-CD12-4D03-9CEF-9A2108B21BCA}" type="pres">
      <dgm:prSet presAssocID="{71720A4B-88D4-4FBD-92B5-7FC5A74CCC89}" presName="hierChild4" presStyleCnt="0"/>
      <dgm:spPr/>
    </dgm:pt>
    <dgm:pt modelId="{4CDDCCDB-BB2A-43B9-827F-5AA8F7CFED59}" type="pres">
      <dgm:prSet presAssocID="{BF9D0629-610B-42D8-94CD-8AA91961A54B}" presName="Name23" presStyleLbl="parChTrans1D4" presStyleIdx="0" presStyleCnt="6"/>
      <dgm:spPr/>
    </dgm:pt>
    <dgm:pt modelId="{F4FCB6A6-4693-4129-AAAB-A255813932EF}" type="pres">
      <dgm:prSet presAssocID="{849857BF-B37D-4FDD-B4A5-58ACA4A4EA43}" presName="hierRoot4" presStyleCnt="0"/>
      <dgm:spPr/>
    </dgm:pt>
    <dgm:pt modelId="{C5A019F2-54DF-409C-AF0E-6560D52B4E89}" type="pres">
      <dgm:prSet presAssocID="{849857BF-B37D-4FDD-B4A5-58ACA4A4EA43}" presName="composite4" presStyleCnt="0"/>
      <dgm:spPr/>
    </dgm:pt>
    <dgm:pt modelId="{89F34065-E709-4F77-895F-0F82C15137BF}" type="pres">
      <dgm:prSet presAssocID="{849857BF-B37D-4FDD-B4A5-58ACA4A4EA43}" presName="image4" presStyleLbl="node4" presStyleIdx="0" presStyleCnt="6" custLinFactNeighborX="-78969"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667BC4B-7B76-47B9-B8ED-575C821ACCAA}" type="pres">
      <dgm:prSet presAssocID="{849857BF-B37D-4FDD-B4A5-58ACA4A4EA43}" presName="text4" presStyleLbl="revTx" presStyleIdx="3" presStyleCnt="9" custScaleX="119369" custLinFactNeighborX="-23970" custLinFactNeighborY="-5976">
        <dgm:presLayoutVars>
          <dgm:chPref val="3"/>
        </dgm:presLayoutVars>
      </dgm:prSet>
      <dgm:spPr/>
    </dgm:pt>
    <dgm:pt modelId="{9D614584-8930-491E-AADA-29C62D736229}" type="pres">
      <dgm:prSet presAssocID="{849857BF-B37D-4FDD-B4A5-58ACA4A4EA43}" presName="hierChild5" presStyleCnt="0"/>
      <dgm:spPr/>
    </dgm:pt>
    <dgm:pt modelId="{2239DBEB-2FD0-4EDC-B2D9-6AF2F67096FC}" type="pres">
      <dgm:prSet presAssocID="{D19CB8CE-96B2-4334-A3BC-F1F642CBF3E9}" presName="Name23" presStyleLbl="parChTrans1D4" presStyleIdx="1" presStyleCnt="6"/>
      <dgm:spPr/>
    </dgm:pt>
    <dgm:pt modelId="{7C77041A-7FE0-4909-AFB9-3EDA205FD809}" type="pres">
      <dgm:prSet presAssocID="{038CB00B-AE57-474D-A583-8250A961E52B}" presName="hierRoot4" presStyleCnt="0"/>
      <dgm:spPr/>
    </dgm:pt>
    <dgm:pt modelId="{945143D6-704A-465B-9AA4-A9AE956608DC}" type="pres">
      <dgm:prSet presAssocID="{038CB00B-AE57-474D-A583-8250A961E52B}" presName="composite4" presStyleCnt="0"/>
      <dgm:spPr/>
    </dgm:pt>
    <dgm:pt modelId="{7456DCBE-7734-4B67-B500-A57A885F90F6}" type="pres">
      <dgm:prSet presAssocID="{038CB00B-AE57-474D-A583-8250A961E52B}" presName="image4" presStyleLbl="node4" presStyleIdx="1" presStyleCnt="6" custLinFactNeighborX="-82162" custLinFactNeighborY="-8452"/>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CE8D104-2FA9-446B-8E6B-CAA55CB290A3}" type="pres">
      <dgm:prSet presAssocID="{038CB00B-AE57-474D-A583-8250A961E52B}" presName="text4" presStyleLbl="revTx" presStyleIdx="4" presStyleCnt="9" custScaleX="110854" custLinFactNeighborX="-30356" custLinFactNeighborY="-6519">
        <dgm:presLayoutVars>
          <dgm:chPref val="3"/>
        </dgm:presLayoutVars>
      </dgm:prSet>
      <dgm:spPr/>
    </dgm:pt>
    <dgm:pt modelId="{70DBD096-775B-4ECA-BFF5-297A6E287389}" type="pres">
      <dgm:prSet presAssocID="{038CB00B-AE57-474D-A583-8250A961E52B}" presName="hierChild5" presStyleCnt="0"/>
      <dgm:spPr/>
    </dgm:pt>
    <dgm:pt modelId="{CEA6D525-A8FD-4C69-A444-021A71004C64}" type="pres">
      <dgm:prSet presAssocID="{33796F7C-C542-4987-BF07-31B5573D0483}" presName="Name23" presStyleLbl="parChTrans1D4" presStyleIdx="2" presStyleCnt="6"/>
      <dgm:spPr/>
    </dgm:pt>
    <dgm:pt modelId="{AB100803-5D02-4E1F-A5D7-D0B487880399}" type="pres">
      <dgm:prSet presAssocID="{D293691D-21D2-4768-A87A-D6420D5FFDB1}" presName="hierRoot4" presStyleCnt="0"/>
      <dgm:spPr/>
    </dgm:pt>
    <dgm:pt modelId="{822129EA-E264-437A-B181-1DB936CBB8C4}" type="pres">
      <dgm:prSet presAssocID="{D293691D-21D2-4768-A87A-D6420D5FFDB1}" presName="composite4" presStyleCnt="0"/>
      <dgm:spPr/>
    </dgm:pt>
    <dgm:pt modelId="{F0733F20-3535-4FB9-B171-FCDFC2CC4034}" type="pres">
      <dgm:prSet presAssocID="{D293691D-21D2-4768-A87A-D6420D5FFDB1}" presName="image4" presStyleLbl="node4" presStyleIdx="2" presStyleCnt="6" custLinFactNeighborX="-82977" custLinFactNeighborY="-9267"/>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F98C685A-34A7-40A1-B545-04E82DFDC5C0}" type="pres">
      <dgm:prSet presAssocID="{D293691D-21D2-4768-A87A-D6420D5FFDB1}" presName="text4" presStyleLbl="revTx" presStyleIdx="5" presStyleCnt="9" custScaleX="108681" custLinFactNeighborX="-32369" custLinFactNeighborY="-6956">
        <dgm:presLayoutVars>
          <dgm:chPref val="3"/>
        </dgm:presLayoutVars>
      </dgm:prSet>
      <dgm:spPr/>
    </dgm:pt>
    <dgm:pt modelId="{208BD0D8-7FEA-4506-A125-D21E8357116F}" type="pres">
      <dgm:prSet presAssocID="{D293691D-21D2-4768-A87A-D6420D5FFDB1}" presName="hierChild5" presStyleCnt="0"/>
      <dgm:spPr/>
    </dgm:pt>
    <dgm:pt modelId="{FBE521F6-E003-44E5-BC3B-E2E2E4EBE654}" type="pres">
      <dgm:prSet presAssocID="{45626C4D-E74C-4627-9FAD-2A226A3B11FC}" presName="Name23" presStyleLbl="parChTrans1D4" presStyleIdx="3" presStyleCnt="6"/>
      <dgm:spPr/>
    </dgm:pt>
    <dgm:pt modelId="{D92347E7-42CF-44FB-A9EC-6C29BBB871EF}" type="pres">
      <dgm:prSet presAssocID="{8C21933B-E206-456F-BC82-E0B665DC4316}" presName="hierRoot4" presStyleCnt="0"/>
      <dgm:spPr/>
    </dgm:pt>
    <dgm:pt modelId="{96118434-9778-4447-9B64-E55212A2344C}" type="pres">
      <dgm:prSet presAssocID="{8C21933B-E206-456F-BC82-E0B665DC4316}" presName="composite4" presStyleCnt="0"/>
      <dgm:spPr/>
    </dgm:pt>
    <dgm:pt modelId="{C611907A-D66E-49B7-A625-D5AEF3E74E5C}" type="pres">
      <dgm:prSet presAssocID="{8C21933B-E206-456F-BC82-E0B665DC4316}" presName="image4" presStyleLbl="node4" presStyleIdx="3" presStyleCnt="6" custLinFactNeighborX="-86232" custLinFactNeighborY="-8181"/>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1BF74B04-0CCF-493F-909C-64422247625B}" type="pres">
      <dgm:prSet presAssocID="{8C21933B-E206-456F-BC82-E0B665DC4316}" presName="text4" presStyleLbl="revTx" presStyleIdx="6" presStyleCnt="9" custLinFactNeighborX="-38497" custLinFactNeighborY="-8590">
        <dgm:presLayoutVars>
          <dgm:chPref val="3"/>
        </dgm:presLayoutVars>
      </dgm:prSet>
      <dgm:spPr/>
    </dgm:pt>
    <dgm:pt modelId="{0DAA8C24-B9D1-43D2-ADF6-242BCF6A0565}" type="pres">
      <dgm:prSet presAssocID="{8C21933B-E206-456F-BC82-E0B665DC4316}" presName="hierChild5" presStyleCnt="0"/>
      <dgm:spPr/>
    </dgm:pt>
    <dgm:pt modelId="{C6B09A55-7610-43A6-851C-6CD9FF15F85C}" type="pres">
      <dgm:prSet presAssocID="{062F201E-6750-4D14-BD8C-8FF49E12E516}" presName="Name23" presStyleLbl="parChTrans1D4" presStyleIdx="4" presStyleCnt="6"/>
      <dgm:spPr/>
    </dgm:pt>
    <dgm:pt modelId="{8E2AC2E4-F3E1-4E28-8BCE-532594F2DE52}" type="pres">
      <dgm:prSet presAssocID="{4E7CB690-DBD3-4DF9-A97B-645D61672710}" presName="hierRoot4" presStyleCnt="0"/>
      <dgm:spPr/>
    </dgm:pt>
    <dgm:pt modelId="{BC2CA1DC-B334-4678-B21C-74014747AE46}" type="pres">
      <dgm:prSet presAssocID="{4E7CB690-DBD3-4DF9-A97B-645D61672710}" presName="composite4" presStyleCnt="0"/>
      <dgm:spPr/>
    </dgm:pt>
    <dgm:pt modelId="{7488DEE3-6249-4192-9815-C988931037A2}" type="pres">
      <dgm:prSet presAssocID="{4E7CB690-DBD3-4DF9-A97B-645D61672710}" presName="image4" presStyleLbl="node4" presStyleIdx="4" presStyleCnt="6" custLinFactNeighborX="-71239" custLinFactNeighborY="-863"/>
      <dgm:spPr>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solidFill>
            <a:schemeClr val="tx1">
              <a:alpha val="90000"/>
            </a:schemeClr>
          </a:solidFill>
          <a:prstDash val="sysDash"/>
          <a:miter lim="800000"/>
        </a:ln>
      </dgm:spPr>
    </dgm:pt>
    <dgm:pt modelId="{63F54C83-D23D-4F0A-8D41-A629AE4CE068}" type="pres">
      <dgm:prSet presAssocID="{4E7CB690-DBD3-4DF9-A97B-645D61672710}" presName="text4" presStyleLbl="revTx" presStyleIdx="7" presStyleCnt="9" custScaleX="139980" custLinFactNeighborX="-8227" custLinFactNeighborY="-667">
        <dgm:presLayoutVars>
          <dgm:chPref val="3"/>
        </dgm:presLayoutVars>
      </dgm:prSet>
      <dgm:spPr/>
    </dgm:pt>
    <dgm:pt modelId="{8508311F-3F71-4883-8D95-2FE3A14718E7}" type="pres">
      <dgm:prSet presAssocID="{4E7CB690-DBD3-4DF9-A97B-645D61672710}" presName="hierChild5" presStyleCnt="0"/>
      <dgm:spPr/>
    </dgm:pt>
    <dgm:pt modelId="{F4DECB03-A94D-4CC8-BF3A-5BC8DAB84189}" type="pres">
      <dgm:prSet presAssocID="{558A7CA3-6C3C-48C1-84FA-EF3A54F2C67F}" presName="Name23" presStyleLbl="parChTrans1D4" presStyleIdx="5" presStyleCnt="6"/>
      <dgm:spPr/>
    </dgm:pt>
    <dgm:pt modelId="{656C9265-F838-400E-968B-8C9461FDD9BA}" type="pres">
      <dgm:prSet presAssocID="{BE8CFA6B-B0E5-4776-A353-D97B64F5C931}" presName="hierRoot4" presStyleCnt="0"/>
      <dgm:spPr/>
    </dgm:pt>
    <dgm:pt modelId="{70D6563A-D8B9-4418-BDC2-C8BF6676BE4A}" type="pres">
      <dgm:prSet presAssocID="{BE8CFA6B-B0E5-4776-A353-D97B64F5C931}" presName="composite4" presStyleCnt="0"/>
      <dgm:spPr/>
    </dgm:pt>
    <dgm:pt modelId="{0192FFF6-66F4-4333-BAC8-89F24C8E90F4}" type="pres">
      <dgm:prSet presAssocID="{BE8CFA6B-B0E5-4776-A353-D97B64F5C931}" presName="image4" presStyleLbl="node4" presStyleIdx="5" presStyleCnt="6" custLinFactNeighborX="-54556" custLinFactNeighborY="494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solidFill>
            <a:srgbClr val="FFFF00">
              <a:alpha val="90000"/>
            </a:srgbClr>
          </a:solidFill>
          <a:prstDash val="solid"/>
          <a:miter lim="800000"/>
        </a:ln>
      </dgm:spPr>
    </dgm:pt>
    <dgm:pt modelId="{E6111FE9-C9A0-4E87-B375-D72FAB255220}" type="pres">
      <dgm:prSet presAssocID="{BE8CFA6B-B0E5-4776-A353-D97B64F5C931}" presName="text4" presStyleLbl="revTx" presStyleIdx="8" presStyleCnt="9" custScaleX="186107" custLinFactNeighborX="23347" custLinFactNeighborY="5119">
        <dgm:presLayoutVars>
          <dgm:chPref val="3"/>
        </dgm:presLayoutVars>
      </dgm:prSet>
      <dgm:spPr/>
    </dgm:pt>
    <dgm:pt modelId="{8FFFE996-4866-481D-A2D6-4A754A158032}" type="pres">
      <dgm:prSet presAssocID="{BE8CFA6B-B0E5-4776-A353-D97B64F5C931}" presName="hierChild5" presStyleCnt="0"/>
      <dgm:spPr/>
    </dgm:pt>
  </dgm:ptLst>
  <dgm:cxnLst>
    <dgm:cxn modelId="{BF6A2610-148D-455D-BC6A-F6264D41964D}" type="presOf" srcId="{558A7CA3-6C3C-48C1-84FA-EF3A54F2C67F}" destId="{F4DECB03-A94D-4CC8-BF3A-5BC8DAB84189}" srcOrd="0" destOrd="0" presId="urn:microsoft.com/office/officeart/2009/layout/CirclePictureHierarchy"/>
    <dgm:cxn modelId="{C1E4AE12-E8A7-4C30-BFDA-29E7F7BBF175}" type="presOf" srcId="{849857BF-B37D-4FDD-B4A5-58ACA4A4EA43}" destId="{F667BC4B-7B76-47B9-B8ED-575C821ACCAA}" srcOrd="0" destOrd="0" presId="urn:microsoft.com/office/officeart/2009/layout/CirclePictureHierarchy"/>
    <dgm:cxn modelId="{10460A1B-76D3-4C2C-8328-E68FB61A4181}" type="presOf" srcId="{2110F621-236C-4588-8E01-E356643265F7}" destId="{30889883-CADC-44B7-8CEF-3FAE06EC5B48}" srcOrd="0" destOrd="0" presId="urn:microsoft.com/office/officeart/2009/layout/CirclePictureHierarchy"/>
    <dgm:cxn modelId="{88A20A21-5B8A-4376-B3E0-D2FDFA9B2079}" type="presOf" srcId="{D293691D-21D2-4768-A87A-D6420D5FFDB1}" destId="{F98C685A-34A7-40A1-B545-04E82DFDC5C0}" srcOrd="0" destOrd="0" presId="urn:microsoft.com/office/officeart/2009/layout/CirclePictureHierarchy"/>
    <dgm:cxn modelId="{9397E422-98C9-4C9F-9A85-5A88376BB311}" srcId="{B53D9584-BF40-4964-94C7-1F2827D945C7}" destId="{F67801FC-2290-450A-A7E0-1AC54F8709BE}" srcOrd="0" destOrd="0" parTransId="{5B38A4DD-2601-45B0-8FF1-939447CF4FE1}" sibTransId="{58B924A6-540E-49EB-BF43-481586F226DE}"/>
    <dgm:cxn modelId="{6E4B4925-05B0-4754-A9E5-7FF23F92A188}" srcId="{038CB00B-AE57-474D-A583-8250A961E52B}" destId="{D293691D-21D2-4768-A87A-D6420D5FFDB1}" srcOrd="0" destOrd="0" parTransId="{33796F7C-C542-4987-BF07-31B5573D0483}" sibTransId="{1A83B352-D2E1-4503-840C-92455C6C9F58}"/>
    <dgm:cxn modelId="{A1368828-0EDF-464A-B805-526DEB0E8EF2}" type="presOf" srcId="{B53D9584-BF40-4964-94C7-1F2827D945C7}" destId="{70A8EB2B-0D24-48A3-9922-F8C6F7F940DC}" srcOrd="0" destOrd="0" presId="urn:microsoft.com/office/officeart/2009/layout/CirclePictureHierarchy"/>
    <dgm:cxn modelId="{DFF35032-C5AC-41A5-BB53-D22B402CD377}" type="presOf" srcId="{F67801FC-2290-450A-A7E0-1AC54F8709BE}" destId="{D36DE2FF-CA73-4DEB-805A-105DFA9439F4}" srcOrd="0" destOrd="0" presId="urn:microsoft.com/office/officeart/2009/layout/CirclePictureHierarchy"/>
    <dgm:cxn modelId="{D5F21C3E-74DA-416D-AB12-B4127E493133}" type="presOf" srcId="{8C21933B-E206-456F-BC82-E0B665DC4316}" destId="{1BF74B04-0CCF-493F-909C-64422247625B}" srcOrd="0" destOrd="0" presId="urn:microsoft.com/office/officeart/2009/layout/CirclePictureHierarchy"/>
    <dgm:cxn modelId="{316BF75F-F668-4008-A939-46B3AD9B21EF}" type="presOf" srcId="{BF9D0629-610B-42D8-94CD-8AA91961A54B}" destId="{4CDDCCDB-BB2A-43B9-827F-5AA8F7CFED59}" srcOrd="0" destOrd="0" presId="urn:microsoft.com/office/officeart/2009/layout/CirclePictureHierarchy"/>
    <dgm:cxn modelId="{E93E8846-FAF1-43D0-B74B-DAF2C9CA09F8}" type="presOf" srcId="{33796F7C-C542-4987-BF07-31B5573D0483}" destId="{CEA6D525-A8FD-4C69-A444-021A71004C64}" srcOrd="0" destOrd="0" presId="urn:microsoft.com/office/officeart/2009/layout/CirclePictureHierarchy"/>
    <dgm:cxn modelId="{ECFF1567-2E33-4C89-9A80-1B205E6DC88E}" srcId="{0AEACF0F-A80A-42D4-8BA2-E7772C2312B4}" destId="{71720A4B-88D4-4FBD-92B5-7FC5A74CCC89}" srcOrd="0" destOrd="0" parTransId="{2110F621-236C-4588-8E01-E356643265F7}" sibTransId="{85DA8E98-8E47-4C5E-A122-5789570099C1}"/>
    <dgm:cxn modelId="{66CA8351-1E98-4F4F-AAD4-074DD2BA2928}" srcId="{D293691D-21D2-4768-A87A-D6420D5FFDB1}" destId="{8C21933B-E206-456F-BC82-E0B665DC4316}" srcOrd="0" destOrd="0" parTransId="{45626C4D-E74C-4627-9FAD-2A226A3B11FC}" sibTransId="{04ACC964-B739-416C-80DB-182B5D1F0B22}"/>
    <dgm:cxn modelId="{8266A752-5103-4210-9665-19EC1C617755}" srcId="{F67801FC-2290-450A-A7E0-1AC54F8709BE}" destId="{0AEACF0F-A80A-42D4-8BA2-E7772C2312B4}" srcOrd="0" destOrd="0" parTransId="{681FB42C-681E-4FB3-B84F-B3256CCA44A5}" sibTransId="{BA4A116B-9CDB-4E0E-A10A-12B62E8E3121}"/>
    <dgm:cxn modelId="{84802C53-5B14-41CE-854A-82B0F316C541}" srcId="{8C21933B-E206-456F-BC82-E0B665DC4316}" destId="{4E7CB690-DBD3-4DF9-A97B-645D61672710}" srcOrd="0" destOrd="0" parTransId="{062F201E-6750-4D14-BD8C-8FF49E12E516}" sibTransId="{345E48A9-AE38-4458-BA42-AC681030EB97}"/>
    <dgm:cxn modelId="{FB3B6384-6D1C-4299-A541-693E9F074212}" type="presOf" srcId="{0AEACF0F-A80A-42D4-8BA2-E7772C2312B4}" destId="{B53EF6DC-EE38-4BD8-A270-669D28570E38}" srcOrd="0" destOrd="0" presId="urn:microsoft.com/office/officeart/2009/layout/CirclePictureHierarchy"/>
    <dgm:cxn modelId="{3BCA1F88-9ED1-481A-A887-92966CECC0C6}" srcId="{4E7CB690-DBD3-4DF9-A97B-645D61672710}" destId="{BE8CFA6B-B0E5-4776-A353-D97B64F5C931}" srcOrd="0" destOrd="0" parTransId="{558A7CA3-6C3C-48C1-84FA-EF3A54F2C67F}" sibTransId="{DBAF9EE1-797C-466F-B275-2A301004620A}"/>
    <dgm:cxn modelId="{CAA1B495-7C4A-454C-B825-3BB891DE9C07}" srcId="{71720A4B-88D4-4FBD-92B5-7FC5A74CCC89}" destId="{849857BF-B37D-4FDD-B4A5-58ACA4A4EA43}" srcOrd="0" destOrd="0" parTransId="{BF9D0629-610B-42D8-94CD-8AA91961A54B}" sibTransId="{ED963F40-3CB0-47E5-A50C-586E94064C0D}"/>
    <dgm:cxn modelId="{8DD1CFA2-7462-43CF-B17C-8B1E4B68C2FC}" type="presOf" srcId="{45626C4D-E74C-4627-9FAD-2A226A3B11FC}" destId="{FBE521F6-E003-44E5-BC3B-E2E2E4EBE654}" srcOrd="0" destOrd="0" presId="urn:microsoft.com/office/officeart/2009/layout/CirclePictureHierarchy"/>
    <dgm:cxn modelId="{3CC7D5A6-E573-4750-A4E1-3CF12823D96C}" type="presOf" srcId="{038CB00B-AE57-474D-A583-8250A961E52B}" destId="{FCE8D104-2FA9-446B-8E6B-CAA55CB290A3}" srcOrd="0" destOrd="0" presId="urn:microsoft.com/office/officeart/2009/layout/CirclePictureHierarchy"/>
    <dgm:cxn modelId="{D226CAB1-B590-4625-838F-1DCDC8667221}" type="presOf" srcId="{D19CB8CE-96B2-4334-A3BC-F1F642CBF3E9}" destId="{2239DBEB-2FD0-4EDC-B2D9-6AF2F67096FC}" srcOrd="0" destOrd="0" presId="urn:microsoft.com/office/officeart/2009/layout/CirclePictureHierarchy"/>
    <dgm:cxn modelId="{93C0B8DE-DC54-4203-A978-AEC5439630C8}" srcId="{849857BF-B37D-4FDD-B4A5-58ACA4A4EA43}" destId="{038CB00B-AE57-474D-A583-8250A961E52B}" srcOrd="0" destOrd="0" parTransId="{D19CB8CE-96B2-4334-A3BC-F1F642CBF3E9}" sibTransId="{2CDFB813-DD70-43CC-9935-98E02AD2D55B}"/>
    <dgm:cxn modelId="{CD04BAE1-4D74-468E-B387-CDA6568BB9CB}" type="presOf" srcId="{BE8CFA6B-B0E5-4776-A353-D97B64F5C931}" destId="{E6111FE9-C9A0-4E87-B375-D72FAB255220}" srcOrd="0" destOrd="0" presId="urn:microsoft.com/office/officeart/2009/layout/CirclePictureHierarchy"/>
    <dgm:cxn modelId="{96D7CEE7-BF67-407B-859E-B7FB48A732F2}" type="presOf" srcId="{71720A4B-88D4-4FBD-92B5-7FC5A74CCC89}" destId="{BCF6BAF4-B2E1-4113-906C-5724424D7070}" srcOrd="0" destOrd="0" presId="urn:microsoft.com/office/officeart/2009/layout/CirclePictureHierarchy"/>
    <dgm:cxn modelId="{5FD008F0-72E0-4881-9D72-229BE19121F0}" type="presOf" srcId="{062F201E-6750-4D14-BD8C-8FF49E12E516}" destId="{C6B09A55-7610-43A6-851C-6CD9FF15F85C}" srcOrd="0" destOrd="0" presId="urn:microsoft.com/office/officeart/2009/layout/CirclePictureHierarchy"/>
    <dgm:cxn modelId="{0AF789FA-26ED-4E25-9BCC-041FB225C6D1}" type="presOf" srcId="{681FB42C-681E-4FB3-B84F-B3256CCA44A5}" destId="{4AD83F56-520C-4D1C-899C-18A420031F76}" srcOrd="0" destOrd="0" presId="urn:microsoft.com/office/officeart/2009/layout/CirclePictureHierarchy"/>
    <dgm:cxn modelId="{6090E9FE-FBC5-4DBB-AA28-59A3962B53D9}" type="presOf" srcId="{4E7CB690-DBD3-4DF9-A97B-645D61672710}" destId="{63F54C83-D23D-4F0A-8D41-A629AE4CE068}" srcOrd="0" destOrd="0" presId="urn:microsoft.com/office/officeart/2009/layout/CirclePictureHierarchy"/>
    <dgm:cxn modelId="{B94993CC-7544-4D62-9F29-0752C5D9594D}" type="presParOf" srcId="{70A8EB2B-0D24-48A3-9922-F8C6F7F940DC}" destId="{5277BDE1-A408-4ABE-B822-D69ED172765A}" srcOrd="0" destOrd="0" presId="urn:microsoft.com/office/officeart/2009/layout/CirclePictureHierarchy"/>
    <dgm:cxn modelId="{7AFE9AC5-33C5-4010-B682-B50F33EAB94B}" type="presParOf" srcId="{5277BDE1-A408-4ABE-B822-D69ED172765A}" destId="{223463AC-0274-431B-94E8-6107CB09C2E2}" srcOrd="0" destOrd="0" presId="urn:microsoft.com/office/officeart/2009/layout/CirclePictureHierarchy"/>
    <dgm:cxn modelId="{9AF8006E-A462-4445-B041-2D785328F24A}" type="presParOf" srcId="{223463AC-0274-431B-94E8-6107CB09C2E2}" destId="{9E099233-9566-4346-B04C-50CEA601112E}" srcOrd="0" destOrd="0" presId="urn:microsoft.com/office/officeart/2009/layout/CirclePictureHierarchy"/>
    <dgm:cxn modelId="{84BFFE50-C734-45E3-8098-FB7498196864}" type="presParOf" srcId="{223463AC-0274-431B-94E8-6107CB09C2E2}" destId="{D36DE2FF-CA73-4DEB-805A-105DFA9439F4}" srcOrd="1" destOrd="0" presId="urn:microsoft.com/office/officeart/2009/layout/CirclePictureHierarchy"/>
    <dgm:cxn modelId="{36269A14-815B-431E-99CF-BB1BBEB7821B}" type="presParOf" srcId="{5277BDE1-A408-4ABE-B822-D69ED172765A}" destId="{3A4B4BFA-2EB3-4CE4-98BE-6B5F94993DBE}" srcOrd="1" destOrd="0" presId="urn:microsoft.com/office/officeart/2009/layout/CirclePictureHierarchy"/>
    <dgm:cxn modelId="{739361BC-D4D1-4EF0-B878-D1E099338A13}" type="presParOf" srcId="{3A4B4BFA-2EB3-4CE4-98BE-6B5F94993DBE}" destId="{4AD83F56-520C-4D1C-899C-18A420031F76}" srcOrd="0" destOrd="0" presId="urn:microsoft.com/office/officeart/2009/layout/CirclePictureHierarchy"/>
    <dgm:cxn modelId="{60A47D9A-5A14-4454-A9E3-D83B434F168B}" type="presParOf" srcId="{3A4B4BFA-2EB3-4CE4-98BE-6B5F94993DBE}" destId="{C3943BC2-B67F-4B33-A1A1-0937AB77BDCE}" srcOrd="1" destOrd="0" presId="urn:microsoft.com/office/officeart/2009/layout/CirclePictureHierarchy"/>
    <dgm:cxn modelId="{5A9167AC-79D5-4321-8022-E2505249AFEF}" type="presParOf" srcId="{C3943BC2-B67F-4B33-A1A1-0937AB77BDCE}" destId="{A3584D35-5AF1-412F-B97C-5900205CC85B}" srcOrd="0" destOrd="0" presId="urn:microsoft.com/office/officeart/2009/layout/CirclePictureHierarchy"/>
    <dgm:cxn modelId="{8A5559BD-B69A-4909-AAB4-59C52887EE4A}" type="presParOf" srcId="{A3584D35-5AF1-412F-B97C-5900205CC85B}" destId="{7AE10BB4-AA8F-4B80-8242-A81F2B30AB57}" srcOrd="0" destOrd="0" presId="urn:microsoft.com/office/officeart/2009/layout/CirclePictureHierarchy"/>
    <dgm:cxn modelId="{DB220867-D113-46A3-A63B-63EB2B85586A}" type="presParOf" srcId="{A3584D35-5AF1-412F-B97C-5900205CC85B}" destId="{B53EF6DC-EE38-4BD8-A270-669D28570E38}" srcOrd="1" destOrd="0" presId="urn:microsoft.com/office/officeart/2009/layout/CirclePictureHierarchy"/>
    <dgm:cxn modelId="{E6213FC4-6419-4009-8507-260C3B495C11}" type="presParOf" srcId="{C3943BC2-B67F-4B33-A1A1-0937AB77BDCE}" destId="{DC2DB511-5F7E-4FD6-9370-C09244A35C6F}" srcOrd="1" destOrd="0" presId="urn:microsoft.com/office/officeart/2009/layout/CirclePictureHierarchy"/>
    <dgm:cxn modelId="{0388F3ED-8D21-441D-929D-FA5CC17BD462}" type="presParOf" srcId="{DC2DB511-5F7E-4FD6-9370-C09244A35C6F}" destId="{30889883-CADC-44B7-8CEF-3FAE06EC5B48}" srcOrd="0" destOrd="0" presId="urn:microsoft.com/office/officeart/2009/layout/CirclePictureHierarchy"/>
    <dgm:cxn modelId="{A0616567-A25E-4815-B524-D95DC199954B}" type="presParOf" srcId="{DC2DB511-5F7E-4FD6-9370-C09244A35C6F}" destId="{4947B4CF-431E-4926-84D7-8F944DB7CAD7}" srcOrd="1" destOrd="0" presId="urn:microsoft.com/office/officeart/2009/layout/CirclePictureHierarchy"/>
    <dgm:cxn modelId="{B23DE937-B28C-4392-8B9C-AC3E85A16A24}" type="presParOf" srcId="{4947B4CF-431E-4926-84D7-8F944DB7CAD7}" destId="{E28B522B-7568-4E75-A8FF-4DF733B4FAF0}" srcOrd="0" destOrd="0" presId="urn:microsoft.com/office/officeart/2009/layout/CirclePictureHierarchy"/>
    <dgm:cxn modelId="{B79D34A2-6BB3-4283-A390-33FB37FC33C4}" type="presParOf" srcId="{E28B522B-7568-4E75-A8FF-4DF733B4FAF0}" destId="{39E7816B-7BD8-49E8-B907-E9796BCDFCC6}" srcOrd="0" destOrd="0" presId="urn:microsoft.com/office/officeart/2009/layout/CirclePictureHierarchy"/>
    <dgm:cxn modelId="{12E4CCE9-30A6-4218-9908-34D24E847F80}" type="presParOf" srcId="{E28B522B-7568-4E75-A8FF-4DF733B4FAF0}" destId="{BCF6BAF4-B2E1-4113-906C-5724424D7070}" srcOrd="1" destOrd="0" presId="urn:microsoft.com/office/officeart/2009/layout/CirclePictureHierarchy"/>
    <dgm:cxn modelId="{794CF9DA-5CBC-4096-93A9-0F200A78D2D3}" type="presParOf" srcId="{4947B4CF-431E-4926-84D7-8F944DB7CAD7}" destId="{FADBB843-CD12-4D03-9CEF-9A2108B21BCA}" srcOrd="1" destOrd="0" presId="urn:microsoft.com/office/officeart/2009/layout/CirclePictureHierarchy"/>
    <dgm:cxn modelId="{E15E7D5F-4A8C-4819-B4BB-6A8D4E150220}" type="presParOf" srcId="{FADBB843-CD12-4D03-9CEF-9A2108B21BCA}" destId="{4CDDCCDB-BB2A-43B9-827F-5AA8F7CFED59}" srcOrd="0" destOrd="0" presId="urn:microsoft.com/office/officeart/2009/layout/CirclePictureHierarchy"/>
    <dgm:cxn modelId="{00E7D833-40EF-48A6-BE5E-C2D8526DC845}" type="presParOf" srcId="{FADBB843-CD12-4D03-9CEF-9A2108B21BCA}" destId="{F4FCB6A6-4693-4129-AAAB-A255813932EF}" srcOrd="1" destOrd="0" presId="urn:microsoft.com/office/officeart/2009/layout/CirclePictureHierarchy"/>
    <dgm:cxn modelId="{E5DEE5F1-816C-4EA9-A059-C7BDF0DD9E51}" type="presParOf" srcId="{F4FCB6A6-4693-4129-AAAB-A255813932EF}" destId="{C5A019F2-54DF-409C-AF0E-6560D52B4E89}" srcOrd="0" destOrd="0" presId="urn:microsoft.com/office/officeart/2009/layout/CirclePictureHierarchy"/>
    <dgm:cxn modelId="{7067EF3B-5C30-4F47-A6D9-A94ADAB3A1CB}" type="presParOf" srcId="{C5A019F2-54DF-409C-AF0E-6560D52B4E89}" destId="{89F34065-E709-4F77-895F-0F82C15137BF}" srcOrd="0" destOrd="0" presId="urn:microsoft.com/office/officeart/2009/layout/CirclePictureHierarchy"/>
    <dgm:cxn modelId="{62FD02BA-3043-4916-86CC-AE876B60421D}" type="presParOf" srcId="{C5A019F2-54DF-409C-AF0E-6560D52B4E89}" destId="{F667BC4B-7B76-47B9-B8ED-575C821ACCAA}" srcOrd="1" destOrd="0" presId="urn:microsoft.com/office/officeart/2009/layout/CirclePictureHierarchy"/>
    <dgm:cxn modelId="{3AE86DA7-752E-455C-95E3-35F7A8F450E3}" type="presParOf" srcId="{F4FCB6A6-4693-4129-AAAB-A255813932EF}" destId="{9D614584-8930-491E-AADA-29C62D736229}" srcOrd="1" destOrd="0" presId="urn:microsoft.com/office/officeart/2009/layout/CirclePictureHierarchy"/>
    <dgm:cxn modelId="{B0A7F58A-35B6-488B-ADE7-E1B2EBF9A756}" type="presParOf" srcId="{9D614584-8930-491E-AADA-29C62D736229}" destId="{2239DBEB-2FD0-4EDC-B2D9-6AF2F67096FC}" srcOrd="0" destOrd="0" presId="urn:microsoft.com/office/officeart/2009/layout/CirclePictureHierarchy"/>
    <dgm:cxn modelId="{3831E950-6D5F-47BB-B14B-5FECD056B510}" type="presParOf" srcId="{9D614584-8930-491E-AADA-29C62D736229}" destId="{7C77041A-7FE0-4909-AFB9-3EDA205FD809}" srcOrd="1" destOrd="0" presId="urn:microsoft.com/office/officeart/2009/layout/CirclePictureHierarchy"/>
    <dgm:cxn modelId="{EF082B42-AFE8-40E6-A44B-430043CFB6BB}" type="presParOf" srcId="{7C77041A-7FE0-4909-AFB9-3EDA205FD809}" destId="{945143D6-704A-465B-9AA4-A9AE956608DC}" srcOrd="0" destOrd="0" presId="urn:microsoft.com/office/officeart/2009/layout/CirclePictureHierarchy"/>
    <dgm:cxn modelId="{DCA2C83D-B4DB-416D-9439-76DE1DFC1215}" type="presParOf" srcId="{945143D6-704A-465B-9AA4-A9AE956608DC}" destId="{7456DCBE-7734-4B67-B500-A57A885F90F6}" srcOrd="0" destOrd="0" presId="urn:microsoft.com/office/officeart/2009/layout/CirclePictureHierarchy"/>
    <dgm:cxn modelId="{E782E4C7-244A-495B-B7BF-133B7FBCA48A}" type="presParOf" srcId="{945143D6-704A-465B-9AA4-A9AE956608DC}" destId="{FCE8D104-2FA9-446B-8E6B-CAA55CB290A3}" srcOrd="1" destOrd="0" presId="urn:microsoft.com/office/officeart/2009/layout/CirclePictureHierarchy"/>
    <dgm:cxn modelId="{EE7357DA-C2FF-4809-832C-B8914D47BD5F}" type="presParOf" srcId="{7C77041A-7FE0-4909-AFB9-3EDA205FD809}" destId="{70DBD096-775B-4ECA-BFF5-297A6E287389}" srcOrd="1" destOrd="0" presId="urn:microsoft.com/office/officeart/2009/layout/CirclePictureHierarchy"/>
    <dgm:cxn modelId="{224C3FF9-000A-45FA-AA0C-8D4C66525687}" type="presParOf" srcId="{70DBD096-775B-4ECA-BFF5-297A6E287389}" destId="{CEA6D525-A8FD-4C69-A444-021A71004C64}" srcOrd="0" destOrd="0" presId="urn:microsoft.com/office/officeart/2009/layout/CirclePictureHierarchy"/>
    <dgm:cxn modelId="{824369FD-BED7-4303-812D-AE26366FFE12}" type="presParOf" srcId="{70DBD096-775B-4ECA-BFF5-297A6E287389}" destId="{AB100803-5D02-4E1F-A5D7-D0B487880399}" srcOrd="1" destOrd="0" presId="urn:microsoft.com/office/officeart/2009/layout/CirclePictureHierarchy"/>
    <dgm:cxn modelId="{6D7174B7-20D6-46D6-8641-6F017C38908E}" type="presParOf" srcId="{AB100803-5D02-4E1F-A5D7-D0B487880399}" destId="{822129EA-E264-437A-B181-1DB936CBB8C4}" srcOrd="0" destOrd="0" presId="urn:microsoft.com/office/officeart/2009/layout/CirclePictureHierarchy"/>
    <dgm:cxn modelId="{53A3306B-279A-4E8A-8464-A36C04461869}" type="presParOf" srcId="{822129EA-E264-437A-B181-1DB936CBB8C4}" destId="{F0733F20-3535-4FB9-B171-FCDFC2CC4034}" srcOrd="0" destOrd="0" presId="urn:microsoft.com/office/officeart/2009/layout/CirclePictureHierarchy"/>
    <dgm:cxn modelId="{8AC80622-2F0E-4A68-BD17-E1D9095B072F}" type="presParOf" srcId="{822129EA-E264-437A-B181-1DB936CBB8C4}" destId="{F98C685A-34A7-40A1-B545-04E82DFDC5C0}" srcOrd="1" destOrd="0" presId="urn:microsoft.com/office/officeart/2009/layout/CirclePictureHierarchy"/>
    <dgm:cxn modelId="{880DE359-F467-47D7-8A9C-7385CC7FCB91}" type="presParOf" srcId="{AB100803-5D02-4E1F-A5D7-D0B487880399}" destId="{208BD0D8-7FEA-4506-A125-D21E8357116F}" srcOrd="1" destOrd="0" presId="urn:microsoft.com/office/officeart/2009/layout/CirclePictureHierarchy"/>
    <dgm:cxn modelId="{076E38F0-9C0B-4CBB-8135-0FC296E72937}" type="presParOf" srcId="{208BD0D8-7FEA-4506-A125-D21E8357116F}" destId="{FBE521F6-E003-44E5-BC3B-E2E2E4EBE654}" srcOrd="0" destOrd="0" presId="urn:microsoft.com/office/officeart/2009/layout/CirclePictureHierarchy"/>
    <dgm:cxn modelId="{80B6BE33-CFCC-4459-9F3B-706C33381B48}" type="presParOf" srcId="{208BD0D8-7FEA-4506-A125-D21E8357116F}" destId="{D92347E7-42CF-44FB-A9EC-6C29BBB871EF}" srcOrd="1" destOrd="0" presId="urn:microsoft.com/office/officeart/2009/layout/CirclePictureHierarchy"/>
    <dgm:cxn modelId="{2E832885-D76C-44E6-BD28-E587D5D58A37}" type="presParOf" srcId="{D92347E7-42CF-44FB-A9EC-6C29BBB871EF}" destId="{96118434-9778-4447-9B64-E55212A2344C}" srcOrd="0" destOrd="0" presId="urn:microsoft.com/office/officeart/2009/layout/CirclePictureHierarchy"/>
    <dgm:cxn modelId="{62AC7130-84AF-4BFD-83D7-11C826B41D8D}" type="presParOf" srcId="{96118434-9778-4447-9B64-E55212A2344C}" destId="{C611907A-D66E-49B7-A625-D5AEF3E74E5C}" srcOrd="0" destOrd="0" presId="urn:microsoft.com/office/officeart/2009/layout/CirclePictureHierarchy"/>
    <dgm:cxn modelId="{80AC9437-D108-43D6-B6EA-8E0C43298186}" type="presParOf" srcId="{96118434-9778-4447-9B64-E55212A2344C}" destId="{1BF74B04-0CCF-493F-909C-64422247625B}" srcOrd="1" destOrd="0" presId="urn:microsoft.com/office/officeart/2009/layout/CirclePictureHierarchy"/>
    <dgm:cxn modelId="{16CCEFE2-C544-41DE-BF63-8EA774D12810}" type="presParOf" srcId="{D92347E7-42CF-44FB-A9EC-6C29BBB871EF}" destId="{0DAA8C24-B9D1-43D2-ADF6-242BCF6A0565}" srcOrd="1" destOrd="0" presId="urn:microsoft.com/office/officeart/2009/layout/CirclePictureHierarchy"/>
    <dgm:cxn modelId="{6ACAA199-692B-4F9D-B4E8-275D4DEC6EE4}" type="presParOf" srcId="{0DAA8C24-B9D1-43D2-ADF6-242BCF6A0565}" destId="{C6B09A55-7610-43A6-851C-6CD9FF15F85C}" srcOrd="0" destOrd="0" presId="urn:microsoft.com/office/officeart/2009/layout/CirclePictureHierarchy"/>
    <dgm:cxn modelId="{EAD38774-95AB-41FE-935F-F6F252A896CC}" type="presParOf" srcId="{0DAA8C24-B9D1-43D2-ADF6-242BCF6A0565}" destId="{8E2AC2E4-F3E1-4E28-8BCE-532594F2DE52}" srcOrd="1" destOrd="0" presId="urn:microsoft.com/office/officeart/2009/layout/CirclePictureHierarchy"/>
    <dgm:cxn modelId="{6C97FB95-3AA9-4D5A-80F1-C8CB9821F7AA}" type="presParOf" srcId="{8E2AC2E4-F3E1-4E28-8BCE-532594F2DE52}" destId="{BC2CA1DC-B334-4678-B21C-74014747AE46}" srcOrd="0" destOrd="0" presId="urn:microsoft.com/office/officeart/2009/layout/CirclePictureHierarchy"/>
    <dgm:cxn modelId="{405AD275-4726-433B-B116-2CB71B1599D4}" type="presParOf" srcId="{BC2CA1DC-B334-4678-B21C-74014747AE46}" destId="{7488DEE3-6249-4192-9815-C988931037A2}" srcOrd="0" destOrd="0" presId="urn:microsoft.com/office/officeart/2009/layout/CirclePictureHierarchy"/>
    <dgm:cxn modelId="{A1750FA6-C1CB-4F34-82FC-159A01C926B8}" type="presParOf" srcId="{BC2CA1DC-B334-4678-B21C-74014747AE46}" destId="{63F54C83-D23D-4F0A-8D41-A629AE4CE068}" srcOrd="1" destOrd="0" presId="urn:microsoft.com/office/officeart/2009/layout/CirclePictureHierarchy"/>
    <dgm:cxn modelId="{B8131AA5-9F1F-4BD9-BC77-58DCF275351C}" type="presParOf" srcId="{8E2AC2E4-F3E1-4E28-8BCE-532594F2DE52}" destId="{8508311F-3F71-4883-8D95-2FE3A14718E7}" srcOrd="1" destOrd="0" presId="urn:microsoft.com/office/officeart/2009/layout/CirclePictureHierarchy"/>
    <dgm:cxn modelId="{010F7138-E102-4F4F-B097-17B2F8681440}" type="presParOf" srcId="{8508311F-3F71-4883-8D95-2FE3A14718E7}" destId="{F4DECB03-A94D-4CC8-BF3A-5BC8DAB84189}" srcOrd="0" destOrd="0" presId="urn:microsoft.com/office/officeart/2009/layout/CirclePictureHierarchy"/>
    <dgm:cxn modelId="{2A2F1F65-D196-487A-86A2-2E4B2B0565BF}" type="presParOf" srcId="{8508311F-3F71-4883-8D95-2FE3A14718E7}" destId="{656C9265-F838-400E-968B-8C9461FDD9BA}" srcOrd="1" destOrd="0" presId="urn:microsoft.com/office/officeart/2009/layout/CirclePictureHierarchy"/>
    <dgm:cxn modelId="{202FFAB0-B573-4C75-9689-0B136B5DC5BB}" type="presParOf" srcId="{656C9265-F838-400E-968B-8C9461FDD9BA}" destId="{70D6563A-D8B9-4418-BDC2-C8BF6676BE4A}" srcOrd="0" destOrd="0" presId="urn:microsoft.com/office/officeart/2009/layout/CirclePictureHierarchy"/>
    <dgm:cxn modelId="{9FFDF513-2C8B-4F04-BAB1-C906683BBA17}" type="presParOf" srcId="{70D6563A-D8B9-4418-BDC2-C8BF6676BE4A}" destId="{0192FFF6-66F4-4333-BAC8-89F24C8E90F4}" srcOrd="0" destOrd="0" presId="urn:microsoft.com/office/officeart/2009/layout/CirclePictureHierarchy"/>
    <dgm:cxn modelId="{7D37C22F-6C34-49D4-8277-76A7749D00E2}" type="presParOf" srcId="{70D6563A-D8B9-4418-BDC2-C8BF6676BE4A}" destId="{E6111FE9-C9A0-4E87-B375-D72FAB255220}" srcOrd="1" destOrd="0" presId="urn:microsoft.com/office/officeart/2009/layout/CirclePictureHierarchy"/>
    <dgm:cxn modelId="{9B077F3A-5FCD-4919-8562-F501C35F68F6}" type="presParOf" srcId="{656C9265-F838-400E-968B-8C9461FDD9BA}" destId="{8FFFE996-4866-481D-A2D6-4A754A158032}" srcOrd="1" destOrd="0" presId="urn:microsoft.com/office/officeart/2009/layout/CirclePictureHierarchy"/>
  </dgm:cxnLst>
  <dgm:bg/>
  <dgm:whole>
    <a:ln>
      <a:noFill/>
    </a:ln>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6604" y="0"/>
              </a:moveTo>
              <a:lnTo>
                <a:pt x="46604"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6601" y="83052"/>
              </a:lnTo>
              <a:lnTo>
                <a:pt x="46601" y="174150"/>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6408" y="1553837"/>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37919" y="1530224"/>
          <a:ext cx="15166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히스토리</a:t>
          </a:r>
        </a:p>
      </dsp:txBody>
      <dsp:txXfrm>
        <a:off x="837919" y="1530224"/>
        <a:ext cx="1516687"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20" y="2898799"/>
          <a:ext cx="91440" cy="183654"/>
        </a:xfrm>
        <a:custGeom>
          <a:avLst/>
          <a:gdLst/>
          <a:ahLst/>
          <a:cxnLst/>
          <a:rect l="0" t="0" r="0" b="0"/>
          <a:pathLst>
            <a:path>
              <a:moveTo>
                <a:pt x="46690" y="0"/>
              </a:moveTo>
              <a:lnTo>
                <a:pt x="46690" y="92555"/>
              </a:lnTo>
              <a:lnTo>
                <a:pt x="45720" y="92555"/>
              </a:lnTo>
              <a:lnTo>
                <a:pt x="45720" y="183654"/>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23" y="2136867"/>
          <a:ext cx="91440" cy="178902"/>
        </a:xfrm>
        <a:custGeom>
          <a:avLst/>
          <a:gdLst/>
          <a:ahLst/>
          <a:cxnLst/>
          <a:rect l="0" t="0" r="0" b="0"/>
          <a:pathLst>
            <a:path>
              <a:moveTo>
                <a:pt x="45720" y="0"/>
              </a:moveTo>
              <a:lnTo>
                <a:pt x="45720" y="87804"/>
              </a:lnTo>
              <a:lnTo>
                <a:pt x="46687" y="87804"/>
              </a:lnTo>
              <a:lnTo>
                <a:pt x="46687"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6495" y="2315769"/>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39640" y="2328748"/>
          <a:ext cx="1375876"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메뉴구조</a:t>
          </a:r>
        </a:p>
      </dsp:txBody>
      <dsp:txXfrm>
        <a:off x="839640" y="2328748"/>
        <a:ext cx="1375876"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6927" y="0"/>
              </a:moveTo>
              <a:lnTo>
                <a:pt x="46927" y="87804"/>
              </a:lnTo>
              <a:lnTo>
                <a:pt x="45720" y="87804"/>
              </a:lnTo>
              <a:lnTo>
                <a:pt x="45720" y="178902"/>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6927" y="92555"/>
              </a:lnTo>
              <a:lnTo>
                <a:pt x="46927" y="183654"/>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6732" y="3082453"/>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53670" y="3092266"/>
          <a:ext cx="1607185"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화면목록</a:t>
          </a:r>
        </a:p>
      </dsp:txBody>
      <dsp:txXfrm>
        <a:off x="853670" y="3092266"/>
        <a:ext cx="1607185"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21" y="4427415"/>
          <a:ext cx="91440" cy="189986"/>
        </a:xfrm>
        <a:custGeom>
          <a:avLst/>
          <a:gdLst/>
          <a:ahLst/>
          <a:cxnLst/>
          <a:rect l="0" t="0" r="0" b="0"/>
          <a:pathLst>
            <a:path>
              <a:moveTo>
                <a:pt x="46955" y="0"/>
              </a:moveTo>
              <a:lnTo>
                <a:pt x="46955" y="98887"/>
              </a:lnTo>
              <a:lnTo>
                <a:pt x="45720" y="98887"/>
              </a:lnTo>
              <a:lnTo>
                <a:pt x="45720" y="189986"/>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20" y="3665483"/>
          <a:ext cx="91440" cy="178902"/>
        </a:xfrm>
        <a:custGeom>
          <a:avLst/>
          <a:gdLst/>
          <a:ahLst/>
          <a:cxnLst/>
          <a:rect l="0" t="0" r="0" b="0"/>
          <a:pathLst>
            <a:path>
              <a:moveTo>
                <a:pt x="45720" y="0"/>
              </a:moveTo>
              <a:lnTo>
                <a:pt x="45720" y="87804"/>
              </a:lnTo>
              <a:lnTo>
                <a:pt x="46956" y="87804"/>
              </a:lnTo>
              <a:lnTo>
                <a:pt x="46956"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6762" y="3844386"/>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10286" y="3859544"/>
          <a:ext cx="1688876"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프로세스</a:t>
          </a:r>
        </a:p>
      </dsp:txBody>
      <dsp:txXfrm>
        <a:off x="810286" y="3859544"/>
        <a:ext cx="1688876"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5722" y="0"/>
              </a:moveTo>
              <a:lnTo>
                <a:pt x="45722"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0620" y="4427415"/>
          <a:ext cx="91440" cy="189986"/>
        </a:xfrm>
        <a:custGeom>
          <a:avLst/>
          <a:gdLst/>
          <a:ahLst/>
          <a:cxnLst/>
          <a:rect l="0" t="0" r="0" b="0"/>
          <a:pathLst>
            <a:path>
              <a:moveTo>
                <a:pt x="45720" y="0"/>
              </a:moveTo>
              <a:lnTo>
                <a:pt x="45720" y="98887"/>
              </a:lnTo>
              <a:lnTo>
                <a:pt x="46421" y="98887"/>
              </a:lnTo>
              <a:lnTo>
                <a:pt x="46421" y="189986"/>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0620" y="3665483"/>
          <a:ext cx="91440" cy="178902"/>
        </a:xfrm>
        <a:custGeom>
          <a:avLst/>
          <a:gdLst/>
          <a:ahLst/>
          <a:cxnLst/>
          <a:rect l="0" t="0" r="0" b="0"/>
          <a:pathLst>
            <a:path>
              <a:moveTo>
                <a:pt x="46419" y="0"/>
              </a:moveTo>
              <a:lnTo>
                <a:pt x="46419" y="87804"/>
              </a:lnTo>
              <a:lnTo>
                <a:pt x="45720" y="87804"/>
              </a:lnTo>
              <a:lnTo>
                <a:pt x="45720" y="17890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alpha val="83000"/>
            </a:schemeClr>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4825"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45519" y="3856402"/>
          <a:ext cx="133432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45519" y="3856402"/>
        <a:ext cx="1334327"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61322" y="6009781"/>
          <a:ext cx="91440" cy="217505"/>
        </a:xfrm>
        <a:custGeom>
          <a:avLst/>
          <a:gdLst/>
          <a:ahLst/>
          <a:cxnLst/>
          <a:rect l="0" t="0" r="0" b="0"/>
          <a:pathLst>
            <a:path>
              <a:moveTo>
                <a:pt x="47418" y="0"/>
              </a:moveTo>
              <a:lnTo>
                <a:pt x="47418" y="126406"/>
              </a:lnTo>
              <a:lnTo>
                <a:pt x="45720" y="126406"/>
              </a:lnTo>
              <a:lnTo>
                <a:pt x="45720" y="217505"/>
              </a:lnTo>
            </a:path>
          </a:pathLst>
        </a:custGeom>
        <a:noFill/>
        <a:ln w="50800" cap="rnd" cmpd="dbl" algn="ctr">
          <a:solidFill>
            <a:srgbClr val="FFFF00">
              <a:alpha val="83000"/>
            </a:srgbClr>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7418" y="135222"/>
              </a:lnTo>
              <a:lnTo>
                <a:pt x="47418" y="226320"/>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7225" y="5426751"/>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48040" y="5426436"/>
          <a:ext cx="1636578"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en-US" altLang="ko-KR" sz="2000" b="1" kern="1200" dirty="0">
              <a:solidFill>
                <a:srgbClr val="4F4B4B"/>
              </a:solidFill>
            </a:rPr>
            <a:t>UI, </a:t>
          </a:r>
          <a:r>
            <a:rPr lang="ko-KR" altLang="en-US" sz="2000" b="1" kern="1200" dirty="0">
              <a:solidFill>
                <a:srgbClr val="4F4B4B"/>
              </a:solidFill>
            </a:rPr>
            <a:t>기능정의</a:t>
          </a:r>
        </a:p>
      </dsp:txBody>
      <dsp:txXfrm>
        <a:off x="848040" y="5426436"/>
        <a:ext cx="1636578" cy="583029"/>
      </dsp:txXfrm>
    </dsp:sp>
    <dsp:sp modelId="{0192FFF6-66F4-4333-BAC8-89F24C8E90F4}">
      <dsp:nvSpPr>
        <dsp:cNvPr id="0" name=""/>
        <dsp:cNvSpPr/>
      </dsp:nvSpPr>
      <dsp:spPr>
        <a:xfrm>
          <a:off x="115527" y="62272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rgbClr val="FFFF00">
              <a:alpha val="90000"/>
            </a:srgb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53361" y="6226854"/>
          <a:ext cx="1137930"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마무리 표지</a:t>
          </a:r>
        </a:p>
      </dsp:txBody>
      <dsp:txXfrm>
        <a:off x="853361" y="6226854"/>
        <a:ext cx="1137930" cy="58302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ECB03-A94D-4CC8-BF3A-5BC8DAB84189}">
      <dsp:nvSpPr>
        <dsp:cNvPr id="0" name=""/>
        <dsp:cNvSpPr/>
      </dsp:nvSpPr>
      <dsp:spPr>
        <a:xfrm>
          <a:off x="357741" y="6009781"/>
          <a:ext cx="91440" cy="217505"/>
        </a:xfrm>
        <a:custGeom>
          <a:avLst/>
          <a:gdLst/>
          <a:ahLst/>
          <a:cxnLst/>
          <a:rect l="0" t="0" r="0" b="0"/>
          <a:pathLst>
            <a:path>
              <a:moveTo>
                <a:pt x="49303" y="0"/>
              </a:moveTo>
              <a:lnTo>
                <a:pt x="49303" y="126406"/>
              </a:lnTo>
              <a:lnTo>
                <a:pt x="45720" y="126406"/>
              </a:lnTo>
              <a:lnTo>
                <a:pt x="45720" y="217505"/>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6B09A55-7610-43A6-851C-6CD9FF15F85C}">
      <dsp:nvSpPr>
        <dsp:cNvPr id="0" name=""/>
        <dsp:cNvSpPr/>
      </dsp:nvSpPr>
      <dsp:spPr>
        <a:xfrm>
          <a:off x="361321" y="5200431"/>
          <a:ext cx="91440" cy="226320"/>
        </a:xfrm>
        <a:custGeom>
          <a:avLst/>
          <a:gdLst/>
          <a:ahLst/>
          <a:cxnLst/>
          <a:rect l="0" t="0" r="0" b="0"/>
          <a:pathLst>
            <a:path>
              <a:moveTo>
                <a:pt x="45720" y="0"/>
              </a:moveTo>
              <a:lnTo>
                <a:pt x="45720" y="135222"/>
              </a:lnTo>
              <a:lnTo>
                <a:pt x="45722" y="135222"/>
              </a:lnTo>
              <a:lnTo>
                <a:pt x="45722" y="226320"/>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FBE521F6-E003-44E5-BC3B-E2E2E4EBE654}">
      <dsp:nvSpPr>
        <dsp:cNvPr id="0" name=""/>
        <dsp:cNvSpPr/>
      </dsp:nvSpPr>
      <dsp:spPr>
        <a:xfrm>
          <a:off x="361319" y="4427415"/>
          <a:ext cx="91440" cy="189986"/>
        </a:xfrm>
        <a:custGeom>
          <a:avLst/>
          <a:gdLst/>
          <a:ahLst/>
          <a:cxnLst/>
          <a:rect l="0" t="0" r="0" b="0"/>
          <a:pathLst>
            <a:path>
              <a:moveTo>
                <a:pt x="45720" y="0"/>
              </a:moveTo>
              <a:lnTo>
                <a:pt x="45720" y="98887"/>
              </a:lnTo>
              <a:lnTo>
                <a:pt x="45722" y="98887"/>
              </a:lnTo>
              <a:lnTo>
                <a:pt x="45722" y="189986"/>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CEA6D525-A8FD-4C69-A444-021A71004C64}">
      <dsp:nvSpPr>
        <dsp:cNvPr id="0" name=""/>
        <dsp:cNvSpPr/>
      </dsp:nvSpPr>
      <dsp:spPr>
        <a:xfrm>
          <a:off x="361319" y="3665483"/>
          <a:ext cx="91440" cy="178902"/>
        </a:xfrm>
        <a:custGeom>
          <a:avLst/>
          <a:gdLst/>
          <a:ahLst/>
          <a:cxnLst/>
          <a:rect l="0" t="0" r="0" b="0"/>
          <a:pathLst>
            <a:path>
              <a:moveTo>
                <a:pt x="45720" y="0"/>
              </a:moveTo>
              <a:lnTo>
                <a:pt x="45720" y="87804"/>
              </a:lnTo>
              <a:lnTo>
                <a:pt x="45720" y="87804"/>
              </a:lnTo>
              <a:lnTo>
                <a:pt x="45720"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2239DBEB-2FD0-4EDC-B2D9-6AF2F67096FC}">
      <dsp:nvSpPr>
        <dsp:cNvPr id="0" name=""/>
        <dsp:cNvSpPr/>
      </dsp:nvSpPr>
      <dsp:spPr>
        <a:xfrm>
          <a:off x="361319" y="2898799"/>
          <a:ext cx="91440" cy="183654"/>
        </a:xfrm>
        <a:custGeom>
          <a:avLst/>
          <a:gdLst/>
          <a:ahLst/>
          <a:cxnLst/>
          <a:rect l="0" t="0" r="0" b="0"/>
          <a:pathLst>
            <a:path>
              <a:moveTo>
                <a:pt x="45720" y="0"/>
              </a:moveTo>
              <a:lnTo>
                <a:pt x="45720" y="92555"/>
              </a:lnTo>
              <a:lnTo>
                <a:pt x="45720" y="92555"/>
              </a:lnTo>
              <a:lnTo>
                <a:pt x="45720" y="183654"/>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CDDCCDB-BB2A-43B9-827F-5AA8F7CFED59}">
      <dsp:nvSpPr>
        <dsp:cNvPr id="0" name=""/>
        <dsp:cNvSpPr/>
      </dsp:nvSpPr>
      <dsp:spPr>
        <a:xfrm>
          <a:off x="361319" y="2136867"/>
          <a:ext cx="91440" cy="178902"/>
        </a:xfrm>
        <a:custGeom>
          <a:avLst/>
          <a:gdLst/>
          <a:ahLst/>
          <a:cxnLst/>
          <a:rect l="0" t="0" r="0" b="0"/>
          <a:pathLst>
            <a:path>
              <a:moveTo>
                <a:pt x="45723" y="0"/>
              </a:moveTo>
              <a:lnTo>
                <a:pt x="45723" y="87804"/>
              </a:lnTo>
              <a:lnTo>
                <a:pt x="45720" y="87804"/>
              </a:lnTo>
              <a:lnTo>
                <a:pt x="45720" y="17890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30889883-CADC-44B7-8CEF-3FAE06EC5B48}">
      <dsp:nvSpPr>
        <dsp:cNvPr id="0" name=""/>
        <dsp:cNvSpPr/>
      </dsp:nvSpPr>
      <dsp:spPr>
        <a:xfrm>
          <a:off x="361321" y="1379686"/>
          <a:ext cx="91440" cy="174150"/>
        </a:xfrm>
        <a:custGeom>
          <a:avLst/>
          <a:gdLst/>
          <a:ahLst/>
          <a:cxnLst/>
          <a:rect l="0" t="0" r="0" b="0"/>
          <a:pathLst>
            <a:path>
              <a:moveTo>
                <a:pt x="45720" y="0"/>
              </a:moveTo>
              <a:lnTo>
                <a:pt x="45720" y="83052"/>
              </a:lnTo>
              <a:lnTo>
                <a:pt x="45721" y="83052"/>
              </a:lnTo>
              <a:lnTo>
                <a:pt x="45721" y="174150"/>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4AD83F56-520C-4D1C-899C-18A420031F76}">
      <dsp:nvSpPr>
        <dsp:cNvPr id="0" name=""/>
        <dsp:cNvSpPr/>
      </dsp:nvSpPr>
      <dsp:spPr>
        <a:xfrm>
          <a:off x="361321" y="639134"/>
          <a:ext cx="91440" cy="157522"/>
        </a:xfrm>
        <a:custGeom>
          <a:avLst/>
          <a:gdLst/>
          <a:ahLst/>
          <a:cxnLst/>
          <a:rect l="0" t="0" r="0" b="0"/>
          <a:pathLst>
            <a:path>
              <a:moveTo>
                <a:pt x="45720" y="0"/>
              </a:moveTo>
              <a:lnTo>
                <a:pt x="45720" y="157522"/>
              </a:lnTo>
            </a:path>
          </a:pathLst>
        </a:custGeom>
        <a:noFill/>
        <a:ln w="50800" cap="rnd" cmpd="dbl"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9E099233-9566-4346-B04C-50CEA601112E}">
      <dsp:nvSpPr>
        <dsp:cNvPr id="0" name=""/>
        <dsp:cNvSpPr/>
      </dsp:nvSpPr>
      <dsp:spPr>
        <a:xfrm>
          <a:off x="115526" y="56104"/>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D36DE2FF-CA73-4DEB-805A-105DFA9439F4}">
      <dsp:nvSpPr>
        <dsp:cNvPr id="0" name=""/>
        <dsp:cNvSpPr/>
      </dsp:nvSpPr>
      <dsp:spPr>
        <a:xfrm>
          <a:off x="867028" y="7621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표지</a:t>
          </a:r>
        </a:p>
      </dsp:txBody>
      <dsp:txXfrm>
        <a:off x="867028" y="76213"/>
        <a:ext cx="874544" cy="583029"/>
      </dsp:txXfrm>
    </dsp:sp>
    <dsp:sp modelId="{7AE10BB4-AA8F-4B80-8242-A81F2B30AB57}">
      <dsp:nvSpPr>
        <dsp:cNvPr id="0" name=""/>
        <dsp:cNvSpPr/>
      </dsp:nvSpPr>
      <dsp:spPr>
        <a:xfrm>
          <a:off x="115526" y="79665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53EF6DC-EE38-4BD8-A270-669D28570E38}">
      <dsp:nvSpPr>
        <dsp:cNvPr id="0" name=""/>
        <dsp:cNvSpPr/>
      </dsp:nvSpPr>
      <dsp:spPr>
        <a:xfrm>
          <a:off x="867037" y="804883"/>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목차</a:t>
          </a:r>
        </a:p>
      </dsp:txBody>
      <dsp:txXfrm>
        <a:off x="867037" y="804883"/>
        <a:ext cx="874544" cy="583029"/>
      </dsp:txXfrm>
    </dsp:sp>
    <dsp:sp modelId="{39E7816B-7BD8-49E8-B907-E9796BCDFCC6}">
      <dsp:nvSpPr>
        <dsp:cNvPr id="0" name=""/>
        <dsp:cNvSpPr/>
      </dsp:nvSpPr>
      <dsp:spPr>
        <a:xfrm>
          <a:off x="115528" y="1553837"/>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BCF6BAF4-B2E1-4113-906C-5724424D7070}">
      <dsp:nvSpPr>
        <dsp:cNvPr id="0" name=""/>
        <dsp:cNvSpPr/>
      </dsp:nvSpPr>
      <dsp:spPr>
        <a:xfrm>
          <a:off x="855095" y="1560262"/>
          <a:ext cx="108116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히스토리</a:t>
          </a:r>
        </a:p>
      </dsp:txBody>
      <dsp:txXfrm>
        <a:off x="855095" y="1560262"/>
        <a:ext cx="1081164" cy="583029"/>
      </dsp:txXfrm>
    </dsp:sp>
    <dsp:sp modelId="{89F34065-E709-4F77-895F-0F82C15137BF}">
      <dsp:nvSpPr>
        <dsp:cNvPr id="0" name=""/>
        <dsp:cNvSpPr/>
      </dsp:nvSpPr>
      <dsp:spPr>
        <a:xfrm>
          <a:off x="115524" y="2315769"/>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667BC4B-7B76-47B9-B8ED-575C821ACCAA}">
      <dsp:nvSpPr>
        <dsp:cNvPr id="0" name=""/>
        <dsp:cNvSpPr/>
      </dsp:nvSpPr>
      <dsp:spPr>
        <a:xfrm>
          <a:off x="864643" y="2328748"/>
          <a:ext cx="104393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메뉴구조</a:t>
          </a:r>
        </a:p>
      </dsp:txBody>
      <dsp:txXfrm>
        <a:off x="864643" y="2328748"/>
        <a:ext cx="1043934" cy="583029"/>
      </dsp:txXfrm>
    </dsp:sp>
    <dsp:sp modelId="{7456DCBE-7734-4B67-B500-A57A885F90F6}">
      <dsp:nvSpPr>
        <dsp:cNvPr id="0" name=""/>
        <dsp:cNvSpPr/>
      </dsp:nvSpPr>
      <dsp:spPr>
        <a:xfrm>
          <a:off x="115525" y="3082453"/>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CE8D104-2FA9-446B-8E6B-CAA55CB290A3}">
      <dsp:nvSpPr>
        <dsp:cNvPr id="0" name=""/>
        <dsp:cNvSpPr/>
      </dsp:nvSpPr>
      <dsp:spPr>
        <a:xfrm>
          <a:off x="864645" y="3092266"/>
          <a:ext cx="96946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화면목록</a:t>
          </a:r>
        </a:p>
      </dsp:txBody>
      <dsp:txXfrm>
        <a:off x="864645" y="3092266"/>
        <a:ext cx="969467" cy="583029"/>
      </dsp:txXfrm>
    </dsp:sp>
    <dsp:sp modelId="{F0733F20-3535-4FB9-B171-FCDFC2CC4034}">
      <dsp:nvSpPr>
        <dsp:cNvPr id="0" name=""/>
        <dsp:cNvSpPr/>
      </dsp:nvSpPr>
      <dsp:spPr>
        <a:xfrm>
          <a:off x="115524" y="3844386"/>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F98C685A-34A7-40A1-B545-04E82DFDC5C0}">
      <dsp:nvSpPr>
        <dsp:cNvPr id="0" name=""/>
        <dsp:cNvSpPr/>
      </dsp:nvSpPr>
      <dsp:spPr>
        <a:xfrm>
          <a:off x="861293" y="3856402"/>
          <a:ext cx="950463"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프로세스</a:t>
          </a:r>
        </a:p>
      </dsp:txBody>
      <dsp:txXfrm>
        <a:off x="861293" y="3856402"/>
        <a:ext cx="950463" cy="583029"/>
      </dsp:txXfrm>
    </dsp:sp>
    <dsp:sp modelId="{C611907A-D66E-49B7-A625-D5AEF3E74E5C}">
      <dsp:nvSpPr>
        <dsp:cNvPr id="0" name=""/>
        <dsp:cNvSpPr/>
      </dsp:nvSpPr>
      <dsp:spPr>
        <a:xfrm>
          <a:off x="115526" y="461740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1BF74B04-0CCF-493F-909C-64422247625B}">
      <dsp:nvSpPr>
        <dsp:cNvPr id="0" name=""/>
        <dsp:cNvSpPr/>
      </dsp:nvSpPr>
      <dsp:spPr>
        <a:xfrm>
          <a:off x="864641" y="4613559"/>
          <a:ext cx="874544"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ko-KR" altLang="en-US" sz="1400" b="0" kern="1200" dirty="0">
              <a:solidFill>
                <a:srgbClr val="B5A89C"/>
              </a:solidFill>
            </a:rPr>
            <a:t>정책</a:t>
          </a:r>
        </a:p>
      </dsp:txBody>
      <dsp:txXfrm>
        <a:off x="864641" y="4613559"/>
        <a:ext cx="874544" cy="583029"/>
      </dsp:txXfrm>
    </dsp:sp>
    <dsp:sp modelId="{7488DEE3-6249-4192-9815-C988931037A2}">
      <dsp:nvSpPr>
        <dsp:cNvPr id="0" name=""/>
        <dsp:cNvSpPr/>
      </dsp:nvSpPr>
      <dsp:spPr>
        <a:xfrm>
          <a:off x="115529" y="5426751"/>
          <a:ext cx="583029" cy="583029"/>
        </a:xfrm>
        <a:prstGeom prst="ellipse">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w="38100" cap="rnd" cmpd="dbl" algn="ctr">
          <a:solidFill>
            <a:schemeClr val="tx1">
              <a:alpha val="90000"/>
            </a:schemeClr>
          </a:solidFill>
          <a:prstDash val="sysDash"/>
          <a:miter lim="800000"/>
        </a:ln>
        <a:effectLst/>
      </dsp:spPr>
      <dsp:style>
        <a:lnRef idx="2">
          <a:scrgbClr r="0" g="0" b="0"/>
        </a:lnRef>
        <a:fillRef idx="1">
          <a:scrgbClr r="0" g="0" b="0"/>
        </a:fillRef>
        <a:effectRef idx="0">
          <a:scrgbClr r="0" g="0" b="0"/>
        </a:effectRef>
        <a:fontRef idx="minor">
          <a:schemeClr val="lt1"/>
        </a:fontRef>
      </dsp:style>
    </dsp:sp>
    <dsp:sp modelId="{63F54C83-D23D-4F0A-8D41-A629AE4CE068}">
      <dsp:nvSpPr>
        <dsp:cNvPr id="0" name=""/>
        <dsp:cNvSpPr/>
      </dsp:nvSpPr>
      <dsp:spPr>
        <a:xfrm>
          <a:off x="867133" y="5426436"/>
          <a:ext cx="1224187"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72000" lvl="0" indent="0" algn="l" defTabSz="622300" latinLnBrk="1">
            <a:lnSpc>
              <a:spcPct val="90000"/>
            </a:lnSpc>
            <a:spcBef>
              <a:spcPct val="0"/>
            </a:spcBef>
            <a:spcAft>
              <a:spcPct val="35000"/>
            </a:spcAft>
            <a:buNone/>
          </a:pPr>
          <a:r>
            <a:rPr lang="en-US" altLang="ko-KR" sz="1400" b="0" kern="1200" dirty="0">
              <a:solidFill>
                <a:srgbClr val="B5A89C"/>
              </a:solidFill>
            </a:rPr>
            <a:t>UI, </a:t>
          </a:r>
          <a:r>
            <a:rPr lang="ko-KR" altLang="en-US" sz="1400" b="0" kern="1200" dirty="0">
              <a:solidFill>
                <a:srgbClr val="B5A89C"/>
              </a:solidFill>
            </a:rPr>
            <a:t>기능정의</a:t>
          </a:r>
        </a:p>
      </dsp:txBody>
      <dsp:txXfrm>
        <a:off x="867133" y="5426436"/>
        <a:ext cx="1224187" cy="583029"/>
      </dsp:txXfrm>
    </dsp:sp>
    <dsp:sp modelId="{0192FFF6-66F4-4333-BAC8-89F24C8E90F4}">
      <dsp:nvSpPr>
        <dsp:cNvPr id="0" name=""/>
        <dsp:cNvSpPr/>
      </dsp:nvSpPr>
      <dsp:spPr>
        <a:xfrm>
          <a:off x="111946" y="6227286"/>
          <a:ext cx="583029" cy="583029"/>
        </a:xfrm>
        <a:prstGeom prst="ellipse">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a:stretch>
        </a:blipFill>
        <a:ln w="38100" cap="rnd" cmpd="sng" algn="ctr">
          <a:solidFill>
            <a:srgbClr val="FFFF00">
              <a:alpha val="9000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111FE9-C9A0-4E87-B375-D72FAB255220}">
      <dsp:nvSpPr>
        <dsp:cNvPr id="0" name=""/>
        <dsp:cNvSpPr/>
      </dsp:nvSpPr>
      <dsp:spPr>
        <a:xfrm>
          <a:off x="840711" y="6226854"/>
          <a:ext cx="1627588" cy="583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72000" lvl="0" indent="0" algn="l" defTabSz="889000" latinLnBrk="1">
            <a:lnSpc>
              <a:spcPct val="90000"/>
            </a:lnSpc>
            <a:spcBef>
              <a:spcPct val="0"/>
            </a:spcBef>
            <a:spcAft>
              <a:spcPct val="35000"/>
            </a:spcAft>
            <a:buNone/>
          </a:pPr>
          <a:r>
            <a:rPr lang="ko-KR" altLang="en-US" sz="2000" b="1" kern="1200" dirty="0">
              <a:solidFill>
                <a:srgbClr val="4F4B4B"/>
              </a:solidFill>
            </a:rPr>
            <a:t>마무리 표지</a:t>
          </a:r>
        </a:p>
      </dsp:txBody>
      <dsp:txXfrm>
        <a:off x="840711" y="6226854"/>
        <a:ext cx="1627588" cy="583029"/>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32CDD9DA-374D-49C9-A4E1-F202EE372D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latin typeface="맑은 고딕" panose="020B0503020000020004" pitchFamily="50" charset="-127"/>
              <a:ea typeface="맑은 고딕" panose="020B0503020000020004" pitchFamily="50" charset="-127"/>
            </a:endParaRPr>
          </a:p>
        </p:txBody>
      </p:sp>
      <p:sp>
        <p:nvSpPr>
          <p:cNvPr id="3" name="날짜 개체 틀 2">
            <a:extLst>
              <a:ext uri="{FF2B5EF4-FFF2-40B4-BE49-F238E27FC236}">
                <a16:creationId xmlns:a16="http://schemas.microsoft.com/office/drawing/2014/main" id="{11EBD0AD-8849-49DF-A059-FE9B590B6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55083-D8AF-4900-82E3-A06C98F49F89}" type="datetime1">
              <a:rPr lang="ko-KR" altLang="en-US" smtClean="0">
                <a:latin typeface="맑은 고딕" panose="020B0503020000020004" pitchFamily="50" charset="-127"/>
                <a:ea typeface="맑은 고딕" panose="020B0503020000020004" pitchFamily="50" charset="-127"/>
              </a:rPr>
              <a:t>2025-07-08</a:t>
            </a:fld>
            <a:endParaRPr lang="ko-KR" altLang="en-US">
              <a:latin typeface="맑은 고딕" panose="020B0503020000020004" pitchFamily="50" charset="-127"/>
              <a:ea typeface="맑은 고딕" panose="020B0503020000020004" pitchFamily="50" charset="-127"/>
            </a:endParaRPr>
          </a:p>
        </p:txBody>
      </p:sp>
      <p:sp>
        <p:nvSpPr>
          <p:cNvPr id="4" name="바닥글 개체 틀 3">
            <a:extLst>
              <a:ext uri="{FF2B5EF4-FFF2-40B4-BE49-F238E27FC236}">
                <a16:creationId xmlns:a16="http://schemas.microsoft.com/office/drawing/2014/main" id="{0D9581AD-FA30-42B0-A8E1-EF5F94B338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latin typeface="맑은 고딕" panose="020B0503020000020004" pitchFamily="50" charset="-127"/>
              <a:ea typeface="맑은 고딕" panose="020B0503020000020004" pitchFamily="50" charset="-127"/>
            </a:endParaRPr>
          </a:p>
        </p:txBody>
      </p:sp>
      <p:sp>
        <p:nvSpPr>
          <p:cNvPr id="5" name="슬라이드 번호 개체 틀 4">
            <a:extLst>
              <a:ext uri="{FF2B5EF4-FFF2-40B4-BE49-F238E27FC236}">
                <a16:creationId xmlns:a16="http://schemas.microsoft.com/office/drawing/2014/main" id="{EA0FB0CF-6E67-48B9-A2EE-EAE04262A4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0C222A-B0CA-49EF-BAA9-86B8D7982715}" type="slidenum">
              <a:rPr lang="en-US" altLang="ko-KR" smtClean="0">
                <a:latin typeface="맑은 고딕" panose="020B0503020000020004" pitchFamily="50" charset="-127"/>
                <a:ea typeface="맑은 고딕" panose="020B0503020000020004" pitchFamily="50" charset="-127"/>
              </a:rPr>
              <a:t>‹#›</a:t>
            </a:fld>
            <a:endParaRPr lang="ko-KR" altLang="en-US">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9015533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aseline="0">
                <a:latin typeface="맑은 고딕" panose="020B0503020000020004" pitchFamily="50" charset="-127"/>
                <a:ea typeface="맑은 고딕" panose="020B0503020000020004" pitchFamily="50" charset="-127"/>
              </a:defRPr>
            </a:lvl1pPr>
          </a:lstStyle>
          <a:p>
            <a:endParaRPr lang="ko-KR" altLang="en-US" noProof="0"/>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aseline="0">
                <a:latin typeface="맑은 고딕" panose="020B0503020000020004" pitchFamily="50" charset="-127"/>
                <a:ea typeface="맑은 고딕" panose="020B0503020000020004" pitchFamily="50" charset="-127"/>
              </a:defRPr>
            </a:lvl1pPr>
          </a:lstStyle>
          <a:p>
            <a:fld id="{41BD18F9-9A89-420F-B2F9-6A8577B37A85}" type="datetime1">
              <a:rPr lang="ko-KR" altLang="en-US" noProof="0" smtClean="0"/>
              <a:t>2025-07-08</a:t>
            </a:fld>
            <a:endParaRPr lang="ko-KR" altLang="en-US" noProof="0"/>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noProof="0"/>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noProof="0"/>
              <a:t>마스터 텍스트 스타일을 편집하려면 클릭</a:t>
            </a:r>
          </a:p>
          <a:p>
            <a:pPr lvl="1"/>
            <a:r>
              <a:rPr lang="ko-KR" altLang="en-US" noProof="0"/>
              <a:t>두 번째 수준</a:t>
            </a:r>
          </a:p>
          <a:p>
            <a:pPr lvl="2"/>
            <a:r>
              <a:rPr lang="ko-KR" altLang="en-US" noProof="0"/>
              <a:t>세 번째 수준</a:t>
            </a:r>
          </a:p>
          <a:p>
            <a:pPr lvl="3"/>
            <a:r>
              <a:rPr lang="ko-KR" altLang="en-US" noProof="0"/>
              <a:t>네 번째 수준</a:t>
            </a:r>
          </a:p>
          <a:p>
            <a:pPr lvl="4"/>
            <a:r>
              <a:rPr lang="ko-KR" altLang="en-US" noProof="0"/>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aseline="0">
                <a:latin typeface="맑은 고딕" panose="020B0503020000020004" pitchFamily="50" charset="-127"/>
                <a:ea typeface="맑은 고딕" panose="020B0503020000020004" pitchFamily="50" charset="-127"/>
              </a:defRPr>
            </a:lvl1pPr>
          </a:lstStyle>
          <a:p>
            <a:endParaRPr lang="ko-KR" altLang="en-US" noProof="0"/>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aseline="0">
                <a:latin typeface="맑은 고딕" panose="020B0503020000020004" pitchFamily="50" charset="-127"/>
                <a:ea typeface="맑은 고딕" panose="020B0503020000020004" pitchFamily="50" charset="-127"/>
              </a:defRPr>
            </a:lvl1pPr>
          </a:lstStyle>
          <a:p>
            <a:fld id="{88C2397C-76CB-4669-80B7-B8E0F2366EF5}" type="slidenum">
              <a:rPr lang="en-US" altLang="ko-KR" noProof="0" smtClean="0"/>
              <a:pPr/>
              <a:t>‹#›</a:t>
            </a:fld>
            <a:endParaRPr lang="ko-KR" altLang="en-US" noProof="0"/>
          </a:p>
        </p:txBody>
      </p:sp>
    </p:spTree>
    <p:extLst>
      <p:ext uri="{BB962C8B-B14F-4D97-AF65-F5344CB8AC3E}">
        <p14:creationId xmlns:p14="http://schemas.microsoft.com/office/powerpoint/2010/main" val="1514937711"/>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1pPr>
    <a:lvl2pPr marL="4572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2pPr>
    <a:lvl3pPr marL="9144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3pPr>
    <a:lvl4pPr marL="13716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4pPr>
    <a:lvl5pPr marL="1828800" algn="l" defTabSz="914400" rtl="0" eaLnBrk="1" latinLnBrk="1" hangingPunct="1">
      <a:defRPr sz="1200" kern="1200" baseline="0">
        <a:solidFill>
          <a:schemeClr val="tx1"/>
        </a:solidFill>
        <a:latin typeface="맑은 고딕" panose="020B0503020000020004" pitchFamily="50" charset="-127"/>
        <a:ea typeface="맑은 고딕" panose="020B0503020000020004"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1</a:t>
            </a:fld>
            <a:endParaRPr lang="ko-KR" altLang="en-US"/>
          </a:p>
        </p:txBody>
      </p:sp>
    </p:spTree>
    <p:extLst>
      <p:ext uri="{BB962C8B-B14F-4D97-AF65-F5344CB8AC3E}">
        <p14:creationId xmlns:p14="http://schemas.microsoft.com/office/powerpoint/2010/main" val="149855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2</a:t>
            </a:fld>
            <a:endParaRPr lang="ko-KR" altLang="en-US"/>
          </a:p>
        </p:txBody>
      </p:sp>
    </p:spTree>
    <p:extLst>
      <p:ext uri="{BB962C8B-B14F-4D97-AF65-F5344CB8AC3E}">
        <p14:creationId xmlns:p14="http://schemas.microsoft.com/office/powerpoint/2010/main" val="750351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3</a:t>
            </a:fld>
            <a:endParaRPr lang="ko-KR" altLang="en-US"/>
          </a:p>
        </p:txBody>
      </p:sp>
    </p:spTree>
    <p:extLst>
      <p:ext uri="{BB962C8B-B14F-4D97-AF65-F5344CB8AC3E}">
        <p14:creationId xmlns:p14="http://schemas.microsoft.com/office/powerpoint/2010/main" val="2952095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4</a:t>
            </a:fld>
            <a:endParaRPr lang="ko-KR" altLang="en-US"/>
          </a:p>
        </p:txBody>
      </p:sp>
    </p:spTree>
    <p:extLst>
      <p:ext uri="{BB962C8B-B14F-4D97-AF65-F5344CB8AC3E}">
        <p14:creationId xmlns:p14="http://schemas.microsoft.com/office/powerpoint/2010/main" val="350700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5</a:t>
            </a:fld>
            <a:endParaRPr lang="ko-KR" altLang="en-US"/>
          </a:p>
        </p:txBody>
      </p:sp>
    </p:spTree>
    <p:extLst>
      <p:ext uri="{BB962C8B-B14F-4D97-AF65-F5344CB8AC3E}">
        <p14:creationId xmlns:p14="http://schemas.microsoft.com/office/powerpoint/2010/main" val="306180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6</a:t>
            </a:fld>
            <a:endParaRPr lang="ko-KR" altLang="en-US"/>
          </a:p>
        </p:txBody>
      </p:sp>
    </p:spTree>
    <p:extLst>
      <p:ext uri="{BB962C8B-B14F-4D97-AF65-F5344CB8AC3E}">
        <p14:creationId xmlns:p14="http://schemas.microsoft.com/office/powerpoint/2010/main" val="3194656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7</a:t>
            </a:fld>
            <a:endParaRPr lang="ko-KR" altLang="en-US"/>
          </a:p>
        </p:txBody>
      </p:sp>
    </p:spTree>
    <p:extLst>
      <p:ext uri="{BB962C8B-B14F-4D97-AF65-F5344CB8AC3E}">
        <p14:creationId xmlns:p14="http://schemas.microsoft.com/office/powerpoint/2010/main" val="106627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8</a:t>
            </a:fld>
            <a:endParaRPr lang="ko-KR" altLang="en-US"/>
          </a:p>
        </p:txBody>
      </p:sp>
    </p:spTree>
    <p:extLst>
      <p:ext uri="{BB962C8B-B14F-4D97-AF65-F5344CB8AC3E}">
        <p14:creationId xmlns:p14="http://schemas.microsoft.com/office/powerpoint/2010/main" val="3349758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8C2397C-76CB-4669-80B7-B8E0F2366EF5}" type="slidenum">
              <a:rPr lang="en-US" altLang="ko-KR" smtClean="0"/>
              <a:t>9</a:t>
            </a:fld>
            <a:endParaRPr lang="ko-KR" altLang="en-US"/>
          </a:p>
        </p:txBody>
      </p:sp>
    </p:spTree>
    <p:extLst>
      <p:ext uri="{BB962C8B-B14F-4D97-AF65-F5344CB8AC3E}">
        <p14:creationId xmlns:p14="http://schemas.microsoft.com/office/powerpoint/2010/main" val="2448082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453531-BD39-4631-A7BC-2063A4BE8D2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ko-KR" altLang="en-US" noProof="0"/>
              <a:t>마스터 제목 스타일 편집</a:t>
            </a:r>
          </a:p>
        </p:txBody>
      </p:sp>
      <p:sp>
        <p:nvSpPr>
          <p:cNvPr id="3" name="부제목 2">
            <a:extLst>
              <a:ext uri="{FF2B5EF4-FFF2-40B4-BE49-F238E27FC236}">
                <a16:creationId xmlns:a16="http://schemas.microsoft.com/office/drawing/2014/main" id="{CF7E7EDF-AF79-43AC-87B8-17B03970ED28}"/>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ko-KR" altLang="en-US" noProof="0"/>
              <a:t>클릭하여 마스터 부제목 스타일 편집</a:t>
            </a:r>
          </a:p>
        </p:txBody>
      </p:sp>
      <p:sp>
        <p:nvSpPr>
          <p:cNvPr id="4" name="날짜 개체 틀 3">
            <a:extLst>
              <a:ext uri="{FF2B5EF4-FFF2-40B4-BE49-F238E27FC236}">
                <a16:creationId xmlns:a16="http://schemas.microsoft.com/office/drawing/2014/main" id="{804BCE57-3F83-451D-B054-C3CD09C22DF9}"/>
              </a:ext>
            </a:extLst>
          </p:cNvPr>
          <p:cNvSpPr>
            <a:spLocks noGrp="1"/>
          </p:cNvSpPr>
          <p:nvPr>
            <p:ph type="dt" sz="half" idx="10"/>
          </p:nvPr>
        </p:nvSpPr>
        <p:spPr/>
        <p:txBody>
          <a:bodyPr rtlCol="0"/>
          <a:lstStyle/>
          <a:p>
            <a:pPr rtl="0"/>
            <a:fld id="{367BC002-07DF-4F2C-98C8-6834E9003852}" type="datetime1">
              <a:rPr lang="ko-KR" altLang="en-US" noProof="0" smtClean="0"/>
              <a:t>2025-07-08</a:t>
            </a:fld>
            <a:endParaRPr lang="ko-KR" altLang="en-US" noProof="0"/>
          </a:p>
        </p:txBody>
      </p:sp>
      <p:sp>
        <p:nvSpPr>
          <p:cNvPr id="5" name="바닥글 개체 틀 4">
            <a:extLst>
              <a:ext uri="{FF2B5EF4-FFF2-40B4-BE49-F238E27FC236}">
                <a16:creationId xmlns:a16="http://schemas.microsoft.com/office/drawing/2014/main" id="{18AA123F-7620-4BD5-A2C6-E5FFC82AC019}"/>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D120EFB7-C86D-40F3-B954-D404757EEEE9}"/>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86819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3B452A-7C24-4BD6-ACF5-507DA67CBE8F}"/>
              </a:ext>
            </a:extLst>
          </p:cNvPr>
          <p:cNvSpPr>
            <a:spLocks noGrp="1"/>
          </p:cNvSpPr>
          <p:nvPr>
            <p:ph type="title"/>
          </p:nvPr>
        </p:nvSpPr>
        <p:spPr>
          <a:xfrm>
            <a:off x="831850" y="1709738"/>
            <a:ext cx="10515600" cy="2852737"/>
          </a:xfrm>
        </p:spPr>
        <p:txBody>
          <a:bodyPr rtlCol="0" anchor="b"/>
          <a:lstStyle>
            <a:lvl1pPr>
              <a:defRPr sz="6000"/>
            </a:lvl1p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B1787A7F-D326-464A-8E9E-29ABB3D0D02F}"/>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ko-KR" altLang="en-US" noProof="0"/>
              <a:t>마스터 텍스트 스타일을 편집하려면 클릭하세요</a:t>
            </a:r>
            <a:r>
              <a:rPr lang="en-US" altLang="ko-KR" noProof="0"/>
              <a:t>.</a:t>
            </a:r>
          </a:p>
        </p:txBody>
      </p:sp>
      <p:sp>
        <p:nvSpPr>
          <p:cNvPr id="4" name="날짜 개체 틀 3">
            <a:extLst>
              <a:ext uri="{FF2B5EF4-FFF2-40B4-BE49-F238E27FC236}">
                <a16:creationId xmlns:a16="http://schemas.microsoft.com/office/drawing/2014/main" id="{7CCBFE98-EE87-4B26-BF69-5B08FB79C690}"/>
              </a:ext>
            </a:extLst>
          </p:cNvPr>
          <p:cNvSpPr>
            <a:spLocks noGrp="1"/>
          </p:cNvSpPr>
          <p:nvPr>
            <p:ph type="dt" sz="half" idx="10"/>
          </p:nvPr>
        </p:nvSpPr>
        <p:spPr/>
        <p:txBody>
          <a:bodyPr rtlCol="0"/>
          <a:lstStyle/>
          <a:p>
            <a:pPr rtl="0"/>
            <a:fld id="{8F638515-E2D1-4CF6-8FCE-AB4863AE0C41}" type="datetime1">
              <a:rPr lang="ko-KR" altLang="en-US" noProof="0" smtClean="0"/>
              <a:t>2025-07-08</a:t>
            </a:fld>
            <a:endParaRPr lang="ko-KR" altLang="en-US" noProof="0"/>
          </a:p>
        </p:txBody>
      </p:sp>
      <p:sp>
        <p:nvSpPr>
          <p:cNvPr id="5" name="바닥글 개체 틀 4">
            <a:extLst>
              <a:ext uri="{FF2B5EF4-FFF2-40B4-BE49-F238E27FC236}">
                <a16:creationId xmlns:a16="http://schemas.microsoft.com/office/drawing/2014/main" id="{7DC3A0EE-99BD-4E99-9436-21A457EC5290}"/>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EB422866-35E4-4F22-8301-77D63466C131}"/>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3447768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내용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46DA22-940F-4349-8630-986AD29731EE}"/>
              </a:ext>
            </a:extLst>
          </p:cNvPr>
          <p:cNvSpPr>
            <a:spLocks noGrp="1"/>
          </p:cNvSpPr>
          <p:nvPr>
            <p:ph type="title"/>
          </p:nvPr>
        </p:nvSpPr>
        <p:spPr/>
        <p:txBody>
          <a:bodyPr rtlCol="0"/>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29AF9569-9288-433B-B3C6-0F607A20BB07}"/>
              </a:ext>
            </a:extLst>
          </p:cNvPr>
          <p:cNvSpPr>
            <a:spLocks noGrp="1"/>
          </p:cNvSpPr>
          <p:nvPr>
            <p:ph sz="half" idx="1" hasCustomPrompt="1"/>
          </p:nvPr>
        </p:nvSpPr>
        <p:spPr>
          <a:xfrm>
            <a:off x="838200" y="1825625"/>
            <a:ext cx="5181600" cy="435133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내용 개체 틀 3">
            <a:extLst>
              <a:ext uri="{FF2B5EF4-FFF2-40B4-BE49-F238E27FC236}">
                <a16:creationId xmlns:a16="http://schemas.microsoft.com/office/drawing/2014/main" id="{EC95C663-303B-4FEC-81A0-ED8AD1139F87}"/>
              </a:ext>
            </a:extLst>
          </p:cNvPr>
          <p:cNvSpPr>
            <a:spLocks noGrp="1"/>
          </p:cNvSpPr>
          <p:nvPr>
            <p:ph sz="half" idx="2" hasCustomPrompt="1"/>
          </p:nvPr>
        </p:nvSpPr>
        <p:spPr>
          <a:xfrm>
            <a:off x="6172200" y="1825625"/>
            <a:ext cx="5181600" cy="435133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날짜 개체 틀 4">
            <a:extLst>
              <a:ext uri="{FF2B5EF4-FFF2-40B4-BE49-F238E27FC236}">
                <a16:creationId xmlns:a16="http://schemas.microsoft.com/office/drawing/2014/main" id="{10AB1A5A-D4C3-4249-BEAE-C47DA1CDD1EF}"/>
              </a:ext>
            </a:extLst>
          </p:cNvPr>
          <p:cNvSpPr>
            <a:spLocks noGrp="1"/>
          </p:cNvSpPr>
          <p:nvPr>
            <p:ph type="dt" sz="half" idx="10"/>
          </p:nvPr>
        </p:nvSpPr>
        <p:spPr/>
        <p:txBody>
          <a:bodyPr rtlCol="0"/>
          <a:lstStyle/>
          <a:p>
            <a:pPr rtl="0"/>
            <a:fld id="{02971912-B12C-4E60-BECD-27D726F5B63E}" type="datetime1">
              <a:rPr lang="ko-KR" altLang="en-US" noProof="0" smtClean="0"/>
              <a:t>2025-07-08</a:t>
            </a:fld>
            <a:endParaRPr lang="ko-KR" altLang="en-US" noProof="0"/>
          </a:p>
        </p:txBody>
      </p:sp>
      <p:sp>
        <p:nvSpPr>
          <p:cNvPr id="6" name="바닥글 개체 틀 5">
            <a:extLst>
              <a:ext uri="{FF2B5EF4-FFF2-40B4-BE49-F238E27FC236}">
                <a16:creationId xmlns:a16="http://schemas.microsoft.com/office/drawing/2014/main" id="{408B3E8A-2311-4D96-B47C-105CF0A5C7DE}"/>
              </a:ext>
            </a:extLst>
          </p:cNvPr>
          <p:cNvSpPr>
            <a:spLocks noGrp="1"/>
          </p:cNvSpPr>
          <p:nvPr>
            <p:ph type="ftr" sz="quarter" idx="11"/>
          </p:nvPr>
        </p:nvSpPr>
        <p:spPr/>
        <p:txBody>
          <a:bodyPr rtlCol="0"/>
          <a:lstStyle/>
          <a:p>
            <a:pPr rtl="0"/>
            <a:endParaRPr lang="ko-KR" altLang="en-US" noProof="0"/>
          </a:p>
        </p:txBody>
      </p:sp>
      <p:sp>
        <p:nvSpPr>
          <p:cNvPr id="7" name="슬라이드 번호 개체 틀 6">
            <a:extLst>
              <a:ext uri="{FF2B5EF4-FFF2-40B4-BE49-F238E27FC236}">
                <a16:creationId xmlns:a16="http://schemas.microsoft.com/office/drawing/2014/main" id="{13970B8C-B941-4C78-A0CD-7BEC9A68C84A}"/>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2530648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7D4D3D-77EC-49A5-9100-28BC199457C4}"/>
              </a:ext>
            </a:extLst>
          </p:cNvPr>
          <p:cNvSpPr>
            <a:spLocks noGrp="1"/>
          </p:cNvSpPr>
          <p:nvPr>
            <p:ph type="title"/>
          </p:nvPr>
        </p:nvSpPr>
        <p:spPr>
          <a:xfrm>
            <a:off x="839788" y="365125"/>
            <a:ext cx="10515600" cy="1325563"/>
          </a:xfrm>
        </p:spPr>
        <p:txBody>
          <a:bodyPr rtlCol="0"/>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A76B8802-9D1E-4778-AC14-8DF5DFF19B24}"/>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4" name="내용 개체 틀 3">
            <a:extLst>
              <a:ext uri="{FF2B5EF4-FFF2-40B4-BE49-F238E27FC236}">
                <a16:creationId xmlns:a16="http://schemas.microsoft.com/office/drawing/2014/main" id="{88905D2C-BCE2-4C07-914F-FEE9CE58D24B}"/>
              </a:ext>
            </a:extLst>
          </p:cNvPr>
          <p:cNvSpPr>
            <a:spLocks noGrp="1"/>
          </p:cNvSpPr>
          <p:nvPr>
            <p:ph sz="half" idx="2" hasCustomPrompt="1"/>
          </p:nvPr>
        </p:nvSpPr>
        <p:spPr>
          <a:xfrm>
            <a:off x="839788" y="2505075"/>
            <a:ext cx="5157787" cy="368458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5" name="텍스트 개체 틀 4">
            <a:extLst>
              <a:ext uri="{FF2B5EF4-FFF2-40B4-BE49-F238E27FC236}">
                <a16:creationId xmlns:a16="http://schemas.microsoft.com/office/drawing/2014/main" id="{D71B0659-7F89-40BB-BA9B-0E7FC5017D58}"/>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ko-KR" altLang="en-US" noProof="0"/>
              <a:t>마스터 텍스트 스타일을 편집하려면 클릭하세요</a:t>
            </a:r>
            <a:r>
              <a:rPr lang="en-US" altLang="ko-KR" noProof="0"/>
              <a:t>.</a:t>
            </a:r>
          </a:p>
        </p:txBody>
      </p:sp>
      <p:sp>
        <p:nvSpPr>
          <p:cNvPr id="6" name="내용 개체 틀 5">
            <a:extLst>
              <a:ext uri="{FF2B5EF4-FFF2-40B4-BE49-F238E27FC236}">
                <a16:creationId xmlns:a16="http://schemas.microsoft.com/office/drawing/2014/main" id="{24924957-DF22-4A40-BC47-DC5FD280DDE2}"/>
              </a:ext>
            </a:extLst>
          </p:cNvPr>
          <p:cNvSpPr>
            <a:spLocks noGrp="1"/>
          </p:cNvSpPr>
          <p:nvPr>
            <p:ph sz="quarter" idx="4" hasCustomPrompt="1"/>
          </p:nvPr>
        </p:nvSpPr>
        <p:spPr>
          <a:xfrm>
            <a:off x="6172200" y="2505075"/>
            <a:ext cx="5183188" cy="3684588"/>
          </a:xfrm>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7" name="날짜 개체 틀 6">
            <a:extLst>
              <a:ext uri="{FF2B5EF4-FFF2-40B4-BE49-F238E27FC236}">
                <a16:creationId xmlns:a16="http://schemas.microsoft.com/office/drawing/2014/main" id="{A7EFCEA1-8AEA-49E0-8494-455F648EAAAD}"/>
              </a:ext>
            </a:extLst>
          </p:cNvPr>
          <p:cNvSpPr>
            <a:spLocks noGrp="1"/>
          </p:cNvSpPr>
          <p:nvPr>
            <p:ph type="dt" sz="half" idx="10"/>
          </p:nvPr>
        </p:nvSpPr>
        <p:spPr/>
        <p:txBody>
          <a:bodyPr rtlCol="0"/>
          <a:lstStyle/>
          <a:p>
            <a:pPr rtl="0"/>
            <a:fld id="{FD23DA92-5294-433B-AD27-934B97E41574}" type="datetime1">
              <a:rPr lang="ko-KR" altLang="en-US" noProof="0" smtClean="0"/>
              <a:t>2025-07-08</a:t>
            </a:fld>
            <a:endParaRPr lang="ko-KR" altLang="en-US" noProof="0"/>
          </a:p>
        </p:txBody>
      </p:sp>
      <p:sp>
        <p:nvSpPr>
          <p:cNvPr id="8" name="바닥글 개체 틀 7">
            <a:extLst>
              <a:ext uri="{FF2B5EF4-FFF2-40B4-BE49-F238E27FC236}">
                <a16:creationId xmlns:a16="http://schemas.microsoft.com/office/drawing/2014/main" id="{8DC185A4-A938-4717-A411-1C9AF9E643BF}"/>
              </a:ext>
            </a:extLst>
          </p:cNvPr>
          <p:cNvSpPr>
            <a:spLocks noGrp="1"/>
          </p:cNvSpPr>
          <p:nvPr>
            <p:ph type="ftr" sz="quarter" idx="11"/>
          </p:nvPr>
        </p:nvSpPr>
        <p:spPr/>
        <p:txBody>
          <a:bodyPr rtlCol="0"/>
          <a:lstStyle/>
          <a:p>
            <a:pPr rtl="0"/>
            <a:endParaRPr lang="ko-KR" altLang="en-US" noProof="0"/>
          </a:p>
        </p:txBody>
      </p:sp>
      <p:sp>
        <p:nvSpPr>
          <p:cNvPr id="9" name="슬라이드 번호 개체 틀 8">
            <a:extLst>
              <a:ext uri="{FF2B5EF4-FFF2-40B4-BE49-F238E27FC236}">
                <a16:creationId xmlns:a16="http://schemas.microsoft.com/office/drawing/2014/main" id="{A58346FC-8F9C-4930-BDFD-D29C17A9DDA4}"/>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202339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8B68E46-7E9C-49E0-9F3C-44096D0F3603}"/>
              </a:ext>
            </a:extLst>
          </p:cNvPr>
          <p:cNvSpPr>
            <a:spLocks noGrp="1"/>
          </p:cNvSpPr>
          <p:nvPr>
            <p:ph type="title"/>
          </p:nvPr>
        </p:nvSpPr>
        <p:spPr/>
        <p:txBody>
          <a:bodyPr rtlCol="0"/>
          <a:lstStyle/>
          <a:p>
            <a:pPr rtl="0"/>
            <a:r>
              <a:rPr lang="ko-KR" altLang="en-US" noProof="0"/>
              <a:t>마스터 제목 스타일 편집</a:t>
            </a:r>
          </a:p>
        </p:txBody>
      </p:sp>
      <p:sp>
        <p:nvSpPr>
          <p:cNvPr id="3" name="날짜 개체 틀 2">
            <a:extLst>
              <a:ext uri="{FF2B5EF4-FFF2-40B4-BE49-F238E27FC236}">
                <a16:creationId xmlns:a16="http://schemas.microsoft.com/office/drawing/2014/main" id="{E1CFE8D5-57CE-4600-95EF-7D02BDFF111A}"/>
              </a:ext>
            </a:extLst>
          </p:cNvPr>
          <p:cNvSpPr>
            <a:spLocks noGrp="1"/>
          </p:cNvSpPr>
          <p:nvPr>
            <p:ph type="dt" sz="half" idx="10"/>
          </p:nvPr>
        </p:nvSpPr>
        <p:spPr/>
        <p:txBody>
          <a:bodyPr rtlCol="0"/>
          <a:lstStyle/>
          <a:p>
            <a:pPr rtl="0"/>
            <a:fld id="{93FE62CC-3A58-4A56-9082-772ECA80794D}" type="datetime1">
              <a:rPr lang="ko-KR" altLang="en-US" noProof="0" smtClean="0"/>
              <a:t>2025-07-08</a:t>
            </a:fld>
            <a:endParaRPr lang="ko-KR" altLang="en-US" noProof="0"/>
          </a:p>
        </p:txBody>
      </p:sp>
      <p:sp>
        <p:nvSpPr>
          <p:cNvPr id="4" name="바닥글 개체 틀 3">
            <a:extLst>
              <a:ext uri="{FF2B5EF4-FFF2-40B4-BE49-F238E27FC236}">
                <a16:creationId xmlns:a16="http://schemas.microsoft.com/office/drawing/2014/main" id="{0ADB9CB4-898F-41FB-890C-CE29E7D33EF1}"/>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0AB31D42-E881-48EE-9A3B-D7DB1179FA93}"/>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3897480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비어 있음">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ACC84C5D-77AE-4DF1-8DFD-8B1B3C61C058}"/>
              </a:ext>
            </a:extLst>
          </p:cNvPr>
          <p:cNvSpPr>
            <a:spLocks noGrp="1"/>
          </p:cNvSpPr>
          <p:nvPr>
            <p:ph type="dt" sz="half" idx="10"/>
          </p:nvPr>
        </p:nvSpPr>
        <p:spPr/>
        <p:txBody>
          <a:bodyPr rtlCol="0"/>
          <a:lstStyle/>
          <a:p>
            <a:pPr rtl="0"/>
            <a:fld id="{7DE4BCD3-1636-4ACF-8F0B-6C00D574C87E}" type="datetime1">
              <a:rPr lang="ko-KR" altLang="en-US" noProof="0" smtClean="0"/>
              <a:t>2025-07-08</a:t>
            </a:fld>
            <a:endParaRPr lang="ko-KR" altLang="en-US" noProof="0"/>
          </a:p>
        </p:txBody>
      </p:sp>
      <p:sp>
        <p:nvSpPr>
          <p:cNvPr id="3" name="바닥글 개체 틀 2">
            <a:extLst>
              <a:ext uri="{FF2B5EF4-FFF2-40B4-BE49-F238E27FC236}">
                <a16:creationId xmlns:a16="http://schemas.microsoft.com/office/drawing/2014/main" id="{E081A53E-10FF-4588-9FD7-EB5845A6F96B}"/>
              </a:ext>
            </a:extLst>
          </p:cNvPr>
          <p:cNvSpPr>
            <a:spLocks noGrp="1"/>
          </p:cNvSpPr>
          <p:nvPr>
            <p:ph type="ftr" sz="quarter" idx="11"/>
          </p:nvPr>
        </p:nvSpPr>
        <p:spPr/>
        <p:txBody>
          <a:bodyPr rtlCol="0"/>
          <a:lstStyle/>
          <a:p>
            <a:pPr rtl="0"/>
            <a:endParaRPr lang="ko-KR" altLang="en-US" noProof="0"/>
          </a:p>
        </p:txBody>
      </p:sp>
      <p:sp>
        <p:nvSpPr>
          <p:cNvPr id="4" name="슬라이드 번호 개체 틀 3">
            <a:extLst>
              <a:ext uri="{FF2B5EF4-FFF2-40B4-BE49-F238E27FC236}">
                <a16:creationId xmlns:a16="http://schemas.microsoft.com/office/drawing/2014/main" id="{0821643F-1A91-4B83-ABCD-00A14AB77527}"/>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4146420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E0CB24-B446-4243-A89A-7E43AFCED6AD}"/>
              </a:ext>
            </a:extLst>
          </p:cNvPr>
          <p:cNvSpPr>
            <a:spLocks noGrp="1"/>
          </p:cNvSpPr>
          <p:nvPr>
            <p:ph type="title"/>
          </p:nvPr>
        </p:nvSpPr>
        <p:spPr>
          <a:xfrm>
            <a:off x="839788" y="457200"/>
            <a:ext cx="3932237" cy="1600200"/>
          </a:xfrm>
        </p:spPr>
        <p:txBody>
          <a:bodyPr rtlCol="0" anchor="b"/>
          <a:lstStyle>
            <a:lvl1pPr>
              <a:defRPr sz="3200"/>
            </a:lvl1pPr>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51CB897D-CF45-4CDE-848C-1053A9659799}"/>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텍스트 개체 틀 3">
            <a:extLst>
              <a:ext uri="{FF2B5EF4-FFF2-40B4-BE49-F238E27FC236}">
                <a16:creationId xmlns:a16="http://schemas.microsoft.com/office/drawing/2014/main" id="{D96EBAFB-99A8-4710-9D39-F625AF8B6499}"/>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5" name="날짜 개체 틀 4">
            <a:extLst>
              <a:ext uri="{FF2B5EF4-FFF2-40B4-BE49-F238E27FC236}">
                <a16:creationId xmlns:a16="http://schemas.microsoft.com/office/drawing/2014/main" id="{9CF0C10A-09E2-4132-9B39-50B6E5C5D7DF}"/>
              </a:ext>
            </a:extLst>
          </p:cNvPr>
          <p:cNvSpPr>
            <a:spLocks noGrp="1"/>
          </p:cNvSpPr>
          <p:nvPr>
            <p:ph type="dt" sz="half" idx="10"/>
          </p:nvPr>
        </p:nvSpPr>
        <p:spPr/>
        <p:txBody>
          <a:bodyPr rtlCol="0"/>
          <a:lstStyle/>
          <a:p>
            <a:pPr rtl="0"/>
            <a:fld id="{75D2D60B-7772-4DE3-8CC3-F2CB46DC5982}" type="datetime1">
              <a:rPr lang="ko-KR" altLang="en-US" noProof="0" smtClean="0"/>
              <a:t>2025-07-08</a:t>
            </a:fld>
            <a:endParaRPr lang="ko-KR" altLang="en-US" noProof="0"/>
          </a:p>
        </p:txBody>
      </p:sp>
      <p:sp>
        <p:nvSpPr>
          <p:cNvPr id="6" name="바닥글 개체 틀 5">
            <a:extLst>
              <a:ext uri="{FF2B5EF4-FFF2-40B4-BE49-F238E27FC236}">
                <a16:creationId xmlns:a16="http://schemas.microsoft.com/office/drawing/2014/main" id="{778942C1-393F-4504-B38C-E5733BB54039}"/>
              </a:ext>
            </a:extLst>
          </p:cNvPr>
          <p:cNvSpPr>
            <a:spLocks noGrp="1"/>
          </p:cNvSpPr>
          <p:nvPr>
            <p:ph type="ftr" sz="quarter" idx="11"/>
          </p:nvPr>
        </p:nvSpPr>
        <p:spPr/>
        <p:txBody>
          <a:bodyPr rtlCol="0"/>
          <a:lstStyle/>
          <a:p>
            <a:pPr rtl="0"/>
            <a:endParaRPr lang="ko-KR" altLang="en-US" noProof="0"/>
          </a:p>
        </p:txBody>
      </p:sp>
      <p:sp>
        <p:nvSpPr>
          <p:cNvPr id="7" name="슬라이드 번호 개체 틀 6">
            <a:extLst>
              <a:ext uri="{FF2B5EF4-FFF2-40B4-BE49-F238E27FC236}">
                <a16:creationId xmlns:a16="http://schemas.microsoft.com/office/drawing/2014/main" id="{A80C2CD5-DAC0-4887-A36F-6C14F9242499}"/>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3074116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E7633AD-3F85-48DE-AEFB-7AAC3619BD55}"/>
              </a:ext>
            </a:extLst>
          </p:cNvPr>
          <p:cNvSpPr>
            <a:spLocks noGrp="1"/>
          </p:cNvSpPr>
          <p:nvPr>
            <p:ph type="title"/>
          </p:nvPr>
        </p:nvSpPr>
        <p:spPr>
          <a:xfrm>
            <a:off x="839788" y="457200"/>
            <a:ext cx="3932237" cy="1600200"/>
          </a:xfrm>
        </p:spPr>
        <p:txBody>
          <a:bodyPr rtlCol="0" anchor="b"/>
          <a:lstStyle>
            <a:lvl1pPr>
              <a:defRPr sz="3200"/>
            </a:lvl1pPr>
          </a:lstStyle>
          <a:p>
            <a:pPr rtl="0"/>
            <a:r>
              <a:rPr lang="ko-KR" altLang="en-US" noProof="0"/>
              <a:t>마스터 제목 스타일 편집</a:t>
            </a:r>
          </a:p>
        </p:txBody>
      </p:sp>
      <p:sp>
        <p:nvSpPr>
          <p:cNvPr id="3" name="그림 개체 틀 2">
            <a:extLst>
              <a:ext uri="{FF2B5EF4-FFF2-40B4-BE49-F238E27FC236}">
                <a16:creationId xmlns:a16="http://schemas.microsoft.com/office/drawing/2014/main" id="{1CA47860-67BE-4087-82E5-3DC22B338811}"/>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ko-KR" altLang="en-US" noProof="0"/>
              <a:t>그림을 추가하려면 아이콘을 클릭하십시오</a:t>
            </a:r>
          </a:p>
        </p:txBody>
      </p:sp>
      <p:sp>
        <p:nvSpPr>
          <p:cNvPr id="4" name="텍스트 개체 틀 3">
            <a:extLst>
              <a:ext uri="{FF2B5EF4-FFF2-40B4-BE49-F238E27FC236}">
                <a16:creationId xmlns:a16="http://schemas.microsoft.com/office/drawing/2014/main" id="{CB85905D-6027-458C-AFF7-9A3F785E2A32}"/>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ko-KR" altLang="en-US" noProof="0"/>
              <a:t>마스터 텍스트 스타일을 편집하려면 클릭하세요</a:t>
            </a:r>
            <a:r>
              <a:rPr lang="en-US" altLang="ko-KR" noProof="0"/>
              <a:t>.</a:t>
            </a:r>
          </a:p>
        </p:txBody>
      </p:sp>
      <p:sp>
        <p:nvSpPr>
          <p:cNvPr id="5" name="날짜 개체 틀 4">
            <a:extLst>
              <a:ext uri="{FF2B5EF4-FFF2-40B4-BE49-F238E27FC236}">
                <a16:creationId xmlns:a16="http://schemas.microsoft.com/office/drawing/2014/main" id="{AC3B5A11-01C3-41A9-B294-01BFFCC9D6BA}"/>
              </a:ext>
            </a:extLst>
          </p:cNvPr>
          <p:cNvSpPr>
            <a:spLocks noGrp="1"/>
          </p:cNvSpPr>
          <p:nvPr>
            <p:ph type="dt" sz="half" idx="10"/>
          </p:nvPr>
        </p:nvSpPr>
        <p:spPr/>
        <p:txBody>
          <a:bodyPr rtlCol="0"/>
          <a:lstStyle/>
          <a:p>
            <a:pPr rtl="0"/>
            <a:fld id="{589C11E0-B028-4C2C-B8D8-97B6FA50E7BA}" type="datetime1">
              <a:rPr lang="ko-KR" altLang="en-US" noProof="0" smtClean="0"/>
              <a:t>2025-07-08</a:t>
            </a:fld>
            <a:endParaRPr lang="ko-KR" altLang="en-US" noProof="0"/>
          </a:p>
        </p:txBody>
      </p:sp>
      <p:sp>
        <p:nvSpPr>
          <p:cNvPr id="6" name="바닥글 개체 틀 5">
            <a:extLst>
              <a:ext uri="{FF2B5EF4-FFF2-40B4-BE49-F238E27FC236}">
                <a16:creationId xmlns:a16="http://schemas.microsoft.com/office/drawing/2014/main" id="{EE7849AE-43A6-4C54-BC9B-3532ED54A498}"/>
              </a:ext>
            </a:extLst>
          </p:cNvPr>
          <p:cNvSpPr>
            <a:spLocks noGrp="1"/>
          </p:cNvSpPr>
          <p:nvPr>
            <p:ph type="ftr" sz="quarter" idx="11"/>
          </p:nvPr>
        </p:nvSpPr>
        <p:spPr/>
        <p:txBody>
          <a:bodyPr rtlCol="0"/>
          <a:lstStyle/>
          <a:p>
            <a:pPr rtl="0"/>
            <a:endParaRPr lang="ko-KR" altLang="en-US" noProof="0"/>
          </a:p>
        </p:txBody>
      </p:sp>
      <p:sp>
        <p:nvSpPr>
          <p:cNvPr id="7" name="슬라이드 번호 개체 틀 6">
            <a:extLst>
              <a:ext uri="{FF2B5EF4-FFF2-40B4-BE49-F238E27FC236}">
                <a16:creationId xmlns:a16="http://schemas.microsoft.com/office/drawing/2014/main" id="{BA4597CA-5462-4ED2-8920-D98D21EEDBE8}"/>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28028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C23106-B99B-46D8-BD6A-C0EE00309E0B}"/>
              </a:ext>
            </a:extLst>
          </p:cNvPr>
          <p:cNvSpPr>
            <a:spLocks noGrp="1"/>
          </p:cNvSpPr>
          <p:nvPr>
            <p:ph type="title"/>
          </p:nvPr>
        </p:nvSpPr>
        <p:spPr/>
        <p:txBody>
          <a:bodyPr rtlCol="0"/>
          <a:lstStyle/>
          <a:p>
            <a:pPr rtl="0"/>
            <a:r>
              <a:rPr lang="ko-KR" altLang="en-US" noProof="0"/>
              <a:t>마스터 제목 스타일 편집</a:t>
            </a:r>
          </a:p>
        </p:txBody>
      </p:sp>
      <p:sp>
        <p:nvSpPr>
          <p:cNvPr id="3" name="세로 텍스트 개체 틀 2">
            <a:extLst>
              <a:ext uri="{FF2B5EF4-FFF2-40B4-BE49-F238E27FC236}">
                <a16:creationId xmlns:a16="http://schemas.microsoft.com/office/drawing/2014/main" id="{EF1A505D-0FFB-4DE5-97F0-4D171B306597}"/>
              </a:ext>
            </a:extLst>
          </p:cNvPr>
          <p:cNvSpPr>
            <a:spLocks noGrp="1"/>
          </p:cNvSpPr>
          <p:nvPr>
            <p:ph type="body" orient="vert" idx="1" hasCustomPrompt="1"/>
          </p:nvPr>
        </p:nvSpPr>
        <p:spPr/>
        <p:txBody>
          <a:bodyPr vert="eaVert"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E9CF629E-444E-4560-A629-9705EE6A857C}"/>
              </a:ext>
            </a:extLst>
          </p:cNvPr>
          <p:cNvSpPr>
            <a:spLocks noGrp="1"/>
          </p:cNvSpPr>
          <p:nvPr>
            <p:ph type="dt" sz="half" idx="10"/>
          </p:nvPr>
        </p:nvSpPr>
        <p:spPr/>
        <p:txBody>
          <a:bodyPr rtlCol="0"/>
          <a:lstStyle/>
          <a:p>
            <a:pPr rtl="0"/>
            <a:fld id="{45BAB40C-2AA3-4AFE-8403-031D6BD992DF}" type="datetime1">
              <a:rPr lang="ko-KR" altLang="en-US" noProof="0" smtClean="0"/>
              <a:t>2025-07-08</a:t>
            </a:fld>
            <a:endParaRPr lang="ko-KR" altLang="en-US" noProof="0"/>
          </a:p>
        </p:txBody>
      </p:sp>
      <p:sp>
        <p:nvSpPr>
          <p:cNvPr id="5" name="바닥글 개체 틀 4">
            <a:extLst>
              <a:ext uri="{FF2B5EF4-FFF2-40B4-BE49-F238E27FC236}">
                <a16:creationId xmlns:a16="http://schemas.microsoft.com/office/drawing/2014/main" id="{342BF23E-D9B3-4EC7-87C9-6E3DE71C9334}"/>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F48E6A7B-C9CE-41FF-83EE-7555C4783FB3}"/>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25330459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A6D2DCE-9AE3-4DDF-9550-8F2C8049DC1A}"/>
              </a:ext>
            </a:extLst>
          </p:cNvPr>
          <p:cNvSpPr>
            <a:spLocks noGrp="1"/>
          </p:cNvSpPr>
          <p:nvPr>
            <p:ph type="title" orient="vert"/>
          </p:nvPr>
        </p:nvSpPr>
        <p:spPr>
          <a:xfrm>
            <a:off x="8724900" y="365125"/>
            <a:ext cx="2628900" cy="5811838"/>
          </a:xfrm>
        </p:spPr>
        <p:txBody>
          <a:bodyPr vert="eaVert" rtlCol="0"/>
          <a:lstStyle/>
          <a:p>
            <a:pPr rtl="0"/>
            <a:r>
              <a:rPr lang="ko-KR" altLang="en-US" noProof="0"/>
              <a:t>마스터 제목 스타일 편집</a:t>
            </a:r>
          </a:p>
        </p:txBody>
      </p:sp>
      <p:sp>
        <p:nvSpPr>
          <p:cNvPr id="3" name="세로 텍스트 개체 틀 2">
            <a:extLst>
              <a:ext uri="{FF2B5EF4-FFF2-40B4-BE49-F238E27FC236}">
                <a16:creationId xmlns:a16="http://schemas.microsoft.com/office/drawing/2014/main" id="{CB223327-1154-47BE-A63A-16B0D3866C48}"/>
              </a:ext>
            </a:extLst>
          </p:cNvPr>
          <p:cNvSpPr>
            <a:spLocks noGrp="1"/>
          </p:cNvSpPr>
          <p:nvPr>
            <p:ph type="body" orient="vert" idx="1" hasCustomPrompt="1"/>
          </p:nvPr>
        </p:nvSpPr>
        <p:spPr>
          <a:xfrm>
            <a:off x="838200" y="365125"/>
            <a:ext cx="7734300" cy="5811838"/>
          </a:xfrm>
        </p:spPr>
        <p:txBody>
          <a:bodyPr vert="eaVert"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B864AB57-F5BA-4A8E-84F0-394BE411E794}"/>
              </a:ext>
            </a:extLst>
          </p:cNvPr>
          <p:cNvSpPr>
            <a:spLocks noGrp="1"/>
          </p:cNvSpPr>
          <p:nvPr>
            <p:ph type="dt" sz="half" idx="10"/>
          </p:nvPr>
        </p:nvSpPr>
        <p:spPr/>
        <p:txBody>
          <a:bodyPr rtlCol="0"/>
          <a:lstStyle/>
          <a:p>
            <a:pPr rtl="0"/>
            <a:fld id="{0B99E462-57BB-41A3-B62D-45B67BF0F1AA}" type="datetime1">
              <a:rPr lang="ko-KR" altLang="en-US" noProof="0" smtClean="0"/>
              <a:t>2025-07-08</a:t>
            </a:fld>
            <a:endParaRPr lang="ko-KR" altLang="en-US" noProof="0"/>
          </a:p>
        </p:txBody>
      </p:sp>
      <p:sp>
        <p:nvSpPr>
          <p:cNvPr id="5" name="바닥글 개체 틀 4">
            <a:extLst>
              <a:ext uri="{FF2B5EF4-FFF2-40B4-BE49-F238E27FC236}">
                <a16:creationId xmlns:a16="http://schemas.microsoft.com/office/drawing/2014/main" id="{3BEE891D-73D0-4C6A-B669-252843EE1D17}"/>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C3F98B96-EA9C-4982-A75E-0FBF425539A6}"/>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4103258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페이지">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35829ECB-00F3-42B2-B128-33B3BAB93F82}"/>
              </a:ext>
            </a:extLst>
          </p:cNvPr>
          <p:cNvSpPr>
            <a:spLocks noGrp="1"/>
          </p:cNvSpPr>
          <p:nvPr>
            <p:ph type="pic" sz="quarter" idx="13"/>
          </p:nvPr>
        </p:nvSpPr>
        <p:spPr>
          <a:xfrm>
            <a:off x="-7938" y="0"/>
            <a:ext cx="8767763" cy="695325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3" name="날짜 개체 틀 2">
            <a:extLst>
              <a:ext uri="{FF2B5EF4-FFF2-40B4-BE49-F238E27FC236}">
                <a16:creationId xmlns:a16="http://schemas.microsoft.com/office/drawing/2014/main" id="{296E02DB-2985-441D-A63A-F03C81F0E1D2}"/>
              </a:ext>
            </a:extLst>
          </p:cNvPr>
          <p:cNvSpPr>
            <a:spLocks noGrp="1"/>
          </p:cNvSpPr>
          <p:nvPr>
            <p:ph type="dt" sz="half" idx="10"/>
          </p:nvPr>
        </p:nvSpPr>
        <p:spPr/>
        <p:txBody>
          <a:bodyPr rtlCol="0"/>
          <a:lstStyle/>
          <a:p>
            <a:pPr rtl="0"/>
            <a:fld id="{B9170055-5993-4127-B749-33684C036D04}" type="datetime1">
              <a:rPr lang="ko-KR" altLang="en-US" noProof="0" smtClean="0"/>
              <a:t>2025-07-08</a:t>
            </a:fld>
            <a:endParaRPr lang="ko-KR" altLang="en-US" noProof="0"/>
          </a:p>
        </p:txBody>
      </p:sp>
      <p:sp>
        <p:nvSpPr>
          <p:cNvPr id="4" name="바닥글 개체 틀 3">
            <a:extLst>
              <a:ext uri="{FF2B5EF4-FFF2-40B4-BE49-F238E27FC236}">
                <a16:creationId xmlns:a16="http://schemas.microsoft.com/office/drawing/2014/main" id="{84E7602D-D3C9-432B-9596-A83AF872D2B7}"/>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B8D274B1-5D2B-4EB5-893B-3FF10A25BD04}"/>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
        <p:nvSpPr>
          <p:cNvPr id="2" name="제목 1">
            <a:extLst>
              <a:ext uri="{FF2B5EF4-FFF2-40B4-BE49-F238E27FC236}">
                <a16:creationId xmlns:a16="http://schemas.microsoft.com/office/drawing/2014/main" id="{4EB6FE97-346A-4539-8C00-887E14EFF8F3}"/>
              </a:ext>
            </a:extLst>
          </p:cNvPr>
          <p:cNvSpPr>
            <a:spLocks noGrp="1"/>
          </p:cNvSpPr>
          <p:nvPr>
            <p:ph type="title" hasCustomPrompt="1"/>
          </p:nvPr>
        </p:nvSpPr>
        <p:spPr>
          <a:xfrm>
            <a:off x="5284956" y="3058277"/>
            <a:ext cx="5748489" cy="1047371"/>
          </a:xfrm>
        </p:spPr>
        <p:txBody>
          <a:bodyPr rtlCol="0">
            <a:normAutofit/>
          </a:bodyPr>
          <a:lstStyle>
            <a:lvl1pPr algn="ctr">
              <a:lnSpc>
                <a:spcPct val="150000"/>
              </a:lnSpc>
              <a:defRPr sz="1200" spc="600">
                <a:solidFill>
                  <a:schemeClr val="bg2">
                    <a:lumMod val="90000"/>
                  </a:schemeClr>
                </a:solidFill>
              </a:defRPr>
            </a:lvl1pPr>
          </a:lstStyle>
          <a:p>
            <a:pPr rtl="0"/>
            <a:r>
              <a:rPr lang="ko-KR" altLang="en-US" noProof="0"/>
              <a:t>마스터 제목 스타일을 편집하려면 클릭하세요</a:t>
            </a:r>
            <a:r>
              <a:rPr lang="en-US" altLang="ko-KR" noProof="0"/>
              <a:t>.</a:t>
            </a:r>
          </a:p>
        </p:txBody>
      </p:sp>
    </p:spTree>
    <p:extLst>
      <p:ext uri="{BB962C8B-B14F-4D97-AF65-F5344CB8AC3E}">
        <p14:creationId xmlns:p14="http://schemas.microsoft.com/office/powerpoint/2010/main" val="30866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공동 3 사진">
    <p:spTree>
      <p:nvGrpSpPr>
        <p:cNvPr id="1" name=""/>
        <p:cNvGrpSpPr/>
        <p:nvPr/>
      </p:nvGrpSpPr>
      <p:grpSpPr>
        <a:xfrm>
          <a:off x="0" y="0"/>
          <a:ext cx="0" cy="0"/>
          <a:chOff x="0" y="0"/>
          <a:chExt cx="0" cy="0"/>
        </a:xfrm>
      </p:grpSpPr>
      <p:sp>
        <p:nvSpPr>
          <p:cNvPr id="19" name="그림 개체 틀 18">
            <a:extLst>
              <a:ext uri="{FF2B5EF4-FFF2-40B4-BE49-F238E27FC236}">
                <a16:creationId xmlns:a16="http://schemas.microsoft.com/office/drawing/2014/main" id="{C9003AA9-A64B-441B-B640-06926B4DF95A}"/>
              </a:ext>
            </a:extLst>
          </p:cNvPr>
          <p:cNvSpPr>
            <a:spLocks noGrp="1"/>
          </p:cNvSpPr>
          <p:nvPr>
            <p:ph type="pic" sz="quarter" idx="13"/>
          </p:nvPr>
        </p:nvSpPr>
        <p:spPr>
          <a:xfrm>
            <a:off x="3581400" y="0"/>
            <a:ext cx="2955925" cy="441325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0" name="그림 개체 틀 18">
            <a:extLst>
              <a:ext uri="{FF2B5EF4-FFF2-40B4-BE49-F238E27FC236}">
                <a16:creationId xmlns:a16="http://schemas.microsoft.com/office/drawing/2014/main" id="{15CD8C71-CDCB-4B66-A220-00EE08FD3084}"/>
              </a:ext>
            </a:extLst>
          </p:cNvPr>
          <p:cNvSpPr>
            <a:spLocks noGrp="1"/>
          </p:cNvSpPr>
          <p:nvPr>
            <p:ph type="pic" sz="quarter" idx="14"/>
          </p:nvPr>
        </p:nvSpPr>
        <p:spPr>
          <a:xfrm>
            <a:off x="9479328" y="0"/>
            <a:ext cx="2712668" cy="441325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1" name="그림 개체 틀 18">
            <a:extLst>
              <a:ext uri="{FF2B5EF4-FFF2-40B4-BE49-F238E27FC236}">
                <a16:creationId xmlns:a16="http://schemas.microsoft.com/office/drawing/2014/main" id="{6944847D-09EF-4B0A-B6B2-619BA2D2F427}"/>
              </a:ext>
            </a:extLst>
          </p:cNvPr>
          <p:cNvSpPr>
            <a:spLocks noGrp="1"/>
          </p:cNvSpPr>
          <p:nvPr>
            <p:ph type="pic" sz="quarter" idx="15"/>
          </p:nvPr>
        </p:nvSpPr>
        <p:spPr>
          <a:xfrm>
            <a:off x="6560684" y="2444851"/>
            <a:ext cx="2918637" cy="4413149"/>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2" name="그림 개체 틀 18">
            <a:extLst>
              <a:ext uri="{FF2B5EF4-FFF2-40B4-BE49-F238E27FC236}">
                <a16:creationId xmlns:a16="http://schemas.microsoft.com/office/drawing/2014/main" id="{F6012508-D9F5-4D74-A051-556AC16E3B61}"/>
              </a:ext>
            </a:extLst>
          </p:cNvPr>
          <p:cNvSpPr>
            <a:spLocks noGrp="1"/>
          </p:cNvSpPr>
          <p:nvPr>
            <p:ph type="pic" sz="quarter" idx="16"/>
          </p:nvPr>
        </p:nvSpPr>
        <p:spPr>
          <a:xfrm>
            <a:off x="-6758" y="4413146"/>
            <a:ext cx="3617253" cy="2444853"/>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797CA83D-1033-4DFF-9FA9-57138082617F}"/>
              </a:ext>
            </a:extLst>
          </p:cNvPr>
          <p:cNvSpPr>
            <a:spLocks noGrp="1"/>
          </p:cNvSpPr>
          <p:nvPr>
            <p:ph type="title" hasCustomPrompt="1"/>
          </p:nvPr>
        </p:nvSpPr>
        <p:spPr>
          <a:xfrm>
            <a:off x="1025675" y="1476915"/>
            <a:ext cx="2548964" cy="1325563"/>
          </a:xfrm>
        </p:spPr>
        <p:txBody>
          <a:bodyPr rtlCol="0">
            <a:normAutofit/>
          </a:bodyPr>
          <a:lstStyle>
            <a:lvl1pPr>
              <a:lnSpc>
                <a:spcPct val="150000"/>
              </a:lnSpc>
              <a:defRPr sz="1200" spc="600">
                <a:solidFill>
                  <a:schemeClr val="accent2">
                    <a:lumMod val="75000"/>
                  </a:schemeClr>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51F356DA-3A13-477E-AEBF-805A7948E160}"/>
              </a:ext>
            </a:extLst>
          </p:cNvPr>
          <p:cNvSpPr>
            <a:spLocks noGrp="1"/>
          </p:cNvSpPr>
          <p:nvPr>
            <p:ph type="dt" sz="half" idx="10"/>
          </p:nvPr>
        </p:nvSpPr>
        <p:spPr/>
        <p:txBody>
          <a:bodyPr rtlCol="0"/>
          <a:lstStyle/>
          <a:p>
            <a:pPr rtl="0"/>
            <a:fld id="{FF7F8A79-689F-4F70-A044-65785E0F703B}" type="datetime1">
              <a:rPr lang="ko-KR" altLang="en-US" noProof="0" smtClean="0"/>
              <a:t>2025-07-08</a:t>
            </a:fld>
            <a:endParaRPr lang="ko-KR" altLang="en-US" noProof="0"/>
          </a:p>
        </p:txBody>
      </p:sp>
      <p:sp>
        <p:nvSpPr>
          <p:cNvPr id="24" name="텍스트 개체 틀 23">
            <a:extLst>
              <a:ext uri="{FF2B5EF4-FFF2-40B4-BE49-F238E27FC236}">
                <a16:creationId xmlns:a16="http://schemas.microsoft.com/office/drawing/2014/main" id="{6D6CF040-222F-40C5-B977-F3683477748E}"/>
              </a:ext>
            </a:extLst>
          </p:cNvPr>
          <p:cNvSpPr>
            <a:spLocks noGrp="1"/>
          </p:cNvSpPr>
          <p:nvPr>
            <p:ph type="body" sz="quarter" idx="17" hasCustomPrompt="1"/>
          </p:nvPr>
        </p:nvSpPr>
        <p:spPr>
          <a:xfrm>
            <a:off x="4111539" y="4924619"/>
            <a:ext cx="2020888" cy="1604963"/>
          </a:xfrm>
        </p:spPr>
        <p:txBody>
          <a:bodyPr rtlCol="0" anchor="ctr">
            <a:noAutofit/>
          </a:bodyPr>
          <a:lstStyle>
            <a:lvl1pPr marL="0" indent="0">
              <a:lnSpc>
                <a:spcPct val="150000"/>
              </a:lnSpc>
              <a:buNone/>
              <a:defRPr sz="900">
                <a:solidFill>
                  <a:schemeClr val="accent2">
                    <a:lumMod val="75000"/>
                  </a:schemeClr>
                </a:solidFill>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425309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열 3 사진">
    <p:spTree>
      <p:nvGrpSpPr>
        <p:cNvPr id="1" name=""/>
        <p:cNvGrpSpPr/>
        <p:nvPr/>
      </p:nvGrpSpPr>
      <p:grpSpPr>
        <a:xfrm>
          <a:off x="0" y="0"/>
          <a:ext cx="0" cy="0"/>
          <a:chOff x="0" y="0"/>
          <a:chExt cx="0" cy="0"/>
        </a:xfrm>
      </p:grpSpPr>
      <p:sp>
        <p:nvSpPr>
          <p:cNvPr id="16" name="그림 개체 틀 15">
            <a:extLst>
              <a:ext uri="{FF2B5EF4-FFF2-40B4-BE49-F238E27FC236}">
                <a16:creationId xmlns:a16="http://schemas.microsoft.com/office/drawing/2014/main" id="{4DB86F64-3750-4FD9-8332-F00263FFBCE8}"/>
              </a:ext>
            </a:extLst>
          </p:cNvPr>
          <p:cNvSpPr>
            <a:spLocks noGrp="1"/>
          </p:cNvSpPr>
          <p:nvPr>
            <p:ph type="pic" sz="quarter" idx="18"/>
          </p:nvPr>
        </p:nvSpPr>
        <p:spPr>
          <a:xfrm>
            <a:off x="0" y="0"/>
            <a:ext cx="4572000" cy="6858000"/>
          </a:xfrm>
        </p:spPr>
        <p:txBody>
          <a:bodyPr rtlCol="0" anchor="ctr">
            <a:normAutofit/>
          </a:bodyPr>
          <a:lstStyle>
            <a:lvl1pPr marL="0" indent="0" algn="ctr">
              <a:buNone/>
              <a:defRPr sz="1800" baseline="0">
                <a:latin typeface="맑은 고딕" panose="020B0503020000020004" pitchFamily="50" charset="-127"/>
              </a:defRPr>
            </a:lvl1pPr>
          </a:lstStyle>
          <a:p>
            <a:pPr rtl="0"/>
            <a:r>
              <a:rPr lang="ko-KR" altLang="en-US" noProof="0"/>
              <a:t>그림을 추가하려면 아이콘을 클릭하십시오</a:t>
            </a:r>
          </a:p>
        </p:txBody>
      </p:sp>
      <p:sp>
        <p:nvSpPr>
          <p:cNvPr id="18" name="그림 개체 틀 17">
            <a:extLst>
              <a:ext uri="{FF2B5EF4-FFF2-40B4-BE49-F238E27FC236}">
                <a16:creationId xmlns:a16="http://schemas.microsoft.com/office/drawing/2014/main" id="{B3C78BB5-C3E4-4ECD-8F9A-E690DAB8A098}"/>
              </a:ext>
            </a:extLst>
          </p:cNvPr>
          <p:cNvSpPr>
            <a:spLocks noGrp="1"/>
          </p:cNvSpPr>
          <p:nvPr>
            <p:ph type="pic" sz="quarter" idx="19"/>
          </p:nvPr>
        </p:nvSpPr>
        <p:spPr>
          <a:xfrm>
            <a:off x="8189913" y="0"/>
            <a:ext cx="4002087" cy="2078038"/>
          </a:xfrm>
        </p:spPr>
        <p:txBody>
          <a:bodyPr rtlCol="0" anchor="ctr">
            <a:normAutofit/>
          </a:bodyPr>
          <a:lstStyle>
            <a:lvl1pPr marL="0" indent="0" algn="ctr">
              <a:buNone/>
              <a:defRPr sz="1800" baseline="0">
                <a:latin typeface="맑은 고딕" panose="020B0503020000020004" pitchFamily="50" charset="-127"/>
              </a:defRPr>
            </a:lvl1pPr>
          </a:lstStyle>
          <a:p>
            <a:pPr rtl="0"/>
            <a:r>
              <a:rPr lang="ko-KR" altLang="en-US" noProof="0"/>
              <a:t>그림을 추가하려면 아이콘을 클릭하십시오</a:t>
            </a:r>
          </a:p>
        </p:txBody>
      </p:sp>
      <p:sp>
        <p:nvSpPr>
          <p:cNvPr id="20" name="그림 개체 틀 19">
            <a:extLst>
              <a:ext uri="{FF2B5EF4-FFF2-40B4-BE49-F238E27FC236}">
                <a16:creationId xmlns:a16="http://schemas.microsoft.com/office/drawing/2014/main" id="{EABE8925-F92F-4CB0-A00F-B42C9F247CEA}"/>
              </a:ext>
            </a:extLst>
          </p:cNvPr>
          <p:cNvSpPr>
            <a:spLocks noGrp="1"/>
          </p:cNvSpPr>
          <p:nvPr>
            <p:ph type="pic" sz="quarter" idx="20"/>
          </p:nvPr>
        </p:nvSpPr>
        <p:spPr>
          <a:xfrm>
            <a:off x="4572000" y="2051050"/>
            <a:ext cx="3617913" cy="4806950"/>
          </a:xfrm>
        </p:spPr>
        <p:txBody>
          <a:bodyPr rtlCol="0" anchor="ctr">
            <a:normAutofit/>
          </a:bodyPr>
          <a:lstStyle>
            <a:lvl1pPr marL="0" indent="0" algn="ctr">
              <a:buNone/>
              <a:defRPr sz="1800" baseline="0">
                <a:latin typeface="맑은 고딕" panose="020B0503020000020004" pitchFamily="50" charset="-127"/>
              </a:defRPr>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A9BBF863-F202-4C8A-ABC7-4596279F260D}"/>
              </a:ext>
            </a:extLst>
          </p:cNvPr>
          <p:cNvSpPr>
            <a:spLocks noGrp="1"/>
          </p:cNvSpPr>
          <p:nvPr>
            <p:ph type="title" hasCustomPrompt="1"/>
          </p:nvPr>
        </p:nvSpPr>
        <p:spPr>
          <a:xfrm>
            <a:off x="9229457" y="3793638"/>
            <a:ext cx="2209801" cy="1325563"/>
          </a:xfrm>
        </p:spPr>
        <p:txBody>
          <a:bodyPr rtlCol="0">
            <a:normAutofit/>
          </a:bodyPr>
          <a:lstStyle>
            <a:lvl1pPr>
              <a:lnSpc>
                <a:spcPct val="150000"/>
              </a:lnSpc>
              <a:defRPr sz="1200" spc="600" baseline="0">
                <a:solidFill>
                  <a:schemeClr val="accent6">
                    <a:lumMod val="50000"/>
                  </a:schemeClr>
                </a:solidFill>
                <a:latin typeface="맑은 고딕" panose="020B0503020000020004" pitchFamily="50" charset="-127"/>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55ED0535-3124-47F1-AB5B-92E2FC97A4FC}"/>
              </a:ext>
            </a:extLst>
          </p:cNvPr>
          <p:cNvSpPr>
            <a:spLocks noGrp="1"/>
          </p:cNvSpPr>
          <p:nvPr>
            <p:ph type="dt" sz="half" idx="10"/>
          </p:nvPr>
        </p:nvSpPr>
        <p:spPr/>
        <p:txBody>
          <a:bodyPr rtlCol="0"/>
          <a:lstStyle>
            <a:lvl1pPr>
              <a:defRPr baseline="0">
                <a:latin typeface="맑은 고딕" panose="020B0503020000020004" pitchFamily="50" charset="-127"/>
              </a:defRPr>
            </a:lvl1pPr>
          </a:lstStyle>
          <a:p>
            <a:fld id="{95C2E4D9-6C13-4919-B663-B4F131C17FF9}" type="datetime1">
              <a:rPr lang="ko-KR" altLang="en-US" smtClean="0"/>
              <a:t>2025-07-08</a:t>
            </a:fld>
            <a:endParaRPr lang="ko-KR" altLang="en-US"/>
          </a:p>
        </p:txBody>
      </p:sp>
      <p:sp>
        <p:nvSpPr>
          <p:cNvPr id="4" name="바닥글 개체 틀 3">
            <a:extLst>
              <a:ext uri="{FF2B5EF4-FFF2-40B4-BE49-F238E27FC236}">
                <a16:creationId xmlns:a16="http://schemas.microsoft.com/office/drawing/2014/main" id="{A36A0EB6-1E81-4706-BC6C-828BB9657594}"/>
              </a:ext>
            </a:extLst>
          </p:cNvPr>
          <p:cNvSpPr>
            <a:spLocks noGrp="1"/>
          </p:cNvSpPr>
          <p:nvPr>
            <p:ph type="ftr" sz="quarter" idx="11"/>
          </p:nvPr>
        </p:nvSpPr>
        <p:spPr/>
        <p:txBody>
          <a:bodyPr rtlCol="0"/>
          <a:lstStyle>
            <a:lvl1pPr>
              <a:defRPr baseline="0">
                <a:latin typeface="맑은 고딕" panose="020B0503020000020004" pitchFamily="50" charset="-127"/>
              </a:defRPr>
            </a:lvl1pPr>
          </a:lstStyle>
          <a:p>
            <a:endParaRPr lang="ko-KR" altLang="en-US"/>
          </a:p>
        </p:txBody>
      </p:sp>
      <p:sp>
        <p:nvSpPr>
          <p:cNvPr id="5" name="슬라이드 번호 개체 틀 4">
            <a:extLst>
              <a:ext uri="{FF2B5EF4-FFF2-40B4-BE49-F238E27FC236}">
                <a16:creationId xmlns:a16="http://schemas.microsoft.com/office/drawing/2014/main" id="{36A980C4-6A20-4321-8CDA-053726BF4F4C}"/>
              </a:ext>
            </a:extLst>
          </p:cNvPr>
          <p:cNvSpPr>
            <a:spLocks noGrp="1"/>
          </p:cNvSpPr>
          <p:nvPr>
            <p:ph type="sldNum" sz="quarter" idx="12"/>
          </p:nvPr>
        </p:nvSpPr>
        <p:spPr/>
        <p:txBody>
          <a:bodyPr rtlCol="0"/>
          <a:lstStyle>
            <a:lvl1pPr>
              <a:defRPr baseline="0">
                <a:latin typeface="맑은 고딕" panose="020B0503020000020004" pitchFamily="50" charset="-127"/>
              </a:defRPr>
            </a:lvl1pPr>
          </a:lstStyle>
          <a:p>
            <a:fld id="{7D2A44BA-2920-471F-B3BD-665B5ACB556E}" type="slidenum">
              <a:rPr lang="en-US" altLang="ko-KR" smtClean="0"/>
              <a:pPr/>
              <a:t>‹#›</a:t>
            </a:fld>
            <a:endParaRPr lang="ko-KR" altLang="en-US"/>
          </a:p>
        </p:txBody>
      </p:sp>
      <p:sp>
        <p:nvSpPr>
          <p:cNvPr id="14" name="텍스트 개체 틀 23">
            <a:extLst>
              <a:ext uri="{FF2B5EF4-FFF2-40B4-BE49-F238E27FC236}">
                <a16:creationId xmlns:a16="http://schemas.microsoft.com/office/drawing/2014/main" id="{F9CA5252-AF4B-4041-B629-AAF37DFA23F8}"/>
              </a:ext>
            </a:extLst>
          </p:cNvPr>
          <p:cNvSpPr>
            <a:spLocks noGrp="1"/>
          </p:cNvSpPr>
          <p:nvPr>
            <p:ph type="body" sz="quarter" idx="17" hasCustomPrompt="1"/>
          </p:nvPr>
        </p:nvSpPr>
        <p:spPr>
          <a:xfrm>
            <a:off x="5261287" y="223257"/>
            <a:ext cx="2575119" cy="1604963"/>
          </a:xfrm>
        </p:spPr>
        <p:txBody>
          <a:bodyPr rtlCol="0" anchor="ctr">
            <a:noAutofit/>
          </a:bodyPr>
          <a:lstStyle>
            <a:lvl1pPr marL="0" indent="0">
              <a:lnSpc>
                <a:spcPct val="150000"/>
              </a:lnSpc>
              <a:buNone/>
              <a:defRPr sz="900" baseline="0">
                <a:solidFill>
                  <a:schemeClr val="accent6">
                    <a:lumMod val="50000"/>
                  </a:schemeClr>
                </a:solidFill>
                <a:latin typeface="맑은 고딕" panose="020B0503020000020004" pitchFamily="50" charset="-127"/>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116232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열 4 사진">
    <p:spTree>
      <p:nvGrpSpPr>
        <p:cNvPr id="1" name=""/>
        <p:cNvGrpSpPr/>
        <p:nvPr/>
      </p:nvGrpSpPr>
      <p:grpSpPr>
        <a:xfrm>
          <a:off x="0" y="0"/>
          <a:ext cx="0" cy="0"/>
          <a:chOff x="0" y="0"/>
          <a:chExt cx="0" cy="0"/>
        </a:xfrm>
      </p:grpSpPr>
      <p:sp>
        <p:nvSpPr>
          <p:cNvPr id="17" name="그림 개체 틀 16">
            <a:extLst>
              <a:ext uri="{FF2B5EF4-FFF2-40B4-BE49-F238E27FC236}">
                <a16:creationId xmlns:a16="http://schemas.microsoft.com/office/drawing/2014/main" id="{0C5C3C2D-92AB-4CD8-B00C-400110291D96}"/>
              </a:ext>
            </a:extLst>
          </p:cNvPr>
          <p:cNvSpPr>
            <a:spLocks noGrp="1"/>
          </p:cNvSpPr>
          <p:nvPr>
            <p:ph type="pic" sz="quarter" idx="18"/>
          </p:nvPr>
        </p:nvSpPr>
        <p:spPr>
          <a:xfrm>
            <a:off x="0" y="0"/>
            <a:ext cx="2533650" cy="3414713"/>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19" name="그림 개체 틀 18">
            <a:extLst>
              <a:ext uri="{FF2B5EF4-FFF2-40B4-BE49-F238E27FC236}">
                <a16:creationId xmlns:a16="http://schemas.microsoft.com/office/drawing/2014/main" id="{AC99FF6E-CE35-45DB-8EF2-458E6002681C}"/>
              </a:ext>
            </a:extLst>
          </p:cNvPr>
          <p:cNvSpPr>
            <a:spLocks noGrp="1"/>
          </p:cNvSpPr>
          <p:nvPr>
            <p:ph type="pic" sz="quarter" idx="19"/>
          </p:nvPr>
        </p:nvSpPr>
        <p:spPr>
          <a:xfrm>
            <a:off x="7023100" y="0"/>
            <a:ext cx="5181009" cy="343852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0" name="그림 개체 틀 18">
            <a:extLst>
              <a:ext uri="{FF2B5EF4-FFF2-40B4-BE49-F238E27FC236}">
                <a16:creationId xmlns:a16="http://schemas.microsoft.com/office/drawing/2014/main" id="{C9BC45D4-131C-4605-9776-B7C5C7972D6E}"/>
              </a:ext>
            </a:extLst>
          </p:cNvPr>
          <p:cNvSpPr>
            <a:spLocks noGrp="1"/>
          </p:cNvSpPr>
          <p:nvPr>
            <p:ph type="pic" sz="quarter" idx="20"/>
          </p:nvPr>
        </p:nvSpPr>
        <p:spPr>
          <a:xfrm>
            <a:off x="7038904" y="3447098"/>
            <a:ext cx="5165206" cy="340607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1" name="그림 개체 틀 18">
            <a:extLst>
              <a:ext uri="{FF2B5EF4-FFF2-40B4-BE49-F238E27FC236}">
                <a16:creationId xmlns:a16="http://schemas.microsoft.com/office/drawing/2014/main" id="{09A2C975-004F-488E-8C7D-72AC0E873746}"/>
              </a:ext>
            </a:extLst>
          </p:cNvPr>
          <p:cNvSpPr>
            <a:spLocks noGrp="1"/>
          </p:cNvSpPr>
          <p:nvPr>
            <p:ph type="pic" sz="quarter" idx="21"/>
          </p:nvPr>
        </p:nvSpPr>
        <p:spPr>
          <a:xfrm>
            <a:off x="2533651" y="3423506"/>
            <a:ext cx="4487900" cy="343852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15" name="텍스트 개체 틀 23">
            <a:extLst>
              <a:ext uri="{FF2B5EF4-FFF2-40B4-BE49-F238E27FC236}">
                <a16:creationId xmlns:a16="http://schemas.microsoft.com/office/drawing/2014/main" id="{C444F1E1-7DE0-4F38-A7CE-19B3827D5E10}"/>
              </a:ext>
            </a:extLst>
          </p:cNvPr>
          <p:cNvSpPr>
            <a:spLocks noGrp="1"/>
          </p:cNvSpPr>
          <p:nvPr>
            <p:ph type="body" sz="quarter" idx="17" hasCustomPrompt="1"/>
          </p:nvPr>
        </p:nvSpPr>
        <p:spPr>
          <a:xfrm>
            <a:off x="3227742" y="815619"/>
            <a:ext cx="3117210" cy="1854429"/>
          </a:xfrm>
        </p:spPr>
        <p:txBody>
          <a:bodyPr rtlCol="0" anchor="ctr">
            <a:noAutofit/>
          </a:bodyPr>
          <a:lstStyle>
            <a:lvl1pPr marL="0" indent="0">
              <a:lnSpc>
                <a:spcPct val="150000"/>
              </a:lnSpc>
              <a:buNone/>
              <a:defRPr sz="900">
                <a:solidFill>
                  <a:schemeClr val="accent2">
                    <a:lumMod val="50000"/>
                  </a:schemeClr>
                </a:solidFill>
              </a:defRPr>
            </a:lvl1pPr>
            <a:lvl2pPr marL="457200" indent="0">
              <a:buNone/>
              <a:defRPr sz="1000">
                <a:solidFill>
                  <a:schemeClr val="accent2">
                    <a:lumMod val="50000"/>
                  </a:schemeClr>
                </a:solidFill>
              </a:defRPr>
            </a:lvl2pPr>
            <a:lvl3pPr marL="914400" indent="0">
              <a:buNone/>
              <a:defRPr sz="1000">
                <a:solidFill>
                  <a:schemeClr val="accent2">
                    <a:lumMod val="50000"/>
                  </a:schemeClr>
                </a:solidFill>
              </a:defRPr>
            </a:lvl3pPr>
            <a:lvl4pPr marL="1371600" indent="0">
              <a:buNone/>
              <a:defRPr sz="1000">
                <a:solidFill>
                  <a:schemeClr val="accent2">
                    <a:lumMod val="50000"/>
                  </a:schemeClr>
                </a:solidFill>
              </a:defRPr>
            </a:lvl4pPr>
            <a:lvl5pPr marL="1828800" indent="0">
              <a:buNone/>
              <a:defRPr sz="1000">
                <a:solidFill>
                  <a:schemeClr val="accent2">
                    <a:lumMod val="50000"/>
                  </a:schemeClr>
                </a:solidFill>
              </a:defRPr>
            </a:lvl5pPr>
          </a:lstStyle>
          <a:p>
            <a:pPr lvl="0" rtl="0"/>
            <a:r>
              <a:rPr lang="ko-KR" altLang="en-US" noProof="0"/>
              <a:t>마스터 텍스트 스타일을 편집하려면 클릭하세요</a:t>
            </a:r>
            <a:r>
              <a:rPr lang="en-US" altLang="ko-KR" noProof="0"/>
              <a:t>.</a:t>
            </a:r>
          </a:p>
        </p:txBody>
      </p:sp>
      <p:sp>
        <p:nvSpPr>
          <p:cNvPr id="2" name="제목 1">
            <a:extLst>
              <a:ext uri="{FF2B5EF4-FFF2-40B4-BE49-F238E27FC236}">
                <a16:creationId xmlns:a16="http://schemas.microsoft.com/office/drawing/2014/main" id="{51C7F91F-4C8E-4C9F-BB46-B984A0162107}"/>
              </a:ext>
            </a:extLst>
          </p:cNvPr>
          <p:cNvSpPr>
            <a:spLocks noGrp="1"/>
          </p:cNvSpPr>
          <p:nvPr>
            <p:ph type="title" hasCustomPrompt="1"/>
          </p:nvPr>
        </p:nvSpPr>
        <p:spPr>
          <a:xfrm>
            <a:off x="507087" y="4279396"/>
            <a:ext cx="1797202" cy="1847080"/>
          </a:xfrm>
        </p:spPr>
        <p:txBody>
          <a:bodyPr rtlCol="0">
            <a:normAutofit/>
          </a:bodyPr>
          <a:lstStyle>
            <a:lvl1pPr>
              <a:lnSpc>
                <a:spcPct val="150000"/>
              </a:lnSpc>
              <a:defRPr sz="1200" spc="600">
                <a:solidFill>
                  <a:schemeClr val="accent2">
                    <a:lumMod val="50000"/>
                  </a:schemeClr>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E5AE6F91-5610-40AC-961B-9933467D372C}"/>
              </a:ext>
            </a:extLst>
          </p:cNvPr>
          <p:cNvSpPr>
            <a:spLocks noGrp="1"/>
          </p:cNvSpPr>
          <p:nvPr>
            <p:ph type="dt" sz="half" idx="10"/>
          </p:nvPr>
        </p:nvSpPr>
        <p:spPr/>
        <p:txBody>
          <a:bodyPr rtlCol="0"/>
          <a:lstStyle/>
          <a:p>
            <a:pPr rtl="0"/>
            <a:fld id="{A83D22D8-9EB6-4726-8BC7-A5CD9614F4D8}" type="datetime1">
              <a:rPr lang="ko-KR" altLang="en-US" noProof="0" smtClean="0"/>
              <a:t>2025-07-08</a:t>
            </a:fld>
            <a:endParaRPr lang="ko-KR" altLang="en-US" noProof="0"/>
          </a:p>
        </p:txBody>
      </p:sp>
      <p:sp>
        <p:nvSpPr>
          <p:cNvPr id="4" name="바닥글 개체 틀 3">
            <a:extLst>
              <a:ext uri="{FF2B5EF4-FFF2-40B4-BE49-F238E27FC236}">
                <a16:creationId xmlns:a16="http://schemas.microsoft.com/office/drawing/2014/main" id="{068F3FF8-76E0-4C75-A885-4D913482192D}"/>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E1F85D0B-C1F3-4002-962C-E360AA13081E}"/>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988107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열 4 그림 B">
    <p:spTree>
      <p:nvGrpSpPr>
        <p:cNvPr id="1" name=""/>
        <p:cNvGrpSpPr/>
        <p:nvPr/>
      </p:nvGrpSpPr>
      <p:grpSpPr>
        <a:xfrm>
          <a:off x="0" y="0"/>
          <a:ext cx="0" cy="0"/>
          <a:chOff x="0" y="0"/>
          <a:chExt cx="0" cy="0"/>
        </a:xfrm>
      </p:grpSpPr>
      <p:sp>
        <p:nvSpPr>
          <p:cNvPr id="21" name="그림 개체 틀 16">
            <a:extLst>
              <a:ext uri="{FF2B5EF4-FFF2-40B4-BE49-F238E27FC236}">
                <a16:creationId xmlns:a16="http://schemas.microsoft.com/office/drawing/2014/main" id="{6B732B24-C8AC-4101-9D89-841B20359DC0}"/>
              </a:ext>
            </a:extLst>
          </p:cNvPr>
          <p:cNvSpPr>
            <a:spLocks noGrp="1"/>
          </p:cNvSpPr>
          <p:nvPr>
            <p:ph type="pic" sz="quarter" idx="18"/>
          </p:nvPr>
        </p:nvSpPr>
        <p:spPr>
          <a:xfrm>
            <a:off x="-1" y="1005617"/>
            <a:ext cx="5167385" cy="292392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2" name="그림 개체 틀 18">
            <a:extLst>
              <a:ext uri="{FF2B5EF4-FFF2-40B4-BE49-F238E27FC236}">
                <a16:creationId xmlns:a16="http://schemas.microsoft.com/office/drawing/2014/main" id="{447037DB-898C-419F-99D4-C90D7F953AB5}"/>
              </a:ext>
            </a:extLst>
          </p:cNvPr>
          <p:cNvSpPr>
            <a:spLocks noGrp="1"/>
          </p:cNvSpPr>
          <p:nvPr>
            <p:ph type="pic" sz="quarter" idx="19"/>
          </p:nvPr>
        </p:nvSpPr>
        <p:spPr>
          <a:xfrm>
            <a:off x="5176877" y="2287"/>
            <a:ext cx="4554504" cy="1909666"/>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3" name="그림 개체 틀 18">
            <a:extLst>
              <a:ext uri="{FF2B5EF4-FFF2-40B4-BE49-F238E27FC236}">
                <a16:creationId xmlns:a16="http://schemas.microsoft.com/office/drawing/2014/main" id="{A11F5856-98BB-4528-9CDD-BE4110F87272}"/>
              </a:ext>
            </a:extLst>
          </p:cNvPr>
          <p:cNvSpPr>
            <a:spLocks noGrp="1"/>
          </p:cNvSpPr>
          <p:nvPr>
            <p:ph type="pic" sz="quarter" idx="20"/>
          </p:nvPr>
        </p:nvSpPr>
        <p:spPr>
          <a:xfrm>
            <a:off x="9751134" y="1010352"/>
            <a:ext cx="2447968" cy="294692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4" name="그림 개체 틀 18">
            <a:extLst>
              <a:ext uri="{FF2B5EF4-FFF2-40B4-BE49-F238E27FC236}">
                <a16:creationId xmlns:a16="http://schemas.microsoft.com/office/drawing/2014/main" id="{7F7ABEE9-4195-40A3-B95C-94B6547BB7DA}"/>
              </a:ext>
            </a:extLst>
          </p:cNvPr>
          <p:cNvSpPr>
            <a:spLocks noGrp="1"/>
          </p:cNvSpPr>
          <p:nvPr>
            <p:ph type="pic" sz="quarter" idx="21"/>
          </p:nvPr>
        </p:nvSpPr>
        <p:spPr>
          <a:xfrm>
            <a:off x="5163401" y="3956969"/>
            <a:ext cx="4572000" cy="290263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01343944-AAAD-4629-AC33-88D2186B44D2}"/>
              </a:ext>
            </a:extLst>
          </p:cNvPr>
          <p:cNvSpPr>
            <a:spLocks noGrp="1"/>
          </p:cNvSpPr>
          <p:nvPr>
            <p:ph type="title" hasCustomPrompt="1"/>
          </p:nvPr>
        </p:nvSpPr>
        <p:spPr>
          <a:xfrm>
            <a:off x="1599878" y="4684196"/>
            <a:ext cx="2438722" cy="1325563"/>
          </a:xfrm>
        </p:spPr>
        <p:txBody>
          <a:bodyPr rtlCol="0">
            <a:normAutofit/>
          </a:bodyPr>
          <a:lstStyle>
            <a:lvl1pPr>
              <a:lnSpc>
                <a:spcPct val="150000"/>
              </a:lnSpc>
              <a:defRPr sz="1200" spc="600">
                <a:solidFill>
                  <a:schemeClr val="tx1"/>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A87FAFC1-ADBC-46CD-A4DB-E3DF9BB4B04D}"/>
              </a:ext>
            </a:extLst>
          </p:cNvPr>
          <p:cNvSpPr>
            <a:spLocks noGrp="1"/>
          </p:cNvSpPr>
          <p:nvPr>
            <p:ph type="dt" sz="half" idx="10"/>
          </p:nvPr>
        </p:nvSpPr>
        <p:spPr/>
        <p:txBody>
          <a:bodyPr rtlCol="0"/>
          <a:lstStyle/>
          <a:p>
            <a:pPr rtl="0"/>
            <a:fld id="{20A99E31-CEFB-4D7C-A44E-4FA3D377F9E8}" type="datetime1">
              <a:rPr lang="ko-KR" altLang="en-US" noProof="0" smtClean="0"/>
              <a:t>2025-07-08</a:t>
            </a:fld>
            <a:endParaRPr lang="ko-KR" altLang="en-US" noProof="0"/>
          </a:p>
        </p:txBody>
      </p:sp>
      <p:sp>
        <p:nvSpPr>
          <p:cNvPr id="4" name="바닥글 개체 틀 3">
            <a:extLst>
              <a:ext uri="{FF2B5EF4-FFF2-40B4-BE49-F238E27FC236}">
                <a16:creationId xmlns:a16="http://schemas.microsoft.com/office/drawing/2014/main" id="{D6212021-C64A-4021-BFE6-08B2DCC042F8}"/>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A4E2CA3D-384A-4209-813F-5CD865D815E2}"/>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
        <p:nvSpPr>
          <p:cNvPr id="20" name="텍스트 개체 틀 19">
            <a:extLst>
              <a:ext uri="{FF2B5EF4-FFF2-40B4-BE49-F238E27FC236}">
                <a16:creationId xmlns:a16="http://schemas.microsoft.com/office/drawing/2014/main" id="{910C9836-7494-485C-B7E1-A248CBFE3884}"/>
              </a:ext>
            </a:extLst>
          </p:cNvPr>
          <p:cNvSpPr>
            <a:spLocks noGrp="1"/>
          </p:cNvSpPr>
          <p:nvPr>
            <p:ph type="body" sz="quarter" idx="13" hasCustomPrompt="1"/>
          </p:nvPr>
        </p:nvSpPr>
        <p:spPr>
          <a:xfrm>
            <a:off x="5797423" y="2368931"/>
            <a:ext cx="3584575" cy="1117600"/>
          </a:xfrm>
        </p:spPr>
        <p:txBody>
          <a:bodyPr rtlCol="0" anchor="ctr">
            <a:normAutofit/>
          </a:bodyPr>
          <a:lstStyle>
            <a:lvl1pPr marL="0" indent="0">
              <a:lnSpc>
                <a:spcPct val="150000"/>
              </a:lnSpc>
              <a:buNone/>
              <a:defRPr sz="900"/>
            </a:lvl1pPr>
            <a:lvl2pPr marL="457200" indent="0">
              <a:buNone/>
              <a:defRPr sz="900"/>
            </a:lvl2pPr>
            <a:lvl3pPr marL="914400" indent="0">
              <a:buNone/>
              <a:defRPr sz="900"/>
            </a:lvl3pPr>
            <a:lvl4pPr marL="1371600" indent="0">
              <a:buNone/>
              <a:defRPr sz="900"/>
            </a:lvl4pPr>
            <a:lvl5pPr marL="1828800" indent="0">
              <a:buNone/>
              <a:defRPr sz="900"/>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326573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열 2 사진">
    <p:spTree>
      <p:nvGrpSpPr>
        <p:cNvPr id="1" name=""/>
        <p:cNvGrpSpPr/>
        <p:nvPr/>
      </p:nvGrpSpPr>
      <p:grpSpPr>
        <a:xfrm>
          <a:off x="0" y="0"/>
          <a:ext cx="0" cy="0"/>
          <a:chOff x="0" y="0"/>
          <a:chExt cx="0" cy="0"/>
        </a:xfrm>
      </p:grpSpPr>
      <p:sp>
        <p:nvSpPr>
          <p:cNvPr id="16" name="그림 개체 틀 15">
            <a:extLst>
              <a:ext uri="{FF2B5EF4-FFF2-40B4-BE49-F238E27FC236}">
                <a16:creationId xmlns:a16="http://schemas.microsoft.com/office/drawing/2014/main" id="{6EACF35A-5622-4760-B68F-C66101E6A83F}"/>
              </a:ext>
            </a:extLst>
          </p:cNvPr>
          <p:cNvSpPr>
            <a:spLocks noGrp="1"/>
          </p:cNvSpPr>
          <p:nvPr>
            <p:ph type="pic" sz="quarter" idx="14"/>
          </p:nvPr>
        </p:nvSpPr>
        <p:spPr>
          <a:xfrm>
            <a:off x="4210050" y="0"/>
            <a:ext cx="5514975" cy="6858000"/>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18" name="그림 개체 틀 17">
            <a:extLst>
              <a:ext uri="{FF2B5EF4-FFF2-40B4-BE49-F238E27FC236}">
                <a16:creationId xmlns:a16="http://schemas.microsoft.com/office/drawing/2014/main" id="{164344B9-D260-4EBF-89FE-9C682392A84B}"/>
              </a:ext>
            </a:extLst>
          </p:cNvPr>
          <p:cNvSpPr>
            <a:spLocks noGrp="1"/>
          </p:cNvSpPr>
          <p:nvPr>
            <p:ph type="pic" sz="quarter" idx="15"/>
          </p:nvPr>
        </p:nvSpPr>
        <p:spPr>
          <a:xfrm>
            <a:off x="9725025" y="1597025"/>
            <a:ext cx="2466975" cy="5260975"/>
          </a:xfrm>
        </p:spPr>
        <p:txBody>
          <a:bodyPr rtlCol="0" anchor="ctr">
            <a:normAutofit/>
          </a:bodyPr>
          <a:lstStyle>
            <a:lvl1pPr marL="0" indent="0" algn="ctr">
              <a:buNone/>
              <a:defRPr sz="1800"/>
            </a:lvl1pPr>
          </a:lstStyle>
          <a:p>
            <a:pPr rtl="0"/>
            <a:r>
              <a:rPr lang="ko-KR" altLang="en-US" noProof="0"/>
              <a:t>그림을 추가하려면 아이콘을 클릭하십시오</a:t>
            </a:r>
          </a:p>
        </p:txBody>
      </p:sp>
      <p:sp>
        <p:nvSpPr>
          <p:cNvPr id="2" name="제목 1">
            <a:extLst>
              <a:ext uri="{FF2B5EF4-FFF2-40B4-BE49-F238E27FC236}">
                <a16:creationId xmlns:a16="http://schemas.microsoft.com/office/drawing/2014/main" id="{7173B5D6-8B1C-4B3A-83E7-94A0C3AB2632}"/>
              </a:ext>
            </a:extLst>
          </p:cNvPr>
          <p:cNvSpPr>
            <a:spLocks noGrp="1"/>
          </p:cNvSpPr>
          <p:nvPr>
            <p:ph type="title" hasCustomPrompt="1"/>
          </p:nvPr>
        </p:nvSpPr>
        <p:spPr>
          <a:xfrm>
            <a:off x="1149096" y="4795868"/>
            <a:ext cx="2478014" cy="1325563"/>
          </a:xfrm>
        </p:spPr>
        <p:txBody>
          <a:bodyPr rtlCol="0">
            <a:normAutofit/>
          </a:bodyPr>
          <a:lstStyle>
            <a:lvl1pPr>
              <a:lnSpc>
                <a:spcPct val="150000"/>
              </a:lnSpc>
              <a:defRPr sz="1200" spc="600">
                <a:solidFill>
                  <a:schemeClr val="bg2">
                    <a:lumMod val="50000"/>
                  </a:schemeClr>
                </a:solidFill>
              </a:defRPr>
            </a:lvl1pPr>
          </a:lstStyle>
          <a:p>
            <a:pPr rtl="0"/>
            <a:r>
              <a:rPr lang="ko-KR" altLang="en-US" noProof="0"/>
              <a:t>마스터 제목 스타일을 편집하려면 클릭하세요</a:t>
            </a:r>
            <a:r>
              <a:rPr lang="en-US" altLang="ko-KR" noProof="0"/>
              <a:t>.</a:t>
            </a:r>
          </a:p>
        </p:txBody>
      </p:sp>
      <p:sp>
        <p:nvSpPr>
          <p:cNvPr id="3" name="날짜 개체 틀 2">
            <a:extLst>
              <a:ext uri="{FF2B5EF4-FFF2-40B4-BE49-F238E27FC236}">
                <a16:creationId xmlns:a16="http://schemas.microsoft.com/office/drawing/2014/main" id="{55B2FCFB-16AE-49C0-A2D7-5196E4382342}"/>
              </a:ext>
            </a:extLst>
          </p:cNvPr>
          <p:cNvSpPr>
            <a:spLocks noGrp="1"/>
          </p:cNvSpPr>
          <p:nvPr>
            <p:ph type="dt" sz="half" idx="10"/>
          </p:nvPr>
        </p:nvSpPr>
        <p:spPr/>
        <p:txBody>
          <a:bodyPr rtlCol="0"/>
          <a:lstStyle/>
          <a:p>
            <a:pPr rtl="0"/>
            <a:fld id="{DA071471-12DF-4520-A809-60E74B072655}" type="datetime1">
              <a:rPr lang="ko-KR" altLang="en-US" noProof="0" smtClean="0"/>
              <a:t>2025-07-08</a:t>
            </a:fld>
            <a:endParaRPr lang="ko-KR" altLang="en-US" noProof="0"/>
          </a:p>
        </p:txBody>
      </p:sp>
      <p:sp>
        <p:nvSpPr>
          <p:cNvPr id="4" name="바닥글 개체 틀 3">
            <a:extLst>
              <a:ext uri="{FF2B5EF4-FFF2-40B4-BE49-F238E27FC236}">
                <a16:creationId xmlns:a16="http://schemas.microsoft.com/office/drawing/2014/main" id="{1F79230B-6D33-404A-BDF3-48A8385414F3}"/>
              </a:ext>
            </a:extLst>
          </p:cNvPr>
          <p:cNvSpPr>
            <a:spLocks noGrp="1"/>
          </p:cNvSpPr>
          <p:nvPr>
            <p:ph type="ftr" sz="quarter" idx="11"/>
          </p:nvPr>
        </p:nvSpPr>
        <p:spPr/>
        <p:txBody>
          <a:bodyPr rtlCol="0"/>
          <a:lstStyle/>
          <a:p>
            <a:pPr rtl="0"/>
            <a:endParaRPr lang="ko-KR" altLang="en-US" noProof="0"/>
          </a:p>
        </p:txBody>
      </p:sp>
      <p:sp>
        <p:nvSpPr>
          <p:cNvPr id="5" name="슬라이드 번호 개체 틀 4">
            <a:extLst>
              <a:ext uri="{FF2B5EF4-FFF2-40B4-BE49-F238E27FC236}">
                <a16:creationId xmlns:a16="http://schemas.microsoft.com/office/drawing/2014/main" id="{2688AAAA-6F10-4B88-9C41-7D7CAA8D5041}"/>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
        <p:nvSpPr>
          <p:cNvPr id="14" name="텍스트 개체 틀 19">
            <a:extLst>
              <a:ext uri="{FF2B5EF4-FFF2-40B4-BE49-F238E27FC236}">
                <a16:creationId xmlns:a16="http://schemas.microsoft.com/office/drawing/2014/main" id="{DEE48B49-B0E6-4ECD-A85C-6048F71B7A0B}"/>
              </a:ext>
            </a:extLst>
          </p:cNvPr>
          <p:cNvSpPr>
            <a:spLocks noGrp="1"/>
          </p:cNvSpPr>
          <p:nvPr>
            <p:ph type="body" sz="quarter" idx="13" hasCustomPrompt="1"/>
          </p:nvPr>
        </p:nvSpPr>
        <p:spPr>
          <a:xfrm>
            <a:off x="705936" y="1255096"/>
            <a:ext cx="3047014" cy="1650328"/>
          </a:xfrm>
        </p:spPr>
        <p:txBody>
          <a:bodyPr rtlCol="0" anchor="ctr">
            <a:normAutofit/>
          </a:bodyPr>
          <a:lstStyle>
            <a:lvl1pPr marL="0" indent="0">
              <a:lnSpc>
                <a:spcPct val="150000"/>
              </a:lnSpc>
              <a:buNone/>
              <a:defRPr sz="900">
                <a:solidFill>
                  <a:schemeClr val="bg2">
                    <a:lumMod val="50000"/>
                  </a:schemeClr>
                </a:solidFill>
              </a:defRPr>
            </a:lvl1pPr>
            <a:lvl2pPr marL="457200" indent="0">
              <a:buNone/>
              <a:defRPr sz="900"/>
            </a:lvl2pPr>
            <a:lvl3pPr marL="914400" indent="0">
              <a:buNone/>
              <a:defRPr sz="900"/>
            </a:lvl3pPr>
            <a:lvl4pPr marL="1371600" indent="0">
              <a:buNone/>
              <a:defRPr sz="900"/>
            </a:lvl4pPr>
            <a:lvl5pPr marL="1828800" indent="0">
              <a:buNone/>
              <a:defRPr sz="900"/>
            </a:lvl5pPr>
          </a:lstStyle>
          <a:p>
            <a:pPr lvl="0" rtl="0"/>
            <a:r>
              <a:rPr lang="ko-KR" altLang="en-US" noProof="0"/>
              <a:t>마스터 텍스트 스타일을 편집하려면 클릭하세요</a:t>
            </a:r>
            <a:r>
              <a:rPr lang="en-US" altLang="ko-KR" noProof="0"/>
              <a:t>.</a:t>
            </a:r>
          </a:p>
        </p:txBody>
      </p:sp>
    </p:spTree>
    <p:extLst>
      <p:ext uri="{BB962C8B-B14F-4D97-AF65-F5344CB8AC3E}">
        <p14:creationId xmlns:p14="http://schemas.microsoft.com/office/powerpoint/2010/main" val="105093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열 1 사진">
    <p:spTree>
      <p:nvGrpSpPr>
        <p:cNvPr id="1" name=""/>
        <p:cNvGrpSpPr/>
        <p:nvPr/>
      </p:nvGrpSpPr>
      <p:grpSpPr>
        <a:xfrm>
          <a:off x="0" y="0"/>
          <a:ext cx="0" cy="0"/>
          <a:chOff x="0" y="0"/>
          <a:chExt cx="0" cy="0"/>
        </a:xfrm>
      </p:grpSpPr>
      <p:sp>
        <p:nvSpPr>
          <p:cNvPr id="16" name="그림 개체 틀 15">
            <a:extLst>
              <a:ext uri="{FF2B5EF4-FFF2-40B4-BE49-F238E27FC236}">
                <a16:creationId xmlns:a16="http://schemas.microsoft.com/office/drawing/2014/main" id="{D56B4B9F-BF9B-4D9A-8820-AA97EEF0BF05}"/>
              </a:ext>
            </a:extLst>
          </p:cNvPr>
          <p:cNvSpPr>
            <a:spLocks noGrp="1"/>
          </p:cNvSpPr>
          <p:nvPr>
            <p:ph type="pic" sz="quarter" idx="14"/>
          </p:nvPr>
        </p:nvSpPr>
        <p:spPr>
          <a:xfrm>
            <a:off x="3440113" y="-16481"/>
            <a:ext cx="8751887" cy="6884006"/>
          </a:xfrm>
        </p:spPr>
        <p:txBody>
          <a:bodyPr rtlCol="0" anchor="ctr">
            <a:normAutofit/>
          </a:bodyPr>
          <a:lstStyle>
            <a:lvl1pPr marL="0" indent="0" algn="ctr">
              <a:buNone/>
              <a:defRPr sz="1800" baseline="0">
                <a:latin typeface="맑은 고딕" panose="020B0503020000020004" pitchFamily="50" charset="-127"/>
                <a:ea typeface="맑은 고딕" panose="020B0503020000020004" pitchFamily="50" charset="-127"/>
              </a:defRPr>
            </a:lvl1pPr>
          </a:lstStyle>
          <a:p>
            <a:pPr rtl="0"/>
            <a:r>
              <a:rPr lang="ko-KR" altLang="en-US" noProof="0"/>
              <a:t>그림을 추가하려면 아이콘을 클릭하십시오</a:t>
            </a:r>
          </a:p>
        </p:txBody>
      </p:sp>
      <p:sp>
        <p:nvSpPr>
          <p:cNvPr id="3" name="날짜 개체 틀 2">
            <a:extLst>
              <a:ext uri="{FF2B5EF4-FFF2-40B4-BE49-F238E27FC236}">
                <a16:creationId xmlns:a16="http://schemas.microsoft.com/office/drawing/2014/main" id="{61B5A0A4-FC5E-47B8-88F3-08A54B906D25}"/>
              </a:ext>
            </a:extLst>
          </p:cNvPr>
          <p:cNvSpPr>
            <a:spLocks noGrp="1"/>
          </p:cNvSpPr>
          <p:nvPr>
            <p:ph type="dt" sz="half" idx="10"/>
          </p:nvPr>
        </p:nvSpPr>
        <p:spPr/>
        <p:txBody>
          <a:bodyPr rtlCol="0"/>
          <a:lstStyle>
            <a:lvl1pPr>
              <a:defRPr baseline="0">
                <a:latin typeface="맑은 고딕" panose="020B0503020000020004" pitchFamily="50" charset="-127"/>
                <a:ea typeface="맑은 고딕" panose="020B0503020000020004" pitchFamily="50" charset="-127"/>
              </a:defRPr>
            </a:lvl1pPr>
          </a:lstStyle>
          <a:p>
            <a:fld id="{5E9052E5-BDBA-4029-BD4F-9552133CB344}" type="datetime1">
              <a:rPr lang="ko-KR" altLang="en-US" smtClean="0"/>
              <a:t>2025-07-08</a:t>
            </a:fld>
            <a:endParaRPr lang="ko-KR" altLang="en-US"/>
          </a:p>
        </p:txBody>
      </p:sp>
      <p:sp>
        <p:nvSpPr>
          <p:cNvPr id="4" name="바닥글 개체 틀 3">
            <a:extLst>
              <a:ext uri="{FF2B5EF4-FFF2-40B4-BE49-F238E27FC236}">
                <a16:creationId xmlns:a16="http://schemas.microsoft.com/office/drawing/2014/main" id="{DD5D6D16-4AAC-4D2C-9370-6124490A2514}"/>
              </a:ext>
            </a:extLst>
          </p:cNvPr>
          <p:cNvSpPr>
            <a:spLocks noGrp="1"/>
          </p:cNvSpPr>
          <p:nvPr>
            <p:ph type="ftr" sz="quarter" idx="11"/>
          </p:nvPr>
        </p:nvSpPr>
        <p:spPr/>
        <p:txBody>
          <a:bodyPr rtlCol="0"/>
          <a:lstStyle>
            <a:lvl1pPr>
              <a:defRPr baseline="0">
                <a:latin typeface="맑은 고딕" panose="020B0503020000020004" pitchFamily="50" charset="-127"/>
                <a:ea typeface="맑은 고딕" panose="020B0503020000020004" pitchFamily="50" charset="-127"/>
              </a:defRPr>
            </a:lvl1pPr>
          </a:lstStyle>
          <a:p>
            <a:endParaRPr lang="ko-KR" altLang="en-US"/>
          </a:p>
        </p:txBody>
      </p:sp>
      <p:sp>
        <p:nvSpPr>
          <p:cNvPr id="5" name="슬라이드 번호 개체 틀 4">
            <a:extLst>
              <a:ext uri="{FF2B5EF4-FFF2-40B4-BE49-F238E27FC236}">
                <a16:creationId xmlns:a16="http://schemas.microsoft.com/office/drawing/2014/main" id="{F6EE100C-1708-4F04-9A39-E9430E4E68D6}"/>
              </a:ext>
            </a:extLst>
          </p:cNvPr>
          <p:cNvSpPr>
            <a:spLocks noGrp="1"/>
          </p:cNvSpPr>
          <p:nvPr>
            <p:ph type="sldNum" sz="quarter" idx="12"/>
          </p:nvPr>
        </p:nvSpPr>
        <p:spPr/>
        <p:txBody>
          <a:bodyPr rtlCol="0"/>
          <a:lstStyle>
            <a:lvl1pPr>
              <a:defRPr baseline="0">
                <a:latin typeface="맑은 고딕" panose="020B0503020000020004" pitchFamily="50" charset="-127"/>
                <a:ea typeface="맑은 고딕" panose="020B0503020000020004" pitchFamily="50" charset="-127"/>
              </a:defRPr>
            </a:lvl1pPr>
          </a:lstStyle>
          <a:p>
            <a:fld id="{7D2A44BA-2920-471F-B3BD-665B5ACB556E}" type="slidenum">
              <a:rPr lang="en-US" altLang="ko-KR" smtClean="0"/>
              <a:pPr/>
              <a:t>‹#›</a:t>
            </a:fld>
            <a:endParaRPr lang="ko-KR" altLang="en-US"/>
          </a:p>
        </p:txBody>
      </p:sp>
      <p:sp>
        <p:nvSpPr>
          <p:cNvPr id="7" name="직사각형 6">
            <a:extLst>
              <a:ext uri="{FF2B5EF4-FFF2-40B4-BE49-F238E27FC236}">
                <a16:creationId xmlns:a16="http://schemas.microsoft.com/office/drawing/2014/main" id="{81980720-B8AB-4C5E-A3DE-161106A35D7C}"/>
              </a:ext>
            </a:extLst>
          </p:cNvPr>
          <p:cNvSpPr/>
          <p:nvPr userDrawn="1"/>
        </p:nvSpPr>
        <p:spPr>
          <a:xfrm>
            <a:off x="6982135" y="-16482"/>
            <a:ext cx="5209865" cy="1939918"/>
          </a:xfrm>
          <a:prstGeom prst="rect">
            <a:avLst/>
          </a:prstGeom>
          <a:solidFill>
            <a:schemeClr val="tx1">
              <a:lumMod val="95000"/>
              <a:lumOff val="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baseline="0" noProof="0">
              <a:solidFill>
                <a:srgbClr val="192E31"/>
              </a:solidFill>
              <a:latin typeface="맑은 고딕" panose="020B0503020000020004" pitchFamily="50" charset="-127"/>
              <a:ea typeface="맑은 고딕" panose="020B0503020000020004" pitchFamily="50" charset="-127"/>
            </a:endParaRPr>
          </a:p>
        </p:txBody>
      </p:sp>
      <p:sp>
        <p:nvSpPr>
          <p:cNvPr id="14" name="텍스트 개체 틀 19">
            <a:extLst>
              <a:ext uri="{FF2B5EF4-FFF2-40B4-BE49-F238E27FC236}">
                <a16:creationId xmlns:a16="http://schemas.microsoft.com/office/drawing/2014/main" id="{A5DCC98E-8399-422A-95B9-91E724BAECA7}"/>
              </a:ext>
            </a:extLst>
          </p:cNvPr>
          <p:cNvSpPr>
            <a:spLocks noGrp="1"/>
          </p:cNvSpPr>
          <p:nvPr>
            <p:ph type="body" sz="quarter" idx="13" hasCustomPrompt="1"/>
          </p:nvPr>
        </p:nvSpPr>
        <p:spPr>
          <a:xfrm>
            <a:off x="7455774" y="197460"/>
            <a:ext cx="4403994" cy="1650328"/>
          </a:xfrm>
        </p:spPr>
        <p:txBody>
          <a:bodyPr rtlCol="0" anchor="ctr">
            <a:normAutofit/>
          </a:bodyPr>
          <a:lstStyle>
            <a:lvl1pPr marL="0" indent="0">
              <a:lnSpc>
                <a:spcPct val="150000"/>
              </a:lnSpc>
              <a:buNone/>
              <a:defRPr sz="900" baseline="0">
                <a:solidFill>
                  <a:schemeClr val="accent2"/>
                </a:solidFill>
                <a:latin typeface="맑은 고딕" panose="020B0503020000020004" pitchFamily="50" charset="-127"/>
                <a:ea typeface="맑은 고딕" panose="020B0503020000020004" pitchFamily="50" charset="-127"/>
              </a:defRPr>
            </a:lvl1pPr>
            <a:lvl2pPr marL="457200" indent="0">
              <a:buNone/>
              <a:defRPr sz="900"/>
            </a:lvl2pPr>
            <a:lvl3pPr marL="914400" indent="0">
              <a:buNone/>
              <a:defRPr sz="900"/>
            </a:lvl3pPr>
            <a:lvl4pPr marL="1371600" indent="0">
              <a:buNone/>
              <a:defRPr sz="900"/>
            </a:lvl4pPr>
            <a:lvl5pPr marL="1828800" indent="0">
              <a:buNone/>
              <a:defRPr sz="900"/>
            </a:lvl5pPr>
          </a:lstStyle>
          <a:p>
            <a:pPr lvl="0" rtl="0"/>
            <a:r>
              <a:rPr lang="ko-KR" altLang="en-US" noProof="0"/>
              <a:t>마스터 텍스트 스타일을 편집하려면 클릭하세요</a:t>
            </a:r>
            <a:r>
              <a:rPr lang="en-US" altLang="ko-KR" noProof="0"/>
              <a:t>.</a:t>
            </a:r>
          </a:p>
        </p:txBody>
      </p:sp>
      <p:sp>
        <p:nvSpPr>
          <p:cNvPr id="2" name="제목 1">
            <a:extLst>
              <a:ext uri="{FF2B5EF4-FFF2-40B4-BE49-F238E27FC236}">
                <a16:creationId xmlns:a16="http://schemas.microsoft.com/office/drawing/2014/main" id="{10BAE6DA-4836-4F37-829E-0556B1D3D02D}"/>
              </a:ext>
            </a:extLst>
          </p:cNvPr>
          <p:cNvSpPr>
            <a:spLocks noGrp="1"/>
          </p:cNvSpPr>
          <p:nvPr>
            <p:ph type="title" hasCustomPrompt="1"/>
          </p:nvPr>
        </p:nvSpPr>
        <p:spPr>
          <a:xfrm>
            <a:off x="2640542" y="2914270"/>
            <a:ext cx="4162590" cy="1325563"/>
          </a:xfrm>
        </p:spPr>
        <p:txBody>
          <a:bodyPr rtlCol="0">
            <a:normAutofit/>
          </a:bodyPr>
          <a:lstStyle>
            <a:lvl1pPr>
              <a:lnSpc>
                <a:spcPct val="150000"/>
              </a:lnSpc>
              <a:defRPr sz="1200" spc="600" baseline="0">
                <a:solidFill>
                  <a:schemeClr val="accent2"/>
                </a:solidFill>
                <a:latin typeface="맑은 고딕" panose="020B0503020000020004" pitchFamily="50" charset="-127"/>
                <a:ea typeface="맑은 고딕" panose="020B0503020000020004" pitchFamily="50" charset="-127"/>
              </a:defRPr>
            </a:lvl1pPr>
          </a:lstStyle>
          <a:p>
            <a:pPr rtl="0"/>
            <a:r>
              <a:rPr lang="ko-KR" altLang="en-US" noProof="0"/>
              <a:t>마스터 제목 스타일을 편집하려면 클릭하세요</a:t>
            </a:r>
            <a:r>
              <a:rPr lang="en-US" altLang="ko-KR" noProof="0"/>
              <a:t>.</a:t>
            </a:r>
          </a:p>
        </p:txBody>
      </p:sp>
    </p:spTree>
    <p:extLst>
      <p:ext uri="{BB962C8B-B14F-4D97-AF65-F5344CB8AC3E}">
        <p14:creationId xmlns:p14="http://schemas.microsoft.com/office/powerpoint/2010/main" val="24684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DB50DF-6CC5-4A20-9976-D5032BF9FAD4}"/>
              </a:ext>
            </a:extLst>
          </p:cNvPr>
          <p:cNvSpPr>
            <a:spLocks noGrp="1"/>
          </p:cNvSpPr>
          <p:nvPr>
            <p:ph type="title"/>
          </p:nvPr>
        </p:nvSpPr>
        <p:spPr/>
        <p:txBody>
          <a:bodyPr rtlCol="0"/>
          <a:lstStyle/>
          <a:p>
            <a:pPr rtl="0"/>
            <a:r>
              <a:rPr lang="ko-KR" altLang="en-US" noProof="0"/>
              <a:t>마스터 제목 스타일 편집</a:t>
            </a:r>
          </a:p>
        </p:txBody>
      </p:sp>
      <p:sp>
        <p:nvSpPr>
          <p:cNvPr id="3" name="내용 개체 틀 2">
            <a:extLst>
              <a:ext uri="{FF2B5EF4-FFF2-40B4-BE49-F238E27FC236}">
                <a16:creationId xmlns:a16="http://schemas.microsoft.com/office/drawing/2014/main" id="{B9365D02-AA69-43CE-ABC9-454546059B5D}"/>
              </a:ext>
            </a:extLst>
          </p:cNvPr>
          <p:cNvSpPr>
            <a:spLocks noGrp="1"/>
          </p:cNvSpPr>
          <p:nvPr>
            <p:ph idx="1" hasCustomPrompt="1"/>
          </p:nvPr>
        </p:nvSpPr>
        <p:spPr/>
        <p:txBody>
          <a:bodyPr rtlCol="0"/>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3F25FC09-2038-4448-BBA4-B96BFC3930B3}"/>
              </a:ext>
            </a:extLst>
          </p:cNvPr>
          <p:cNvSpPr>
            <a:spLocks noGrp="1"/>
          </p:cNvSpPr>
          <p:nvPr>
            <p:ph type="dt" sz="half" idx="10"/>
          </p:nvPr>
        </p:nvSpPr>
        <p:spPr/>
        <p:txBody>
          <a:bodyPr rtlCol="0"/>
          <a:lstStyle/>
          <a:p>
            <a:pPr rtl="0"/>
            <a:fld id="{958E095A-E099-4B46-AD4F-2DD530A7F993}" type="datetime1">
              <a:rPr lang="ko-KR" altLang="en-US" noProof="0" smtClean="0"/>
              <a:t>2025-07-08</a:t>
            </a:fld>
            <a:endParaRPr lang="ko-KR" altLang="en-US" noProof="0"/>
          </a:p>
        </p:txBody>
      </p:sp>
      <p:sp>
        <p:nvSpPr>
          <p:cNvPr id="5" name="바닥글 개체 틀 4">
            <a:extLst>
              <a:ext uri="{FF2B5EF4-FFF2-40B4-BE49-F238E27FC236}">
                <a16:creationId xmlns:a16="http://schemas.microsoft.com/office/drawing/2014/main" id="{486FC9E6-5B68-45ED-8F0B-25D6776CA8E5}"/>
              </a:ext>
            </a:extLst>
          </p:cNvPr>
          <p:cNvSpPr>
            <a:spLocks noGrp="1"/>
          </p:cNvSpPr>
          <p:nvPr>
            <p:ph type="ftr" sz="quarter" idx="11"/>
          </p:nvPr>
        </p:nvSpPr>
        <p:spPr/>
        <p:txBody>
          <a:bodyPr rtlCol="0"/>
          <a:lstStyle/>
          <a:p>
            <a:pPr rtl="0"/>
            <a:endParaRPr lang="ko-KR" altLang="en-US" noProof="0"/>
          </a:p>
        </p:txBody>
      </p:sp>
      <p:sp>
        <p:nvSpPr>
          <p:cNvPr id="6" name="슬라이드 번호 개체 틀 5">
            <a:extLst>
              <a:ext uri="{FF2B5EF4-FFF2-40B4-BE49-F238E27FC236}">
                <a16:creationId xmlns:a16="http://schemas.microsoft.com/office/drawing/2014/main" id="{DDA0FF6D-D999-47C4-866C-B498B62A4B4C}"/>
              </a:ext>
            </a:extLst>
          </p:cNvPr>
          <p:cNvSpPr>
            <a:spLocks noGrp="1"/>
          </p:cNvSpPr>
          <p:nvPr>
            <p:ph type="sldNum" sz="quarter" idx="12"/>
          </p:nvPr>
        </p:nvSpPr>
        <p:spPr/>
        <p:txBody>
          <a:bodyPr rtlCol="0"/>
          <a:lstStyle/>
          <a:p>
            <a:pPr rtl="0"/>
            <a:fld id="{7D2A44BA-2920-471F-B3BD-665B5ACB556E}" type="slidenum">
              <a:rPr lang="en-US" altLang="ko-KR" noProof="0" smtClean="0"/>
              <a:t>‹#›</a:t>
            </a:fld>
            <a:endParaRPr lang="ko-KR" altLang="en-US" noProof="0"/>
          </a:p>
        </p:txBody>
      </p:sp>
    </p:spTree>
    <p:extLst>
      <p:ext uri="{BB962C8B-B14F-4D97-AF65-F5344CB8AC3E}">
        <p14:creationId xmlns:p14="http://schemas.microsoft.com/office/powerpoint/2010/main" val="154620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39C864F-4EFB-489E-B557-560391F52E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ko-KR" altLang="en-US" noProof="0"/>
              <a:t>마스터 제목 스타일 편집</a:t>
            </a:r>
          </a:p>
        </p:txBody>
      </p:sp>
      <p:sp>
        <p:nvSpPr>
          <p:cNvPr id="3" name="텍스트 개체 틀 2">
            <a:extLst>
              <a:ext uri="{FF2B5EF4-FFF2-40B4-BE49-F238E27FC236}">
                <a16:creationId xmlns:a16="http://schemas.microsoft.com/office/drawing/2014/main" id="{80E29F9B-DFED-4109-87CC-AF0CB809B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ko-KR" altLang="en-US" noProof="0"/>
              <a:t>마스터 텍스트 스타일을 편집하려면 클릭하세요</a:t>
            </a:r>
            <a:r>
              <a:rPr lang="en-US" altLang="ko-KR" noProof="0"/>
              <a:t>.</a:t>
            </a:r>
          </a:p>
          <a:p>
            <a:pPr lvl="1" rtl="0"/>
            <a:r>
              <a:rPr lang="ko-KR" altLang="en-US" noProof="0"/>
              <a:t>둘째 수준</a:t>
            </a:r>
          </a:p>
          <a:p>
            <a:pPr lvl="2" rtl="0"/>
            <a:r>
              <a:rPr lang="ko-KR" altLang="en-US" noProof="0"/>
              <a:t>셋째 수준</a:t>
            </a:r>
          </a:p>
          <a:p>
            <a:pPr lvl="3" rtl="0"/>
            <a:r>
              <a:rPr lang="ko-KR" altLang="en-US" noProof="0"/>
              <a:t>넷째 수준</a:t>
            </a:r>
          </a:p>
          <a:p>
            <a:pPr lvl="4" rtl="0"/>
            <a:r>
              <a:rPr lang="ko-KR" altLang="en-US" noProof="0"/>
              <a:t>다섯째 수준</a:t>
            </a:r>
          </a:p>
        </p:txBody>
      </p:sp>
      <p:sp>
        <p:nvSpPr>
          <p:cNvPr id="4" name="날짜 개체 틀 3">
            <a:extLst>
              <a:ext uri="{FF2B5EF4-FFF2-40B4-BE49-F238E27FC236}">
                <a16:creationId xmlns:a16="http://schemas.microsoft.com/office/drawing/2014/main" id="{F65EA68E-391F-4277-A9D3-A19C13BC05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aseline="0">
                <a:solidFill>
                  <a:schemeClr val="tx1">
                    <a:tint val="75000"/>
                  </a:schemeClr>
                </a:solidFill>
                <a:latin typeface="맑은 고딕" panose="020B0503020000020004" pitchFamily="50" charset="-127"/>
                <a:ea typeface="맑은 고딕" panose="020B0503020000020004" pitchFamily="50" charset="-127"/>
              </a:defRPr>
            </a:lvl1pPr>
          </a:lstStyle>
          <a:p>
            <a:fld id="{6F2074EE-9467-4742-90E0-DABE42BD422F}" type="datetime1">
              <a:rPr lang="ko-KR" altLang="en-US" noProof="0" smtClean="0"/>
              <a:t>2025-07-08</a:t>
            </a:fld>
            <a:endParaRPr lang="ko-KR" altLang="en-US" noProof="0">
              <a:latin typeface="맑은 고딕" panose="020B0503020000020004" pitchFamily="50" charset="-127"/>
              <a:ea typeface="맑은 고딕" panose="020B0503020000020004" pitchFamily="50" charset="-127"/>
            </a:endParaRPr>
          </a:p>
        </p:txBody>
      </p:sp>
      <p:sp>
        <p:nvSpPr>
          <p:cNvPr id="5" name="바닥글 개체 틀 4">
            <a:extLst>
              <a:ext uri="{FF2B5EF4-FFF2-40B4-BE49-F238E27FC236}">
                <a16:creationId xmlns:a16="http://schemas.microsoft.com/office/drawing/2014/main" id="{0A04F852-5EB9-4816-9B64-A828008858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aseline="0">
                <a:solidFill>
                  <a:schemeClr val="tx1">
                    <a:tint val="75000"/>
                  </a:schemeClr>
                </a:solidFill>
                <a:latin typeface="맑은 고딕" panose="020B0503020000020004" pitchFamily="50" charset="-127"/>
                <a:ea typeface="맑은 고딕" panose="020B0503020000020004" pitchFamily="50" charset="-127"/>
              </a:defRPr>
            </a:lvl1pPr>
          </a:lstStyle>
          <a:p>
            <a:endParaRPr lang="ko-KR" altLang="en-US" noProof="0">
              <a:latin typeface="맑은 고딕" panose="020B0503020000020004" pitchFamily="50" charset="-127"/>
              <a:ea typeface="맑은 고딕" panose="020B0503020000020004" pitchFamily="50" charset="-127"/>
            </a:endParaRPr>
          </a:p>
        </p:txBody>
      </p:sp>
      <p:sp>
        <p:nvSpPr>
          <p:cNvPr id="6" name="슬라이드 번호 개체 틀 5">
            <a:extLst>
              <a:ext uri="{FF2B5EF4-FFF2-40B4-BE49-F238E27FC236}">
                <a16:creationId xmlns:a16="http://schemas.microsoft.com/office/drawing/2014/main" id="{D2EBBA8D-9FCE-438D-B4F3-62E4065FC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맑은 고딕" panose="020B0503020000020004" pitchFamily="50" charset="-127"/>
                <a:ea typeface="맑은 고딕" panose="020B0503020000020004" pitchFamily="50" charset="-127"/>
              </a:defRPr>
            </a:lvl1pPr>
          </a:lstStyle>
          <a:p>
            <a:fld id="{7D2A44BA-2920-471F-B3BD-665B5ACB556E}" type="slidenum">
              <a:rPr lang="en-US" altLang="ko-KR" noProof="0" smtClean="0"/>
              <a:pPr/>
              <a:t>‹#›</a:t>
            </a:fld>
            <a:endParaRPr lang="ko-KR" altLang="en-US" noProof="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16379254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50"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Lst>
  <p:hf sldNum="0" hdr="0" ftr="0" dt="0"/>
  <p:txStyles>
    <p:titleStyle>
      <a:lvl1pPr algn="l" defTabSz="914400" rtl="0" eaLnBrk="1" latinLnBrk="1" hangingPunct="1">
        <a:lnSpc>
          <a:spcPct val="90000"/>
        </a:lnSpc>
        <a:spcBef>
          <a:spcPct val="0"/>
        </a:spcBef>
        <a:buNone/>
        <a:defRPr sz="4400" kern="1200" baseline="0">
          <a:solidFill>
            <a:schemeClr val="tx1"/>
          </a:solidFill>
          <a:latin typeface="맑은 고딕" panose="020B0503020000020004" pitchFamily="50" charset="-127"/>
          <a:ea typeface="맑은 고딕" panose="020B0503020000020004" pitchFamily="50"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baseline="0">
          <a:solidFill>
            <a:schemeClr val="tx1"/>
          </a:solidFill>
          <a:latin typeface="맑은 고딕" panose="020B0503020000020004" pitchFamily="50" charset="-127"/>
          <a:ea typeface="맑은 고딕" panose="020B0503020000020004" pitchFamily="50" charset="-127"/>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baseline="0">
          <a:solidFill>
            <a:schemeClr val="tx1"/>
          </a:solidFill>
          <a:latin typeface="맑은 고딕" panose="020B0503020000020004" pitchFamily="50" charset="-127"/>
          <a:ea typeface="맑은 고딕" panose="020B0503020000020004" pitchFamily="50"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baseline="0">
          <a:solidFill>
            <a:schemeClr val="tx1"/>
          </a:solidFill>
          <a:latin typeface="맑은 고딕" panose="020B0503020000020004" pitchFamily="50" charset="-127"/>
          <a:ea typeface="맑은 고딕" panose="020B0503020000020004" pitchFamily="50"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baseline="0">
          <a:solidFill>
            <a:schemeClr val="tx1"/>
          </a:solidFill>
          <a:latin typeface="맑은 고딕" panose="020B0503020000020004" pitchFamily="50" charset="-127"/>
          <a:ea typeface="맑은 고딕" panose="020B0503020000020004" pitchFamily="50"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baseline="0">
          <a:solidFill>
            <a:schemeClr val="tx1"/>
          </a:solidFill>
          <a:latin typeface="맑은 고딕" panose="020B0503020000020004" pitchFamily="50" charset="-127"/>
          <a:ea typeface="맑은 고딕" panose="020B0503020000020004" pitchFamily="50"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4.jpeg"/><Relationship Id="rId7" Type="http://schemas.openxmlformats.org/officeDocument/2006/relationships/diagramLayout" Target="../diagrams/layout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Data" Target="../diagrams/data2.xml"/><Relationship Id="rId5" Type="http://schemas.openxmlformats.org/officeDocument/2006/relationships/image" Target="../media/image6.jpeg"/><Relationship Id="rId10" Type="http://schemas.microsoft.com/office/2007/relationships/diagramDrawing" Target="../diagrams/drawing2.xml"/><Relationship Id="rId4" Type="http://schemas.openxmlformats.org/officeDocument/2006/relationships/image" Target="../media/image5.jpeg"/><Relationship Id="rId9" Type="http://schemas.openxmlformats.org/officeDocument/2006/relationships/diagramColors" Target="../diagrams/colors2.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7.jpeg"/><Relationship Id="rId7" Type="http://schemas.openxmlformats.org/officeDocument/2006/relationships/diagramLayout" Target="../diagrams/layout3.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Data" Target="../diagrams/data3.xml"/><Relationship Id="rId5" Type="http://schemas.openxmlformats.org/officeDocument/2006/relationships/image" Target="../media/image9.png"/><Relationship Id="rId10" Type="http://schemas.microsoft.com/office/2007/relationships/diagramDrawing" Target="../diagrams/drawing3.xml"/><Relationship Id="rId4" Type="http://schemas.openxmlformats.org/officeDocument/2006/relationships/image" Target="../media/image8.jpeg"/><Relationship Id="rId9" Type="http://schemas.openxmlformats.org/officeDocument/2006/relationships/diagramColors" Target="../diagrams/colors3.xml"/></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0.jpeg"/><Relationship Id="rId7" Type="http://schemas.openxmlformats.org/officeDocument/2006/relationships/diagramLayout" Target="../diagrams/layout4.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Data" Target="../diagrams/data4.xml"/><Relationship Id="rId5" Type="http://schemas.openxmlformats.org/officeDocument/2006/relationships/image" Target="../media/image12.jpeg"/><Relationship Id="rId10" Type="http://schemas.microsoft.com/office/2007/relationships/diagramDrawing" Target="../diagrams/drawing4.xml"/><Relationship Id="rId4" Type="http://schemas.openxmlformats.org/officeDocument/2006/relationships/image" Target="../media/image11.jpe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13.jpeg"/><Relationship Id="rId7" Type="http://schemas.openxmlformats.org/officeDocument/2006/relationships/diagramData" Target="../diagrams/data5.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6.jpeg"/><Relationship Id="rId11" Type="http://schemas.microsoft.com/office/2007/relationships/diagramDrawing" Target="../diagrams/drawing5.xml"/><Relationship Id="rId5" Type="http://schemas.openxmlformats.org/officeDocument/2006/relationships/image" Target="../media/image15.jpeg"/><Relationship Id="rId10" Type="http://schemas.openxmlformats.org/officeDocument/2006/relationships/diagramColors" Target="../diagrams/colors5.xml"/><Relationship Id="rId4" Type="http://schemas.openxmlformats.org/officeDocument/2006/relationships/image" Target="../media/image14.jpeg"/><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7.jpeg"/><Relationship Id="rId7" Type="http://schemas.openxmlformats.org/officeDocument/2006/relationships/diagramColors" Target="../diagrams/colors6.xm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8.jpeg"/><Relationship Id="rId7" Type="http://schemas.openxmlformats.org/officeDocument/2006/relationships/diagramQuickStyle" Target="../diagrams/quickStyle7.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19.jpeg"/><Relationship Id="rId9" Type="http://schemas.microsoft.com/office/2007/relationships/diagramDrawing" Target="../diagrams/drawing7.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4.jpeg"/><Relationship Id="rId7" Type="http://schemas.openxmlformats.org/officeDocument/2006/relationships/diagramLayout" Target="../diagrams/layout8.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Data" Target="../diagrams/data8.xml"/><Relationship Id="rId5" Type="http://schemas.openxmlformats.org/officeDocument/2006/relationships/image" Target="../media/image6.jpeg"/><Relationship Id="rId10" Type="http://schemas.microsoft.com/office/2007/relationships/diagramDrawing" Target="../diagrams/drawing8.xml"/><Relationship Id="rId4" Type="http://schemas.openxmlformats.org/officeDocument/2006/relationships/image" Target="../media/image5.jpeg"/><Relationship Id="rId9" Type="http://schemas.openxmlformats.org/officeDocument/2006/relationships/diagramColors" Target="../diagrams/colors8.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7.jpeg"/><Relationship Id="rId7" Type="http://schemas.openxmlformats.org/officeDocument/2006/relationships/diagramLayout" Target="../diagrams/layout9.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Data" Target="../diagrams/data9.xml"/><Relationship Id="rId5" Type="http://schemas.openxmlformats.org/officeDocument/2006/relationships/image" Target="../media/image9.png"/><Relationship Id="rId10" Type="http://schemas.microsoft.com/office/2007/relationships/diagramDrawing" Target="../diagrams/drawing9.xml"/><Relationship Id="rId4" Type="http://schemas.openxmlformats.org/officeDocument/2006/relationships/image" Target="../media/image8.jpeg"/><Relationship Id="rId9" Type="http://schemas.openxmlformats.org/officeDocument/2006/relationships/diagramColors" Target="../diagrams/colors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개체 틀 6">
            <a:extLst>
              <a:ext uri="{FF2B5EF4-FFF2-40B4-BE49-F238E27FC236}">
                <a16:creationId xmlns:a16="http://schemas.microsoft.com/office/drawing/2014/main" id="{C59A33C1-049B-4B71-8F6D-BBC86964E2D8}"/>
              </a:ext>
            </a:extLst>
          </p:cNvPr>
          <p:cNvPicPr>
            <a:picLocks noGrp="1" noChangeAspect="1"/>
          </p:cNvPicPr>
          <p:nvPr>
            <p:ph type="pic" sz="quarter" idx="13"/>
          </p:nvPr>
        </p:nvPicPr>
        <p:blipFill>
          <a:blip r:embed="rId3"/>
          <a:srcRect l="10595" r="10595"/>
          <a:stretch>
            <a:fillRect/>
          </a:stretch>
        </p:blipFill>
        <p:spPr>
          <a:xfrm>
            <a:off x="3536540" y="-6188"/>
            <a:ext cx="8655460" cy="6864188"/>
          </a:xfrm>
        </p:spPr>
      </p:pic>
      <p:sp>
        <p:nvSpPr>
          <p:cNvPr id="6" name="직사각형 5">
            <a:extLst>
              <a:ext uri="{FF2B5EF4-FFF2-40B4-BE49-F238E27FC236}">
                <a16:creationId xmlns:a16="http://schemas.microsoft.com/office/drawing/2014/main" id="{034EC002-BB8D-4B70-BD2B-C781053514F0}"/>
              </a:ext>
              <a:ext uri="{C183D7F6-B498-43B3-948B-1728B52AA6E4}">
                <adec:decorative xmlns:adec="http://schemas.microsoft.com/office/drawing/2017/decorative" val="1"/>
              </a:ext>
            </a:extLst>
          </p:cNvPr>
          <p:cNvSpPr/>
          <p:nvPr/>
        </p:nvSpPr>
        <p:spPr>
          <a:xfrm>
            <a:off x="6011160" y="1915527"/>
            <a:ext cx="5748489" cy="3197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3" name="제목 2">
            <a:extLst>
              <a:ext uri="{FF2B5EF4-FFF2-40B4-BE49-F238E27FC236}">
                <a16:creationId xmlns:a16="http://schemas.microsoft.com/office/drawing/2014/main" id="{026F50F6-4C1D-4A33-A73D-5C185649B8F2}"/>
              </a:ext>
            </a:extLst>
          </p:cNvPr>
          <p:cNvSpPr>
            <a:spLocks noGrp="1"/>
          </p:cNvSpPr>
          <p:nvPr>
            <p:ph type="title"/>
          </p:nvPr>
        </p:nvSpPr>
        <p:spPr>
          <a:xfrm>
            <a:off x="6011159" y="2755524"/>
            <a:ext cx="5748489" cy="1047371"/>
          </a:xfrm>
        </p:spPr>
        <p:txBody>
          <a:bodyPr rtlCol="0">
            <a:normAutofit/>
          </a:bodyPr>
          <a:lstStyle/>
          <a:p>
            <a:pPr rtl="0"/>
            <a:r>
              <a:rPr lang="en-US" altLang="ko-KR" sz="3000" dirty="0"/>
              <a:t>XX</a:t>
            </a:r>
            <a:r>
              <a:rPr lang="ko-KR" altLang="en-US" sz="3000" dirty="0"/>
              <a:t> 홈페이지 스토리보드</a:t>
            </a:r>
          </a:p>
        </p:txBody>
      </p:sp>
      <p:sp>
        <p:nvSpPr>
          <p:cNvPr id="9" name="직사각형 8">
            <a:extLst>
              <a:ext uri="{FF2B5EF4-FFF2-40B4-BE49-F238E27FC236}">
                <a16:creationId xmlns:a16="http://schemas.microsoft.com/office/drawing/2014/main" id="{5D9D02A1-9614-4A6F-83D9-EFA6C720524F}"/>
              </a:ext>
              <a:ext uri="{C183D7F6-B498-43B3-948B-1728B52AA6E4}">
                <adec:decorative xmlns:adec="http://schemas.microsoft.com/office/drawing/2017/decorative" val="1"/>
              </a:ext>
            </a:extLst>
          </p:cNvPr>
          <p:cNvSpPr/>
          <p:nvPr/>
        </p:nvSpPr>
        <p:spPr>
          <a:xfrm>
            <a:off x="-7939" y="5084832"/>
            <a:ext cx="1219200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0" name="직사각형 9">
            <a:extLst>
              <a:ext uri="{FF2B5EF4-FFF2-40B4-BE49-F238E27FC236}">
                <a16:creationId xmlns:a16="http://schemas.microsoft.com/office/drawing/2014/main" id="{CB1EDF1C-63EF-47BD-9789-B8546E28EB36}"/>
              </a:ext>
              <a:ext uri="{C183D7F6-B498-43B3-948B-1728B52AA6E4}">
                <adec:decorative xmlns:adec="http://schemas.microsoft.com/office/drawing/2017/decorative" val="1"/>
              </a:ext>
            </a:extLst>
          </p:cNvPr>
          <p:cNvSpPr/>
          <p:nvPr/>
        </p:nvSpPr>
        <p:spPr>
          <a:xfrm>
            <a:off x="-7940" y="1900186"/>
            <a:ext cx="12192001" cy="6400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2" name="제목 2">
            <a:extLst>
              <a:ext uri="{FF2B5EF4-FFF2-40B4-BE49-F238E27FC236}">
                <a16:creationId xmlns:a16="http://schemas.microsoft.com/office/drawing/2014/main" id="{C9691EA2-2681-4A74-A683-F2E8A13586A8}"/>
              </a:ext>
            </a:extLst>
          </p:cNvPr>
          <p:cNvSpPr txBox="1">
            <a:spLocks/>
          </p:cNvSpPr>
          <p:nvPr/>
        </p:nvSpPr>
        <p:spPr>
          <a:xfrm>
            <a:off x="9875225" y="5162181"/>
            <a:ext cx="2324715" cy="1695819"/>
          </a:xfrm>
          <a:prstGeom prst="rect">
            <a:avLst/>
          </a:prstGeom>
        </p:spPr>
        <p:txBody>
          <a:bodyPr vert="horz" lIns="91440" tIns="45720" rIns="91440" bIns="45720" rtlCol="0" anchor="b">
            <a:normAutofit/>
          </a:bodyPr>
          <a:lstStyle>
            <a:lvl1pPr algn="ctr" defTabSz="914400" rtl="0" eaLnBrk="1" latinLnBrk="1" hangingPunct="1">
              <a:lnSpc>
                <a:spcPct val="150000"/>
              </a:lnSpc>
              <a:spcBef>
                <a:spcPct val="0"/>
              </a:spcBef>
              <a:buNone/>
              <a:defRPr sz="1200" kern="1200" spc="600" baseline="0">
                <a:solidFill>
                  <a:schemeClr val="bg2">
                    <a:lumMod val="90000"/>
                  </a:schemeClr>
                </a:solidFill>
                <a:latin typeface="맑은 고딕" panose="020B0503020000020004" pitchFamily="50" charset="-127"/>
                <a:ea typeface="맑은 고딕" panose="020B0503020000020004" pitchFamily="50" charset="-127"/>
                <a:cs typeface="+mj-cs"/>
              </a:defRPr>
            </a:lvl1pPr>
          </a:lstStyle>
          <a:p>
            <a:pPr algn="l"/>
            <a:r>
              <a:rPr lang="ko-KR" altLang="en-US" sz="1600" dirty="0">
                <a:solidFill>
                  <a:schemeClr val="bg1"/>
                </a:solidFill>
              </a:rPr>
              <a:t>조장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a:p>
            <a:pPr algn="l"/>
            <a:r>
              <a:rPr lang="ko-KR" altLang="en-US" sz="1600" dirty="0">
                <a:solidFill>
                  <a:schemeClr val="bg1"/>
                </a:solidFill>
              </a:rPr>
              <a:t>조원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a:p>
            <a:pPr algn="l"/>
            <a:r>
              <a:rPr lang="ko-KR" altLang="en-US" sz="1600" dirty="0">
                <a:solidFill>
                  <a:schemeClr val="bg1"/>
                </a:solidFill>
              </a:rPr>
              <a:t>조원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a:p>
            <a:pPr algn="l"/>
            <a:r>
              <a:rPr lang="ko-KR" altLang="en-US" sz="1600" dirty="0">
                <a:solidFill>
                  <a:schemeClr val="bg1"/>
                </a:solidFill>
              </a:rPr>
              <a:t>조원 </a:t>
            </a:r>
            <a:r>
              <a:rPr lang="en-US" altLang="ko-KR" sz="1600" dirty="0">
                <a:solidFill>
                  <a:schemeClr val="bg1"/>
                </a:solidFill>
              </a:rPr>
              <a:t>: </a:t>
            </a:r>
            <a:r>
              <a:rPr lang="ko-KR" altLang="en-US" sz="1600" dirty="0">
                <a:solidFill>
                  <a:schemeClr val="bg1"/>
                </a:solidFill>
              </a:rPr>
              <a:t>홍길동</a:t>
            </a:r>
            <a:endParaRPr lang="en-US" altLang="ko-KR" sz="1600" dirty="0">
              <a:solidFill>
                <a:schemeClr val="bg1"/>
              </a:solidFill>
            </a:endParaRPr>
          </a:p>
        </p:txBody>
      </p:sp>
      <p:sp>
        <p:nvSpPr>
          <p:cNvPr id="13" name="제목 2">
            <a:extLst>
              <a:ext uri="{FF2B5EF4-FFF2-40B4-BE49-F238E27FC236}">
                <a16:creationId xmlns:a16="http://schemas.microsoft.com/office/drawing/2014/main" id="{64603CA5-70CD-4687-963C-C443EE2E923E}"/>
              </a:ext>
            </a:extLst>
          </p:cNvPr>
          <p:cNvSpPr txBox="1">
            <a:spLocks/>
          </p:cNvSpPr>
          <p:nvPr/>
        </p:nvSpPr>
        <p:spPr>
          <a:xfrm>
            <a:off x="7937" y="0"/>
            <a:ext cx="3520663" cy="1900186"/>
          </a:xfrm>
          <a:prstGeom prst="rect">
            <a:avLst/>
          </a:prstGeom>
        </p:spPr>
        <p:txBody>
          <a:bodyPr vert="horz" lIns="91440" tIns="45720" rIns="91440" bIns="45720" rtlCol="0" anchor="ctr">
            <a:normAutofit/>
          </a:bodyPr>
          <a:lstStyle>
            <a:lvl1pPr algn="ctr" defTabSz="914400" rtl="0" eaLnBrk="1" latinLnBrk="1" hangingPunct="1">
              <a:lnSpc>
                <a:spcPct val="150000"/>
              </a:lnSpc>
              <a:spcBef>
                <a:spcPct val="0"/>
              </a:spcBef>
              <a:buNone/>
              <a:defRPr sz="1200" kern="1200" spc="600" baseline="0">
                <a:solidFill>
                  <a:schemeClr val="bg2">
                    <a:lumMod val="90000"/>
                  </a:schemeClr>
                </a:solidFill>
                <a:latin typeface="맑은 고딕" panose="020B0503020000020004" pitchFamily="50" charset="-127"/>
                <a:ea typeface="맑은 고딕" panose="020B0503020000020004" pitchFamily="50" charset="-127"/>
                <a:cs typeface="+mj-cs"/>
              </a:defRPr>
            </a:lvl1pPr>
          </a:lstStyle>
          <a:p>
            <a:endParaRPr lang="en-US" altLang="ko-KR" sz="1600" dirty="0"/>
          </a:p>
        </p:txBody>
      </p:sp>
      <p:sp>
        <p:nvSpPr>
          <p:cNvPr id="14" name="제목 2">
            <a:extLst>
              <a:ext uri="{FF2B5EF4-FFF2-40B4-BE49-F238E27FC236}">
                <a16:creationId xmlns:a16="http://schemas.microsoft.com/office/drawing/2014/main" id="{8147BEC3-6C64-4DFA-B0B8-E96C1D862D34}"/>
              </a:ext>
            </a:extLst>
          </p:cNvPr>
          <p:cNvSpPr txBox="1">
            <a:spLocks/>
          </p:cNvSpPr>
          <p:nvPr/>
        </p:nvSpPr>
        <p:spPr>
          <a:xfrm>
            <a:off x="6011160" y="4567917"/>
            <a:ext cx="5748489" cy="325890"/>
          </a:xfrm>
          <a:prstGeom prst="rect">
            <a:avLst/>
          </a:prstGeom>
        </p:spPr>
        <p:txBody>
          <a:bodyPr vert="horz" lIns="91440" tIns="45720" rIns="91440" bIns="45720" rtlCol="0" anchor="ctr">
            <a:noAutofit/>
          </a:bodyPr>
          <a:lstStyle>
            <a:lvl1pPr algn="ctr" defTabSz="914400" rtl="0" eaLnBrk="1" latinLnBrk="1" hangingPunct="1">
              <a:lnSpc>
                <a:spcPct val="150000"/>
              </a:lnSpc>
              <a:spcBef>
                <a:spcPct val="0"/>
              </a:spcBef>
              <a:buNone/>
              <a:defRPr sz="1200" kern="1200" spc="600" baseline="0">
                <a:solidFill>
                  <a:schemeClr val="bg2">
                    <a:lumMod val="90000"/>
                  </a:schemeClr>
                </a:solidFill>
                <a:latin typeface="맑은 고딕" panose="020B0503020000020004" pitchFamily="50" charset="-127"/>
                <a:ea typeface="맑은 고딕" panose="020B0503020000020004" pitchFamily="50" charset="-127"/>
                <a:cs typeface="+mj-cs"/>
              </a:defRPr>
            </a:lvl1pPr>
          </a:lstStyle>
          <a:p>
            <a:r>
              <a:rPr lang="ko-KR" altLang="en-US" sz="2000" dirty="0"/>
              <a:t>작성일 </a:t>
            </a:r>
            <a:r>
              <a:rPr lang="en-US" altLang="ko-KR" sz="2000" dirty="0"/>
              <a:t>: 2025.07.07</a:t>
            </a:r>
          </a:p>
        </p:txBody>
      </p:sp>
      <p:sp>
        <p:nvSpPr>
          <p:cNvPr id="21" name="직사각형 20">
            <a:extLst>
              <a:ext uri="{FF2B5EF4-FFF2-40B4-BE49-F238E27FC236}">
                <a16:creationId xmlns:a16="http://schemas.microsoft.com/office/drawing/2014/main" id="{751D3917-0B90-47F7-AFCB-C8CCD57DDB15}"/>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E189A830-FD4B-4D04-BEC2-4E993FF74221}"/>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5AFBB402-2BF7-4AC0-B1A5-B2FC6FA96A8C}"/>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4" name="다이어그램 23">
            <a:extLst>
              <a:ext uri="{FF2B5EF4-FFF2-40B4-BE49-F238E27FC236}">
                <a16:creationId xmlns:a16="http://schemas.microsoft.com/office/drawing/2014/main" id="{D60584FC-D058-469D-B3E0-396CF63D0C63}"/>
              </a:ext>
            </a:extLst>
          </p:cNvPr>
          <p:cNvGraphicFramePr/>
          <p:nvPr>
            <p:extLst>
              <p:ext uri="{D42A27DB-BD31-4B8C-83A1-F6EECF244321}">
                <p14:modId xmlns:p14="http://schemas.microsoft.com/office/powerpoint/2010/main" val="4263251618"/>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직사각형 24">
            <a:extLst>
              <a:ext uri="{FF2B5EF4-FFF2-40B4-BE49-F238E27FC236}">
                <a16:creationId xmlns:a16="http://schemas.microsoft.com/office/drawing/2014/main" id="{0C1C310E-58E5-4F41-810B-E75AADE68EA8}"/>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6" name="직선 연결선 25">
            <a:extLst>
              <a:ext uri="{FF2B5EF4-FFF2-40B4-BE49-F238E27FC236}">
                <a16:creationId xmlns:a16="http://schemas.microsoft.com/office/drawing/2014/main" id="{E5032ED6-8D2C-40C8-B519-3DF2173E00B8}"/>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13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개체 틀 14" descr="찻잔">
            <a:extLst>
              <a:ext uri="{FF2B5EF4-FFF2-40B4-BE49-F238E27FC236}">
                <a16:creationId xmlns:a16="http://schemas.microsoft.com/office/drawing/2014/main" id="{AFE5273F-6973-4CC7-BE5A-71B52432663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7" name="텍스트 개체 틀 6">
            <a:extLst>
              <a:ext uri="{FF2B5EF4-FFF2-40B4-BE49-F238E27FC236}">
                <a16:creationId xmlns:a16="http://schemas.microsoft.com/office/drawing/2014/main" id="{7115EBCF-878D-4659-BD5E-F5558D08BB19}"/>
              </a:ext>
            </a:extLst>
          </p:cNvPr>
          <p:cNvSpPr>
            <a:spLocks noGrp="1"/>
          </p:cNvSpPr>
          <p:nvPr>
            <p:ph type="body" sz="quarter" idx="17"/>
          </p:nvPr>
        </p:nvSpPr>
        <p:spPr>
          <a:xfrm>
            <a:off x="4111539" y="4924619"/>
            <a:ext cx="2115090" cy="1604963"/>
          </a:xfrm>
        </p:spPr>
        <p:txBody>
          <a:bodyPr rtlCol="0"/>
          <a:lstStyle/>
          <a:p>
            <a:pPr rtl="0"/>
            <a:r>
              <a:rPr lang="en-US" altLang="ko-KR">
                <a:solidFill>
                  <a:schemeClr val="accent2">
                    <a:lumMod val="75000"/>
                  </a:schemeClr>
                </a:solidFill>
              </a:rPr>
              <a:t>Lorem ipsum dolor sit amet, consectetur adipiscing elit, sed do eiusmod tempor incididunt ut labore et dolore magna aliqua. Ut enim ad minim veniam, quis nostrud exercitation ullamco anim id est</a:t>
            </a:r>
            <a:endParaRPr lang="ko-KR" altLang="en-US">
              <a:ln w="0"/>
              <a:solidFill>
                <a:schemeClr val="accent2">
                  <a:lumMod val="75000"/>
                </a:schemeClr>
              </a:solidFill>
              <a:effectLst>
                <a:outerShdw blurRad="38100" dist="19050" dir="2700000" algn="tl" rotWithShape="0">
                  <a:schemeClr val="dk1">
                    <a:alpha val="40000"/>
                  </a:schemeClr>
                </a:outerShdw>
              </a:effectLst>
            </a:endParaRPr>
          </a:p>
        </p:txBody>
      </p:sp>
      <p:pic>
        <p:nvPicPr>
          <p:cNvPr id="17" name="그림 개체 틀 16" descr="컵케이크">
            <a:extLst>
              <a:ext uri="{FF2B5EF4-FFF2-40B4-BE49-F238E27FC236}">
                <a16:creationId xmlns:a16="http://schemas.microsoft.com/office/drawing/2014/main" id="{50565C0F-24FC-409E-AF8A-E0DBC4211FC5}"/>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pic>
        <p:nvPicPr>
          <p:cNvPr id="23" name="그림 개체 틀 22" descr="케이크">
            <a:extLst>
              <a:ext uri="{FF2B5EF4-FFF2-40B4-BE49-F238E27FC236}">
                <a16:creationId xmlns:a16="http://schemas.microsoft.com/office/drawing/2014/main" id="{122428E6-D303-4B9B-9BDC-C120ABFAF5A2}"/>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14" name="직사각형 13">
            <a:extLst>
              <a:ext uri="{FF2B5EF4-FFF2-40B4-BE49-F238E27FC236}">
                <a16:creationId xmlns:a16="http://schemas.microsoft.com/office/drawing/2014/main" id="{4262F167-A2B9-4F5D-9120-6ECD581F682A}"/>
              </a:ext>
              <a:ext uri="{C183D7F6-B498-43B3-948B-1728B52AA6E4}">
                <adec:decorative xmlns:adec="http://schemas.microsoft.com/office/drawing/2017/decorative" val="1"/>
              </a:ext>
            </a:extLst>
          </p:cNvPr>
          <p:cNvSpPr/>
          <p:nvPr/>
        </p:nvSpPr>
        <p:spPr>
          <a:xfrm>
            <a:off x="3567420" y="4381141"/>
            <a:ext cx="301626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18D9497D-999F-47F0-9066-8446B2289649}"/>
              </a:ext>
              <a:ext uri="{C183D7F6-B498-43B3-948B-1728B52AA6E4}">
                <adec:decorative xmlns:adec="http://schemas.microsoft.com/office/drawing/2017/decorative" val="1"/>
              </a:ext>
            </a:extLst>
          </p:cNvPr>
          <p:cNvSpPr/>
          <p:nvPr/>
        </p:nvSpPr>
        <p:spPr>
          <a:xfrm>
            <a:off x="6559048" y="2411196"/>
            <a:ext cx="29260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9D65CD70-D0DB-42B4-936D-C74403F6F0FF}"/>
              </a:ext>
              <a:ext uri="{C183D7F6-B498-43B3-948B-1728B52AA6E4}">
                <adec:decorative xmlns:adec="http://schemas.microsoft.com/office/drawing/2017/decorative" val="1"/>
              </a:ext>
            </a:extLst>
          </p:cNvPr>
          <p:cNvSpPr/>
          <p:nvPr/>
        </p:nvSpPr>
        <p:spPr>
          <a:xfrm>
            <a:off x="9489642" y="4383961"/>
            <a:ext cx="26974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756EEBB1-0C75-4A23-8FD1-8CA2441A263D}"/>
              </a:ext>
              <a:ext uri="{C183D7F6-B498-43B3-948B-1728B52AA6E4}">
                <adec:decorative xmlns:adec="http://schemas.microsoft.com/office/drawing/2017/decorative" val="1"/>
              </a:ext>
            </a:extLst>
          </p:cNvPr>
          <p:cNvSpPr/>
          <p:nvPr/>
        </p:nvSpPr>
        <p:spPr>
          <a:xfrm rot="16200000">
            <a:off x="3133446" y="339699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55CB03E0-4385-4FFC-8181-4E868D5AAA17}"/>
              </a:ext>
              <a:ext uri="{C183D7F6-B498-43B3-948B-1728B52AA6E4}">
                <adec:decorative xmlns:adec="http://schemas.microsoft.com/office/drawing/2017/decorative" val="1"/>
              </a:ext>
            </a:extLst>
          </p:cNvPr>
          <p:cNvSpPr/>
          <p:nvPr/>
        </p:nvSpPr>
        <p:spPr>
          <a:xfrm rot="16200000">
            <a:off x="6049069" y="339375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2" name="직사각형 41">
            <a:extLst>
              <a:ext uri="{FF2B5EF4-FFF2-40B4-BE49-F238E27FC236}">
                <a16:creationId xmlns:a16="http://schemas.microsoft.com/office/drawing/2014/main" id="{5A48F276-1DAF-4195-A469-995E359E1C5B}"/>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3" name="직사각형 42">
            <a:extLst>
              <a:ext uri="{FF2B5EF4-FFF2-40B4-BE49-F238E27FC236}">
                <a16:creationId xmlns:a16="http://schemas.microsoft.com/office/drawing/2014/main" id="{DE438584-D133-4FD1-B759-9A9B96602174}"/>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a:extLst>
              <a:ext uri="{FF2B5EF4-FFF2-40B4-BE49-F238E27FC236}">
                <a16:creationId xmlns:a16="http://schemas.microsoft.com/office/drawing/2014/main" id="{56983AC6-266A-4C06-A086-C7607C8D82F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5" name="다이어그램 44">
            <a:extLst>
              <a:ext uri="{FF2B5EF4-FFF2-40B4-BE49-F238E27FC236}">
                <a16:creationId xmlns:a16="http://schemas.microsoft.com/office/drawing/2014/main" id="{9A215C91-0E08-4768-892F-5C16C760ABDA}"/>
              </a:ext>
            </a:extLst>
          </p:cNvPr>
          <p:cNvGraphicFramePr/>
          <p:nvPr>
            <p:extLst>
              <p:ext uri="{D42A27DB-BD31-4B8C-83A1-F6EECF244321}">
                <p14:modId xmlns:p14="http://schemas.microsoft.com/office/powerpoint/2010/main" val="2682768369"/>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6" name="직사각형 45">
            <a:extLst>
              <a:ext uri="{FF2B5EF4-FFF2-40B4-BE49-F238E27FC236}">
                <a16:creationId xmlns:a16="http://schemas.microsoft.com/office/drawing/2014/main" id="{927D7151-2C96-4B80-803E-491D30277D61}"/>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 name="직선 연결선 46">
            <a:extLst>
              <a:ext uri="{FF2B5EF4-FFF2-40B4-BE49-F238E27FC236}">
                <a16:creationId xmlns:a16="http://schemas.microsoft.com/office/drawing/2014/main" id="{A8572F49-815B-4733-80D7-C03E1FC16CA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290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A91E3B-0611-4A22-967A-BA0CA1B78673}"/>
              </a:ext>
            </a:extLst>
          </p:cNvPr>
          <p:cNvSpPr>
            <a:spLocks noGrp="1"/>
          </p:cNvSpPr>
          <p:nvPr>
            <p:ph type="title"/>
          </p:nvPr>
        </p:nvSpPr>
        <p:spPr/>
        <p:txBody>
          <a:bodyPr rtlCol="0"/>
          <a:lstStyle/>
          <a:p>
            <a:pPr rtl="0"/>
            <a:r>
              <a:rPr lang="ko-KR" altLang="en-US">
                <a:ln w="0"/>
              </a:rPr>
              <a:t>여기에 제목 추가  </a:t>
            </a:r>
          </a:p>
        </p:txBody>
      </p:sp>
      <p:pic>
        <p:nvPicPr>
          <p:cNvPr id="8" name="그림 개체 틀 7" descr="녹색 잎">
            <a:extLst>
              <a:ext uri="{FF2B5EF4-FFF2-40B4-BE49-F238E27FC236}">
                <a16:creationId xmlns:a16="http://schemas.microsoft.com/office/drawing/2014/main" id="{A6FFE4AB-D61C-4A04-B9E4-72E07F435368}"/>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p:pic>
      <p:sp>
        <p:nvSpPr>
          <p:cNvPr id="3" name="텍스트 개체 틀 2">
            <a:extLst>
              <a:ext uri="{FF2B5EF4-FFF2-40B4-BE49-F238E27FC236}">
                <a16:creationId xmlns:a16="http://schemas.microsoft.com/office/drawing/2014/main" id="{0B4050A7-9E6B-4DA8-AE35-DCFB67DDF510}"/>
              </a:ext>
            </a:extLst>
          </p:cNvPr>
          <p:cNvSpPr>
            <a:spLocks noGrp="1"/>
          </p:cNvSpPr>
          <p:nvPr>
            <p:ph type="body" sz="quarter" idx="17"/>
          </p:nvPr>
        </p:nvSpPr>
        <p:spPr/>
        <p:txBody>
          <a:bodyPr rtlCol="0"/>
          <a:lstStyle/>
          <a:p>
            <a:pPr rtl="0"/>
            <a:r>
              <a:rPr lang="en-US" altLang="ko-KR"/>
              <a:t>Lorem ipsum dolor sit amet, consectetur adipiscing elit, sed do eiusmod tempor incididunt ut labore et dolore magna aliqua. Ut enim ad minim veniam, quis nostrud exercitation ullamco anim id est laborum</a:t>
            </a:r>
          </a:p>
        </p:txBody>
      </p:sp>
      <p:pic>
        <p:nvPicPr>
          <p:cNvPr id="19" name="그림 개체 틀 18" descr="녹색 잎">
            <a:extLst>
              <a:ext uri="{FF2B5EF4-FFF2-40B4-BE49-F238E27FC236}">
                <a16:creationId xmlns:a16="http://schemas.microsoft.com/office/drawing/2014/main" id="{2EA6E9A7-6731-48B8-9E3E-C3EEEE463C91}"/>
              </a:ext>
              <a:ext uri="{C183D7F6-B498-43B3-948B-1728B52AA6E4}">
                <adec:decorative xmlns:adec="http://schemas.microsoft.com/office/drawing/2017/decorative" val="0"/>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p:pic>
      <p:pic>
        <p:nvPicPr>
          <p:cNvPr id="12" name="그림 개체 틀 11" descr="녹색 잎">
            <a:extLst>
              <a:ext uri="{FF2B5EF4-FFF2-40B4-BE49-F238E27FC236}">
                <a16:creationId xmlns:a16="http://schemas.microsoft.com/office/drawing/2014/main" id="{1B9E9C15-A762-437C-903A-06F37336DA41}"/>
              </a:ext>
            </a:extLst>
          </p:cNvPr>
          <p:cNvPicPr>
            <a:picLocks noGrp="1" noChangeAspect="1"/>
          </p:cNvPicPr>
          <p:nvPr>
            <p:ph type="pic" sz="quarter" idx="19"/>
          </p:nvPr>
        </p:nvPicPr>
        <p:blipFill>
          <a:blip r:embed="rId5">
            <a:extLst>
              <a:ext uri="{28A0092B-C50C-407E-A947-70E740481C1C}">
                <a14:useLocalDpi xmlns:a14="http://schemas.microsoft.com/office/drawing/2010/main" val="0"/>
              </a:ext>
            </a:extLst>
          </a:blip>
          <a:srcRect l="338" r="338"/>
          <a:stretch>
            <a:fillRect/>
          </a:stretch>
        </p:blipFill>
        <p:spPr/>
      </p:pic>
      <p:sp>
        <p:nvSpPr>
          <p:cNvPr id="16" name="직사각형 15">
            <a:extLst>
              <a:ext uri="{FF2B5EF4-FFF2-40B4-BE49-F238E27FC236}">
                <a16:creationId xmlns:a16="http://schemas.microsoft.com/office/drawing/2014/main" id="{18AEF5A9-585F-449A-9490-3FC82F8D6CB2}"/>
              </a:ext>
              <a:ext uri="{C183D7F6-B498-43B3-948B-1728B52AA6E4}">
                <adec:decorative xmlns:adec="http://schemas.microsoft.com/office/drawing/2017/decorative" val="1"/>
              </a:ext>
            </a:extLst>
          </p:cNvPr>
          <p:cNvSpPr/>
          <p:nvPr/>
        </p:nvSpPr>
        <p:spPr>
          <a:xfrm>
            <a:off x="4571998" y="2019046"/>
            <a:ext cx="758952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33CEBF7B-16B4-4FF2-A855-89D488852906}"/>
              </a:ext>
              <a:ext uri="{C183D7F6-B498-43B3-948B-1728B52AA6E4}">
                <adec:decorative xmlns:adec="http://schemas.microsoft.com/office/drawing/2017/decorative" val="1"/>
              </a:ext>
            </a:extLst>
          </p:cNvPr>
          <p:cNvSpPr/>
          <p:nvPr/>
        </p:nvSpPr>
        <p:spPr>
          <a:xfrm rot="16200000">
            <a:off x="4753971"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B2A14426-57BD-4347-9403-E093863F99BD}"/>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A3F02B21-4B35-484C-B07B-272EB9721266}"/>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62B2C35-B62D-4E66-9969-9C6FC6AF4E1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1" name="다이어그램 20">
            <a:extLst>
              <a:ext uri="{FF2B5EF4-FFF2-40B4-BE49-F238E27FC236}">
                <a16:creationId xmlns:a16="http://schemas.microsoft.com/office/drawing/2014/main" id="{F2ADEEA6-E877-4D9A-A6BF-CC708E5BDCE5}"/>
              </a:ext>
            </a:extLst>
          </p:cNvPr>
          <p:cNvGraphicFramePr/>
          <p:nvPr>
            <p:extLst>
              <p:ext uri="{D42A27DB-BD31-4B8C-83A1-F6EECF244321}">
                <p14:modId xmlns:p14="http://schemas.microsoft.com/office/powerpoint/2010/main" val="3175396973"/>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2" name="직사각형 21">
            <a:extLst>
              <a:ext uri="{FF2B5EF4-FFF2-40B4-BE49-F238E27FC236}">
                <a16:creationId xmlns:a16="http://schemas.microsoft.com/office/drawing/2014/main" id="{275B2082-882E-4250-A238-CAC5441BC0C0}"/>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연결선 22">
            <a:extLst>
              <a:ext uri="{FF2B5EF4-FFF2-40B4-BE49-F238E27FC236}">
                <a16:creationId xmlns:a16="http://schemas.microsoft.com/office/drawing/2014/main" id="{2BBF6DDA-21D9-4275-BF35-D50340B315F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29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F7C50BB-A930-4D25-BB52-277C1FE4051F}"/>
              </a:ext>
            </a:extLst>
          </p:cNvPr>
          <p:cNvSpPr>
            <a:spLocks noGrp="1"/>
          </p:cNvSpPr>
          <p:nvPr>
            <p:ph type="body" sz="quarter" idx="17"/>
          </p:nvPr>
        </p:nvSpPr>
        <p:spPr/>
        <p:txBody>
          <a:bodyPr rtlCol="0"/>
          <a:lstStyle/>
          <a:p>
            <a:pPr rtl="0"/>
            <a:r>
              <a:rPr lang="en-US" altLang="ko-KR"/>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 magna aliqua. Ut enim ad minim veniam, quis nostrud exercitation ullamco anim id est laborum</a:t>
            </a:r>
            <a:endParaRPr lang="ko-KR" altLang="en-US">
              <a:ln w="0"/>
              <a:effectLst>
                <a:outerShdw blurRad="38100" dist="19050" dir="2700000" algn="tl" rotWithShape="0">
                  <a:schemeClr val="dk1">
                    <a:alpha val="40000"/>
                  </a:schemeClr>
                </a:outerShdw>
              </a:effectLst>
            </a:endParaRPr>
          </a:p>
        </p:txBody>
      </p:sp>
      <p:pic>
        <p:nvPicPr>
          <p:cNvPr id="9" name="그림 개체 틀 8" descr="나무 고리">
            <a:extLst>
              <a:ext uri="{FF2B5EF4-FFF2-40B4-BE49-F238E27FC236}">
                <a16:creationId xmlns:a16="http://schemas.microsoft.com/office/drawing/2014/main" id="{48B1B287-AB83-460E-B46E-65EB549FBA82}"/>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a:stretch>
            <a:fillRect/>
          </a:stretch>
        </p:blipFill>
        <p:spPr>
          <a:ln>
            <a:noFill/>
          </a:ln>
        </p:spPr>
      </p:pic>
      <p:pic>
        <p:nvPicPr>
          <p:cNvPr id="13" name="그림 개체 틀 12" descr="보드 위의 하트">
            <a:extLst>
              <a:ext uri="{FF2B5EF4-FFF2-40B4-BE49-F238E27FC236}">
                <a16:creationId xmlns:a16="http://schemas.microsoft.com/office/drawing/2014/main" id="{1BF9605B-4E4C-4952-B685-62F65EB59DFD}"/>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a:ln>
            <a:noFill/>
          </a:ln>
        </p:spPr>
      </p:pic>
      <p:pic>
        <p:nvPicPr>
          <p:cNvPr id="15" name="그림 개체 틀 14" descr="보드 위의 커피">
            <a:extLst>
              <a:ext uri="{FF2B5EF4-FFF2-40B4-BE49-F238E27FC236}">
                <a16:creationId xmlns:a16="http://schemas.microsoft.com/office/drawing/2014/main" id="{255AE556-5D1E-48FF-8441-BD444A483AD3}"/>
              </a:ext>
            </a:extLst>
          </p:cNvPr>
          <p:cNvPicPr>
            <a:picLocks noGrp="1" noChangeAspect="1"/>
          </p:cNvPicPr>
          <p:nvPr>
            <p:ph type="pic" sz="quarter" idx="20"/>
          </p:nvPr>
        </p:nvPicPr>
        <p:blipFill>
          <a:blip r:embed="rId5">
            <a:extLst>
              <a:ext uri="{28A0092B-C50C-407E-A947-70E740481C1C}">
                <a14:useLocalDpi xmlns:a14="http://schemas.microsoft.com/office/drawing/2010/main" val="0"/>
              </a:ext>
            </a:extLst>
          </a:blip>
          <a:srcRect/>
          <a:stretch>
            <a:fillRect/>
          </a:stretch>
        </p:blipFill>
        <p:spPr>
          <a:ln>
            <a:noFill/>
          </a:ln>
        </p:spPr>
      </p:pic>
      <p:sp>
        <p:nvSpPr>
          <p:cNvPr id="12" name="직사각형 11">
            <a:extLst>
              <a:ext uri="{FF2B5EF4-FFF2-40B4-BE49-F238E27FC236}">
                <a16:creationId xmlns:a16="http://schemas.microsoft.com/office/drawing/2014/main" id="{53D5DBC0-FFB6-4259-BDB7-E9D78A8B1CE2}"/>
              </a:ext>
              <a:ext uri="{C183D7F6-B498-43B3-948B-1728B52AA6E4}">
                <adec:decorative xmlns:adec="http://schemas.microsoft.com/office/drawing/2017/decorative" val="1"/>
              </a:ext>
            </a:extLst>
          </p:cNvPr>
          <p:cNvSpPr/>
          <p:nvPr/>
        </p:nvSpPr>
        <p:spPr>
          <a:xfrm>
            <a:off x="2508627" y="3410902"/>
            <a:ext cx="9692989" cy="6666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5B4FF225-98ED-47B2-A88D-6CA5624000EB}"/>
              </a:ext>
              <a:ext uri="{C183D7F6-B498-43B3-948B-1728B52AA6E4}">
                <adec:decorative xmlns:adec="http://schemas.microsoft.com/office/drawing/2017/decorative" val="1"/>
              </a:ext>
            </a:extLst>
          </p:cNvPr>
          <p:cNvSpPr/>
          <p:nvPr/>
        </p:nvSpPr>
        <p:spPr>
          <a:xfrm rot="16200000">
            <a:off x="3606103" y="3396996"/>
            <a:ext cx="6858000" cy="6400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2D1E8B51-C64F-423F-96B4-D81A6335F475}"/>
              </a:ext>
              <a:ext uri="{C183D7F6-B498-43B3-948B-1728B52AA6E4}">
                <adec:decorative xmlns:adec="http://schemas.microsoft.com/office/drawing/2017/decorative" val="1"/>
              </a:ext>
            </a:extLst>
          </p:cNvPr>
          <p:cNvSpPr/>
          <p:nvPr/>
        </p:nvSpPr>
        <p:spPr>
          <a:xfrm rot="16200000">
            <a:off x="-911141" y="3396996"/>
            <a:ext cx="6858000" cy="64008"/>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BEB8E380-DE06-4097-B3AD-F8700B722788}"/>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F23571A6-416B-4AA7-B298-E1EFB58C07D6}"/>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 name="직사각형 25">
            <a:extLst>
              <a:ext uri="{FF2B5EF4-FFF2-40B4-BE49-F238E27FC236}">
                <a16:creationId xmlns:a16="http://schemas.microsoft.com/office/drawing/2014/main" id="{65ECEAFE-3053-4D03-B3A0-F941525D5C5A}"/>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7" name="다이어그램 26">
            <a:extLst>
              <a:ext uri="{FF2B5EF4-FFF2-40B4-BE49-F238E27FC236}">
                <a16:creationId xmlns:a16="http://schemas.microsoft.com/office/drawing/2014/main" id="{8E80C5EA-855A-4845-BF84-324FFFAE8062}"/>
              </a:ext>
            </a:extLst>
          </p:cNvPr>
          <p:cNvGraphicFramePr/>
          <p:nvPr>
            <p:extLst>
              <p:ext uri="{D42A27DB-BD31-4B8C-83A1-F6EECF244321}">
                <p14:modId xmlns:p14="http://schemas.microsoft.com/office/powerpoint/2010/main" val="1236008461"/>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8" name="직사각형 27">
            <a:extLst>
              <a:ext uri="{FF2B5EF4-FFF2-40B4-BE49-F238E27FC236}">
                <a16:creationId xmlns:a16="http://schemas.microsoft.com/office/drawing/2014/main" id="{B0769385-0F37-463A-875E-2CC3B48C20BF}"/>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a:extLst>
              <a:ext uri="{FF2B5EF4-FFF2-40B4-BE49-F238E27FC236}">
                <a16:creationId xmlns:a16="http://schemas.microsoft.com/office/drawing/2014/main" id="{445A877A-D8D5-4273-83B5-EAA4E9236096}"/>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31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개체 틀 8" descr="조명이 있는 터널">
            <a:extLst>
              <a:ext uri="{FF2B5EF4-FFF2-40B4-BE49-F238E27FC236}">
                <a16:creationId xmlns:a16="http://schemas.microsoft.com/office/drawing/2014/main" id="{3F851C93-6F83-49B7-9A5B-257CA7A7B25D}"/>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a:xfrm>
            <a:off x="3256383" y="1016000"/>
            <a:ext cx="1910929" cy="2922588"/>
          </a:xfrm>
        </p:spPr>
      </p:pic>
      <p:pic>
        <p:nvPicPr>
          <p:cNvPr id="11" name="그림 개체 틀 10" descr="중국식 조명">
            <a:extLst>
              <a:ext uri="{FF2B5EF4-FFF2-40B4-BE49-F238E27FC236}">
                <a16:creationId xmlns:a16="http://schemas.microsoft.com/office/drawing/2014/main" id="{36F61216-A836-4E4F-A551-422A023B0E5A}"/>
              </a:ext>
            </a:extLst>
          </p:cNvPr>
          <p:cNvPicPr>
            <a:picLocks noGrp="1" noChangeAspect="1"/>
          </p:cNvPicPr>
          <p:nvPr>
            <p:ph type="pic" sz="quarter" idx="19"/>
          </p:nvPr>
        </p:nvPicPr>
        <p:blipFill>
          <a:blip r:embed="rId4">
            <a:extLst>
              <a:ext uri="{28A0092B-C50C-407E-A947-70E740481C1C}">
                <a14:useLocalDpi xmlns:a14="http://schemas.microsoft.com/office/drawing/2010/main" val="0"/>
              </a:ext>
            </a:extLst>
          </a:blip>
          <a:srcRect/>
          <a:stretch>
            <a:fillRect/>
          </a:stretch>
        </p:blipFill>
        <p:spPr/>
      </p:pic>
      <p:sp>
        <p:nvSpPr>
          <p:cNvPr id="3" name="텍스트 개체 틀 2">
            <a:extLst>
              <a:ext uri="{FF2B5EF4-FFF2-40B4-BE49-F238E27FC236}">
                <a16:creationId xmlns:a16="http://schemas.microsoft.com/office/drawing/2014/main" id="{A2782010-72F7-40A6-95A9-1C6FE2DA3878}"/>
              </a:ext>
            </a:extLst>
          </p:cNvPr>
          <p:cNvSpPr>
            <a:spLocks noGrp="1"/>
          </p:cNvSpPr>
          <p:nvPr>
            <p:ph type="body" sz="quarter" idx="13"/>
          </p:nvPr>
        </p:nvSpPr>
        <p:spPr/>
        <p:txBody>
          <a:bodyPr rtlCol="0">
            <a:normAutofit fontScale="92500"/>
          </a:bodyPr>
          <a:lstStyle/>
          <a:p>
            <a:pPr rtl="0"/>
            <a:r>
              <a:rPr lang="en-US" altLang="ko-KR"/>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a:t>
            </a:r>
          </a:p>
        </p:txBody>
      </p:sp>
      <p:pic>
        <p:nvPicPr>
          <p:cNvPr id="13" name="그림 개체 틀 12" descr="고속도로 위의 조명 ">
            <a:extLst>
              <a:ext uri="{FF2B5EF4-FFF2-40B4-BE49-F238E27FC236}">
                <a16:creationId xmlns:a16="http://schemas.microsoft.com/office/drawing/2014/main" id="{2DCA6284-458E-41E3-8EF5-6C6C985F44A9}"/>
              </a:ext>
            </a:extLst>
          </p:cNvPr>
          <p:cNvPicPr>
            <a:picLocks noGrp="1" noChangeAspect="1"/>
          </p:cNvPicPr>
          <p:nvPr>
            <p:ph type="pic" sz="quarter" idx="21"/>
          </p:nvPr>
        </p:nvPicPr>
        <p:blipFill>
          <a:blip r:embed="rId5">
            <a:extLst>
              <a:ext uri="{28A0092B-C50C-407E-A947-70E740481C1C}">
                <a14:useLocalDpi xmlns:a14="http://schemas.microsoft.com/office/drawing/2010/main" val="0"/>
              </a:ext>
            </a:extLst>
          </a:blip>
          <a:srcRect/>
          <a:stretch>
            <a:fillRect/>
          </a:stretch>
        </p:blipFill>
        <p:spPr/>
      </p:pic>
      <p:pic>
        <p:nvPicPr>
          <p:cNvPr id="15" name="그림 개체 틀 14" descr="도로 위의 조명">
            <a:extLst>
              <a:ext uri="{FF2B5EF4-FFF2-40B4-BE49-F238E27FC236}">
                <a16:creationId xmlns:a16="http://schemas.microsoft.com/office/drawing/2014/main" id="{65FC58CA-4D8E-43F8-96DC-23604E394236}"/>
              </a:ext>
            </a:extLst>
          </p:cNvPr>
          <p:cNvPicPr>
            <a:picLocks noGrp="1" noChangeAspect="1"/>
          </p:cNvPicPr>
          <p:nvPr>
            <p:ph type="pic" sz="quarter" idx="20"/>
          </p:nvPr>
        </p:nvPicPr>
        <p:blipFill>
          <a:blip r:embed="rId6">
            <a:extLst>
              <a:ext uri="{28A0092B-C50C-407E-A947-70E740481C1C}">
                <a14:useLocalDpi xmlns:a14="http://schemas.microsoft.com/office/drawing/2010/main" val="0"/>
              </a:ext>
            </a:extLst>
          </a:blip>
          <a:srcRect/>
          <a:stretch>
            <a:fillRect/>
          </a:stretch>
        </p:blipFill>
        <p:spPr/>
      </p:pic>
      <p:sp>
        <p:nvSpPr>
          <p:cNvPr id="14" name="직사각형 13">
            <a:extLst>
              <a:ext uri="{FF2B5EF4-FFF2-40B4-BE49-F238E27FC236}">
                <a16:creationId xmlns:a16="http://schemas.microsoft.com/office/drawing/2014/main" id="{11D2D947-E59D-46AB-A5B2-F1D1A828479E}"/>
              </a:ext>
              <a:ext uri="{C183D7F6-B498-43B3-948B-1728B52AA6E4}">
                <adec:decorative xmlns:adec="http://schemas.microsoft.com/office/drawing/2017/decorative" val="1"/>
              </a:ext>
            </a:extLst>
          </p:cNvPr>
          <p:cNvSpPr/>
          <p:nvPr/>
        </p:nvSpPr>
        <p:spPr>
          <a:xfrm flipV="1">
            <a:off x="2892490" y="1032460"/>
            <a:ext cx="2319574"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F2BE81CF-9D1A-425B-AA36-0A2A062FD568}"/>
              </a:ext>
              <a:ext uri="{C183D7F6-B498-43B3-948B-1728B52AA6E4}">
                <adec:decorative xmlns:adec="http://schemas.microsoft.com/office/drawing/2017/decorative" val="1"/>
              </a:ext>
            </a:extLst>
          </p:cNvPr>
          <p:cNvSpPr/>
          <p:nvPr/>
        </p:nvSpPr>
        <p:spPr>
          <a:xfrm rot="16200000">
            <a:off x="6300673" y="3396996"/>
            <a:ext cx="6858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3" name="직사각형 22">
            <a:extLst>
              <a:ext uri="{FF2B5EF4-FFF2-40B4-BE49-F238E27FC236}">
                <a16:creationId xmlns:a16="http://schemas.microsoft.com/office/drawing/2014/main" id="{6BB9E9BB-2613-4A6E-B215-25C07EEB6D54}"/>
              </a:ext>
              <a:ext uri="{C183D7F6-B498-43B3-948B-1728B52AA6E4}">
                <adec:decorative xmlns:adec="http://schemas.microsoft.com/office/drawing/2017/decorative" val="1"/>
              </a:ext>
            </a:extLst>
          </p:cNvPr>
          <p:cNvSpPr/>
          <p:nvPr/>
        </p:nvSpPr>
        <p:spPr>
          <a:xfrm rot="16200000">
            <a:off x="1753054" y="3396996"/>
            <a:ext cx="6858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FA6DF859-65FB-442D-9D83-8022611BD2AB}"/>
              </a:ext>
              <a:ext uri="{C183D7F6-B498-43B3-948B-1728B52AA6E4}">
                <adec:decorative xmlns:adec="http://schemas.microsoft.com/office/drawing/2017/decorative" val="1"/>
              </a:ext>
            </a:extLst>
          </p:cNvPr>
          <p:cNvSpPr/>
          <p:nvPr/>
        </p:nvSpPr>
        <p:spPr>
          <a:xfrm>
            <a:off x="3545632" y="3916255"/>
            <a:ext cx="8615887" cy="8856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A9123FEE-2C3C-44E2-B715-54B2AE9579AB}"/>
              </a:ext>
              <a:ext uri="{C183D7F6-B498-43B3-948B-1728B52AA6E4}">
                <adec:decorative xmlns:adec="http://schemas.microsoft.com/office/drawing/2017/decorative" val="1"/>
              </a:ext>
            </a:extLst>
          </p:cNvPr>
          <p:cNvSpPr/>
          <p:nvPr/>
        </p:nvSpPr>
        <p:spPr>
          <a:xfrm>
            <a:off x="5176877" y="1897805"/>
            <a:ext cx="4572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622C1E75-D297-4777-846D-548211F9C67B}"/>
              </a:ext>
              <a:ext uri="{C183D7F6-B498-43B3-948B-1728B52AA6E4}">
                <adec:decorative xmlns:adec="http://schemas.microsoft.com/office/drawing/2017/decorative" val="1"/>
              </a:ext>
            </a:extLst>
          </p:cNvPr>
          <p:cNvSpPr/>
          <p:nvPr/>
        </p:nvSpPr>
        <p:spPr>
          <a:xfrm>
            <a:off x="9721653" y="981001"/>
            <a:ext cx="246888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B2F6E33E-56A1-4654-8A19-90F69288740F}"/>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44A3ECCA-CB68-4E88-8566-47BBF31A6F48}"/>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06D35D8D-DF89-4683-A64E-5BBA8BF9C36C}"/>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9" name="다이어그램 18">
            <a:extLst>
              <a:ext uri="{FF2B5EF4-FFF2-40B4-BE49-F238E27FC236}">
                <a16:creationId xmlns:a16="http://schemas.microsoft.com/office/drawing/2014/main" id="{CF330C00-982D-4316-83E7-159F66273B8C}"/>
              </a:ext>
            </a:extLst>
          </p:cNvPr>
          <p:cNvGraphicFramePr/>
          <p:nvPr>
            <p:extLst>
              <p:ext uri="{D42A27DB-BD31-4B8C-83A1-F6EECF244321}">
                <p14:modId xmlns:p14="http://schemas.microsoft.com/office/powerpoint/2010/main" val="2243129763"/>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1" name="직사각형 20">
            <a:extLst>
              <a:ext uri="{FF2B5EF4-FFF2-40B4-BE49-F238E27FC236}">
                <a16:creationId xmlns:a16="http://schemas.microsoft.com/office/drawing/2014/main" id="{B506D6C9-7436-486E-972C-071F17B2FFB7}"/>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2" name="직선 연결선 21">
            <a:extLst>
              <a:ext uri="{FF2B5EF4-FFF2-40B4-BE49-F238E27FC236}">
                <a16:creationId xmlns:a16="http://schemas.microsoft.com/office/drawing/2014/main" id="{11CB25B9-BC91-47C0-BB29-AA39146E6C5C}"/>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53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그림 개체 틀 8" descr="폭죽을 든 사람">
            <a:extLst>
              <a:ext uri="{FF2B5EF4-FFF2-40B4-BE49-F238E27FC236}">
                <a16:creationId xmlns:a16="http://schemas.microsoft.com/office/drawing/2014/main" id="{71037B48-2D7A-4EBB-82A1-9106185BF1CB}"/>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a:xfrm>
            <a:off x="3440113" y="-16481"/>
            <a:ext cx="8751887" cy="6884006"/>
          </a:xfrm>
        </p:spPr>
      </p:pic>
      <p:sp>
        <p:nvSpPr>
          <p:cNvPr id="10" name="직사각형 9">
            <a:extLst>
              <a:ext uri="{FF2B5EF4-FFF2-40B4-BE49-F238E27FC236}">
                <a16:creationId xmlns:a16="http://schemas.microsoft.com/office/drawing/2014/main" id="{770DF480-8C64-4545-A0E7-F8D8A2654BFE}"/>
              </a:ext>
              <a:ext uri="{C183D7F6-B498-43B3-948B-1728B52AA6E4}">
                <adec:decorative xmlns:adec="http://schemas.microsoft.com/office/drawing/2017/decorative" val="1"/>
              </a:ext>
            </a:extLst>
          </p:cNvPr>
          <p:cNvSpPr/>
          <p:nvPr/>
        </p:nvSpPr>
        <p:spPr>
          <a:xfrm>
            <a:off x="2854411" y="1923444"/>
            <a:ext cx="4127723" cy="319748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srgbClr val="192E31"/>
              </a:solidFill>
              <a:latin typeface="맑은 고딕" panose="020B0503020000020004" pitchFamily="50" charset="-127"/>
              <a:ea typeface="맑은 고딕" panose="020B0503020000020004" pitchFamily="50" charset="-127"/>
            </a:endParaRPr>
          </a:p>
        </p:txBody>
      </p:sp>
      <p:sp>
        <p:nvSpPr>
          <p:cNvPr id="5" name="제목 4">
            <a:extLst>
              <a:ext uri="{FF2B5EF4-FFF2-40B4-BE49-F238E27FC236}">
                <a16:creationId xmlns:a16="http://schemas.microsoft.com/office/drawing/2014/main" id="{7613A29F-AEB6-44FD-B145-1E86B99E2755}"/>
              </a:ext>
            </a:extLst>
          </p:cNvPr>
          <p:cNvSpPr>
            <a:spLocks noGrp="1"/>
          </p:cNvSpPr>
          <p:nvPr>
            <p:ph type="title"/>
          </p:nvPr>
        </p:nvSpPr>
        <p:spPr>
          <a:xfrm>
            <a:off x="3058338" y="2914270"/>
            <a:ext cx="3744793" cy="1325563"/>
          </a:xfrm>
        </p:spPr>
        <p:txBody>
          <a:bodyPr rtlCol="0"/>
          <a:lstStyle/>
          <a:p>
            <a:pPr algn="ctr" rtl="0"/>
            <a:r>
              <a:rPr lang="ko-KR" altLang="en-US" spc="1200" dirty="0">
                <a:ln w="0"/>
                <a:solidFill>
                  <a:schemeClr val="accent2"/>
                </a:solidFill>
              </a:rPr>
              <a:t>여기에 제목 추가   </a:t>
            </a:r>
            <a:endParaRPr lang="ko-KR" altLang="en-US" dirty="0">
              <a:solidFill>
                <a:schemeClr val="accent2"/>
              </a:solidFill>
            </a:endParaRPr>
          </a:p>
        </p:txBody>
      </p:sp>
      <p:sp>
        <p:nvSpPr>
          <p:cNvPr id="14" name="직사각형 13">
            <a:extLst>
              <a:ext uri="{FF2B5EF4-FFF2-40B4-BE49-F238E27FC236}">
                <a16:creationId xmlns:a16="http://schemas.microsoft.com/office/drawing/2014/main" id="{02BC778B-DDC1-4F96-A168-C869860FF97A}"/>
              </a:ext>
              <a:ext uri="{C183D7F6-B498-43B3-948B-1728B52AA6E4}">
                <adec:decorative xmlns:adec="http://schemas.microsoft.com/office/drawing/2017/decorative" val="1"/>
              </a:ext>
            </a:extLst>
          </p:cNvPr>
          <p:cNvSpPr/>
          <p:nvPr/>
        </p:nvSpPr>
        <p:spPr>
          <a:xfrm>
            <a:off x="6982135" y="-6562"/>
            <a:ext cx="5209865" cy="191371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solidFill>
                <a:srgbClr val="192E31"/>
              </a:solidFill>
              <a:latin typeface="맑은 고딕" panose="020B0503020000020004" pitchFamily="50" charset="-127"/>
              <a:ea typeface="맑은 고딕" panose="020B0503020000020004" pitchFamily="50" charset="-127"/>
            </a:endParaRPr>
          </a:p>
        </p:txBody>
      </p:sp>
      <p:sp>
        <p:nvSpPr>
          <p:cNvPr id="6" name="텍스트 개체 틀 5">
            <a:extLst>
              <a:ext uri="{FF2B5EF4-FFF2-40B4-BE49-F238E27FC236}">
                <a16:creationId xmlns:a16="http://schemas.microsoft.com/office/drawing/2014/main" id="{CCA2350D-FA9A-4E06-88C8-B5B5A64D43DD}"/>
              </a:ext>
            </a:extLst>
          </p:cNvPr>
          <p:cNvSpPr>
            <a:spLocks noGrp="1"/>
          </p:cNvSpPr>
          <p:nvPr>
            <p:ph type="body" sz="quarter" idx="13"/>
          </p:nvPr>
        </p:nvSpPr>
        <p:spPr/>
        <p:txBody>
          <a:bodyPr rtlCol="0"/>
          <a:lstStyle/>
          <a:p>
            <a:pPr rtl="0"/>
            <a:r>
              <a:rPr lang="en-US" altLang="ko-KR">
                <a:solidFill>
                  <a:schemeClr val="accent2"/>
                </a:solidFill>
              </a:rPr>
              <a:t>Lorem ipsum dolor sit amet, consectetur adipiscing elit, sed do eiusmod tempor incididunt ut labore et dolore magna aliqua. Ut enim ad minim veniam, quis nostrud exercitation ullamco anim id est laborum Lorem ipsum dolor sit amet, consectetur adipiscing elit, sed do eiusmod tempor incididunt ut labore et dolore magna aliqua. </a:t>
            </a:r>
          </a:p>
        </p:txBody>
      </p:sp>
      <p:sp>
        <p:nvSpPr>
          <p:cNvPr id="16" name="직사각형 15">
            <a:extLst>
              <a:ext uri="{FF2B5EF4-FFF2-40B4-BE49-F238E27FC236}">
                <a16:creationId xmlns:a16="http://schemas.microsoft.com/office/drawing/2014/main" id="{E559C55D-DBB6-47D0-A97B-ADB6CA899F43}"/>
              </a:ext>
              <a:ext uri="{C183D7F6-B498-43B3-948B-1728B52AA6E4}">
                <adec:decorative xmlns:adec="http://schemas.microsoft.com/office/drawing/2017/decorative" val="1"/>
              </a:ext>
            </a:extLst>
          </p:cNvPr>
          <p:cNvSpPr/>
          <p:nvPr/>
        </p:nvSpPr>
        <p:spPr>
          <a:xfrm>
            <a:off x="11017" y="5086694"/>
            <a:ext cx="1216152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8FE6B05E-E9B1-4ED7-B8A0-EB9D81A86D41}"/>
              </a:ext>
              <a:ext uri="{C183D7F6-B498-43B3-948B-1728B52AA6E4}">
                <adec:decorative xmlns:adec="http://schemas.microsoft.com/office/drawing/2017/decorative" val="1"/>
              </a:ext>
            </a:extLst>
          </p:cNvPr>
          <p:cNvSpPr/>
          <p:nvPr/>
        </p:nvSpPr>
        <p:spPr>
          <a:xfrm rot="16200000">
            <a:off x="3533222" y="3396996"/>
            <a:ext cx="685800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7243A5DC-C996-49EE-921A-E87AFE3DA655}"/>
              </a:ext>
              <a:ext uri="{C183D7F6-B498-43B3-948B-1728B52AA6E4}">
                <adec:decorative xmlns:adec="http://schemas.microsoft.com/office/drawing/2017/decorative" val="1"/>
              </a:ext>
            </a:extLst>
          </p:cNvPr>
          <p:cNvSpPr/>
          <p:nvPr/>
        </p:nvSpPr>
        <p:spPr>
          <a:xfrm>
            <a:off x="7772" y="1892768"/>
            <a:ext cx="12161520" cy="64008"/>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CE123046-A107-4269-B2F7-DE204646A98B}"/>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2" name="직사각형 11">
            <a:extLst>
              <a:ext uri="{FF2B5EF4-FFF2-40B4-BE49-F238E27FC236}">
                <a16:creationId xmlns:a16="http://schemas.microsoft.com/office/drawing/2014/main" id="{55D00E18-368D-4D5F-8EAC-3A8D5E3B0F6A}"/>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34E8E1D9-117D-4945-B79B-5238DF19C76F}"/>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5" name="다이어그램 14">
            <a:extLst>
              <a:ext uri="{FF2B5EF4-FFF2-40B4-BE49-F238E27FC236}">
                <a16:creationId xmlns:a16="http://schemas.microsoft.com/office/drawing/2014/main" id="{FA9743CC-205E-493C-BB1B-9EF6B6F97446}"/>
              </a:ext>
            </a:extLst>
          </p:cNvPr>
          <p:cNvGraphicFramePr/>
          <p:nvPr>
            <p:extLst>
              <p:ext uri="{D42A27DB-BD31-4B8C-83A1-F6EECF244321}">
                <p14:modId xmlns:p14="http://schemas.microsoft.com/office/powerpoint/2010/main" val="3082523224"/>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7" name="직사각형 16">
            <a:extLst>
              <a:ext uri="{FF2B5EF4-FFF2-40B4-BE49-F238E27FC236}">
                <a16:creationId xmlns:a16="http://schemas.microsoft.com/office/drawing/2014/main" id="{3F5F98F7-7C61-44B2-9D59-39F8428D4F22}"/>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연결선 18">
            <a:extLst>
              <a:ext uri="{FF2B5EF4-FFF2-40B4-BE49-F238E27FC236}">
                <a16:creationId xmlns:a16="http://schemas.microsoft.com/office/drawing/2014/main" id="{1F0B68E4-E42E-4B9E-9232-E5383D159646}"/>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89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개체 틀 6" descr="중국식 접시">
            <a:extLst>
              <a:ext uri="{FF2B5EF4-FFF2-40B4-BE49-F238E27FC236}">
                <a16:creationId xmlns:a16="http://schemas.microsoft.com/office/drawing/2014/main" id="{2226A1C9-2357-43ED-BD79-C4161CC22B7E}"/>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pic>
        <p:nvPicPr>
          <p:cNvPr id="9" name="그림 개체 틀 8" descr="버터넛 수프">
            <a:extLst>
              <a:ext uri="{FF2B5EF4-FFF2-40B4-BE49-F238E27FC236}">
                <a16:creationId xmlns:a16="http://schemas.microsoft.com/office/drawing/2014/main" id="{628FD32D-07DF-44BE-BFFB-2ADBD96C398B}"/>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a:xfrm>
            <a:off x="9725025" y="1597025"/>
            <a:ext cx="2466975" cy="5260975"/>
          </a:xfrm>
        </p:spPr>
      </p:pic>
      <p:sp>
        <p:nvSpPr>
          <p:cNvPr id="14" name="직사각형 13">
            <a:extLst>
              <a:ext uri="{FF2B5EF4-FFF2-40B4-BE49-F238E27FC236}">
                <a16:creationId xmlns:a16="http://schemas.microsoft.com/office/drawing/2014/main" id="{D1BBFBAB-413E-477B-97C0-269CEE45F053}"/>
              </a:ext>
              <a:ext uri="{C183D7F6-B498-43B3-948B-1728B52AA6E4}">
                <adec:decorative xmlns:adec="http://schemas.microsoft.com/office/drawing/2017/decorative" val="1"/>
              </a:ext>
            </a:extLst>
          </p:cNvPr>
          <p:cNvSpPr/>
          <p:nvPr/>
        </p:nvSpPr>
        <p:spPr>
          <a:xfrm>
            <a:off x="2422422" y="4055559"/>
            <a:ext cx="1785113" cy="4571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D782C2E2-A2ED-4918-A763-0A9211EF2AFE}"/>
              </a:ext>
              <a:ext uri="{C183D7F6-B498-43B3-948B-1728B52AA6E4}">
                <adec:decorative xmlns:adec="http://schemas.microsoft.com/office/drawing/2017/decorative" val="1"/>
              </a:ext>
            </a:extLst>
          </p:cNvPr>
          <p:cNvSpPr/>
          <p:nvPr/>
        </p:nvSpPr>
        <p:spPr>
          <a:xfrm rot="16200000">
            <a:off x="6308573" y="3396996"/>
            <a:ext cx="685800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60B11F49-9B48-4712-A210-0EC1E2C222EB}"/>
              </a:ext>
              <a:ext uri="{C183D7F6-B498-43B3-948B-1728B52AA6E4}">
                <adec:decorative xmlns:adec="http://schemas.microsoft.com/office/drawing/2017/decorative" val="1"/>
              </a:ext>
            </a:extLst>
          </p:cNvPr>
          <p:cNvSpPr/>
          <p:nvPr/>
        </p:nvSpPr>
        <p:spPr>
          <a:xfrm rot="16200000">
            <a:off x="790016" y="3396996"/>
            <a:ext cx="685800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B4618FC7-B4FA-44A9-B970-0921F9D48798}"/>
              </a:ext>
              <a:ext uri="{C183D7F6-B498-43B3-948B-1728B52AA6E4}">
                <adec:decorative xmlns:adec="http://schemas.microsoft.com/office/drawing/2017/decorative" val="1"/>
              </a:ext>
            </a:extLst>
          </p:cNvPr>
          <p:cNvSpPr/>
          <p:nvPr/>
        </p:nvSpPr>
        <p:spPr>
          <a:xfrm>
            <a:off x="9705569" y="1564833"/>
            <a:ext cx="2468880" cy="6400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C460A175-221B-475D-86EF-DE17A447593C}"/>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382D44AE-8058-40A9-9638-53816178AFEA}"/>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7641D30B-3165-4668-B212-50201BA97ABB}"/>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1" name="다이어그램 20">
            <a:extLst>
              <a:ext uri="{FF2B5EF4-FFF2-40B4-BE49-F238E27FC236}">
                <a16:creationId xmlns:a16="http://schemas.microsoft.com/office/drawing/2014/main" id="{0A4593DF-EF22-4097-B8E1-4AE15FABDD58}"/>
              </a:ext>
            </a:extLst>
          </p:cNvPr>
          <p:cNvGraphicFramePr/>
          <p:nvPr>
            <p:extLst>
              <p:ext uri="{D42A27DB-BD31-4B8C-83A1-F6EECF244321}">
                <p14:modId xmlns:p14="http://schemas.microsoft.com/office/powerpoint/2010/main" val="1201005142"/>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2" name="직사각형 21">
            <a:extLst>
              <a:ext uri="{FF2B5EF4-FFF2-40B4-BE49-F238E27FC236}">
                <a16:creationId xmlns:a16="http://schemas.microsoft.com/office/drawing/2014/main" id="{91486A47-A5EC-4842-BA9F-3CD356895690}"/>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연결선 22">
            <a:extLst>
              <a:ext uri="{FF2B5EF4-FFF2-40B4-BE49-F238E27FC236}">
                <a16:creationId xmlns:a16="http://schemas.microsoft.com/office/drawing/2014/main" id="{DA6BC940-E0DA-4CCA-9B54-0AB30B9663A7}"/>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59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그림 개체 틀 14" descr="찻잔">
            <a:extLst>
              <a:ext uri="{FF2B5EF4-FFF2-40B4-BE49-F238E27FC236}">
                <a16:creationId xmlns:a16="http://schemas.microsoft.com/office/drawing/2014/main" id="{AFE5273F-6973-4CC7-BE5A-71B52432663C}"/>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7" name="텍스트 개체 틀 6">
            <a:extLst>
              <a:ext uri="{FF2B5EF4-FFF2-40B4-BE49-F238E27FC236}">
                <a16:creationId xmlns:a16="http://schemas.microsoft.com/office/drawing/2014/main" id="{7115EBCF-878D-4659-BD5E-F5558D08BB19}"/>
              </a:ext>
            </a:extLst>
          </p:cNvPr>
          <p:cNvSpPr>
            <a:spLocks noGrp="1"/>
          </p:cNvSpPr>
          <p:nvPr>
            <p:ph type="body" sz="quarter" idx="17"/>
          </p:nvPr>
        </p:nvSpPr>
        <p:spPr>
          <a:xfrm>
            <a:off x="4111539" y="4924619"/>
            <a:ext cx="2115090" cy="1604963"/>
          </a:xfrm>
        </p:spPr>
        <p:txBody>
          <a:bodyPr rtlCol="0"/>
          <a:lstStyle/>
          <a:p>
            <a:pPr rtl="0"/>
            <a:r>
              <a:rPr lang="en-US" altLang="ko-KR">
                <a:solidFill>
                  <a:schemeClr val="accent2">
                    <a:lumMod val="75000"/>
                  </a:schemeClr>
                </a:solidFill>
              </a:rPr>
              <a:t>Lorem ipsum dolor sit amet, consectetur adipiscing elit, sed do eiusmod tempor incididunt ut labore et dolore magna aliqua. Ut enim ad minim veniam, quis nostrud exercitation ullamco anim id est</a:t>
            </a:r>
            <a:endParaRPr lang="ko-KR" altLang="en-US">
              <a:ln w="0"/>
              <a:solidFill>
                <a:schemeClr val="accent2">
                  <a:lumMod val="75000"/>
                </a:schemeClr>
              </a:solidFill>
              <a:effectLst>
                <a:outerShdw blurRad="38100" dist="19050" dir="2700000" algn="tl" rotWithShape="0">
                  <a:schemeClr val="dk1">
                    <a:alpha val="40000"/>
                  </a:schemeClr>
                </a:outerShdw>
              </a:effectLst>
            </a:endParaRPr>
          </a:p>
        </p:txBody>
      </p:sp>
      <p:pic>
        <p:nvPicPr>
          <p:cNvPr id="17" name="그림 개체 틀 16" descr="컵케이크">
            <a:extLst>
              <a:ext uri="{FF2B5EF4-FFF2-40B4-BE49-F238E27FC236}">
                <a16:creationId xmlns:a16="http://schemas.microsoft.com/office/drawing/2014/main" id="{50565C0F-24FC-409E-AF8A-E0DBC4211FC5}"/>
              </a:ext>
            </a:extLst>
          </p:cNvPr>
          <p:cNvPicPr>
            <a:picLocks noGrp="1" noChangeAspect="1"/>
          </p:cNvPicPr>
          <p:nvPr>
            <p:ph type="pic" sz="quarter" idx="15"/>
          </p:nvPr>
        </p:nvPicPr>
        <p:blipFill>
          <a:blip r:embed="rId4">
            <a:extLst>
              <a:ext uri="{28A0092B-C50C-407E-A947-70E740481C1C}">
                <a14:useLocalDpi xmlns:a14="http://schemas.microsoft.com/office/drawing/2010/main" val="0"/>
              </a:ext>
            </a:extLst>
          </a:blip>
          <a:srcRect/>
          <a:stretch>
            <a:fillRect/>
          </a:stretch>
        </p:blipFill>
        <p:spPr/>
      </p:pic>
      <p:pic>
        <p:nvPicPr>
          <p:cNvPr id="23" name="그림 개체 틀 22" descr="케이크">
            <a:extLst>
              <a:ext uri="{FF2B5EF4-FFF2-40B4-BE49-F238E27FC236}">
                <a16:creationId xmlns:a16="http://schemas.microsoft.com/office/drawing/2014/main" id="{122428E6-D303-4B9B-9BDC-C120ABFAF5A2}"/>
              </a:ext>
            </a:extLst>
          </p:cNvPr>
          <p:cNvPicPr>
            <a:picLocks noGrp="1" noChangeAspect="1"/>
          </p:cNvPicPr>
          <p:nvPr>
            <p:ph type="pic" sz="quarter" idx="14"/>
          </p:nvPr>
        </p:nvPicPr>
        <p:blipFill>
          <a:blip r:embed="rId5">
            <a:extLst>
              <a:ext uri="{28A0092B-C50C-407E-A947-70E740481C1C}">
                <a14:useLocalDpi xmlns:a14="http://schemas.microsoft.com/office/drawing/2010/main" val="0"/>
              </a:ext>
            </a:extLst>
          </a:blip>
          <a:srcRect/>
          <a:stretch>
            <a:fillRect/>
          </a:stretch>
        </p:blipFill>
        <p:spPr/>
      </p:pic>
      <p:sp>
        <p:nvSpPr>
          <p:cNvPr id="14" name="직사각형 13">
            <a:extLst>
              <a:ext uri="{FF2B5EF4-FFF2-40B4-BE49-F238E27FC236}">
                <a16:creationId xmlns:a16="http://schemas.microsoft.com/office/drawing/2014/main" id="{4262F167-A2B9-4F5D-9120-6ECD581F682A}"/>
              </a:ext>
              <a:ext uri="{C183D7F6-B498-43B3-948B-1728B52AA6E4}">
                <adec:decorative xmlns:adec="http://schemas.microsoft.com/office/drawing/2017/decorative" val="1"/>
              </a:ext>
            </a:extLst>
          </p:cNvPr>
          <p:cNvSpPr/>
          <p:nvPr/>
        </p:nvSpPr>
        <p:spPr>
          <a:xfrm>
            <a:off x="3567420" y="4381141"/>
            <a:ext cx="301626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18D9497D-999F-47F0-9066-8446B2289649}"/>
              </a:ext>
              <a:ext uri="{C183D7F6-B498-43B3-948B-1728B52AA6E4}">
                <adec:decorative xmlns:adec="http://schemas.microsoft.com/office/drawing/2017/decorative" val="1"/>
              </a:ext>
            </a:extLst>
          </p:cNvPr>
          <p:cNvSpPr/>
          <p:nvPr/>
        </p:nvSpPr>
        <p:spPr>
          <a:xfrm>
            <a:off x="6559048" y="2411196"/>
            <a:ext cx="29260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9D65CD70-D0DB-42B4-936D-C74403F6F0FF}"/>
              </a:ext>
              <a:ext uri="{C183D7F6-B498-43B3-948B-1728B52AA6E4}">
                <adec:decorative xmlns:adec="http://schemas.microsoft.com/office/drawing/2017/decorative" val="1"/>
              </a:ext>
            </a:extLst>
          </p:cNvPr>
          <p:cNvSpPr/>
          <p:nvPr/>
        </p:nvSpPr>
        <p:spPr>
          <a:xfrm>
            <a:off x="9489642" y="4383961"/>
            <a:ext cx="269748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756EEBB1-0C75-4A23-8FD1-8CA2441A263D}"/>
              </a:ext>
              <a:ext uri="{C183D7F6-B498-43B3-948B-1728B52AA6E4}">
                <adec:decorative xmlns:adec="http://schemas.microsoft.com/office/drawing/2017/decorative" val="1"/>
              </a:ext>
            </a:extLst>
          </p:cNvPr>
          <p:cNvSpPr/>
          <p:nvPr/>
        </p:nvSpPr>
        <p:spPr>
          <a:xfrm rot="16200000">
            <a:off x="3133446" y="339699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55CB03E0-4385-4FFC-8181-4E868D5AAA17}"/>
              </a:ext>
              <a:ext uri="{C183D7F6-B498-43B3-948B-1728B52AA6E4}">
                <adec:decorative xmlns:adec="http://schemas.microsoft.com/office/drawing/2017/decorative" val="1"/>
              </a:ext>
            </a:extLst>
          </p:cNvPr>
          <p:cNvSpPr/>
          <p:nvPr/>
        </p:nvSpPr>
        <p:spPr>
          <a:xfrm rot="16200000">
            <a:off x="6049069" y="3393755"/>
            <a:ext cx="6858000" cy="640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2" name="직사각형 41">
            <a:extLst>
              <a:ext uri="{FF2B5EF4-FFF2-40B4-BE49-F238E27FC236}">
                <a16:creationId xmlns:a16="http://schemas.microsoft.com/office/drawing/2014/main" id="{5A48F276-1DAF-4195-A469-995E359E1C5B}"/>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43" name="직사각형 42">
            <a:extLst>
              <a:ext uri="{FF2B5EF4-FFF2-40B4-BE49-F238E27FC236}">
                <a16:creationId xmlns:a16="http://schemas.microsoft.com/office/drawing/2014/main" id="{DE438584-D133-4FD1-B759-9A9B96602174}"/>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a:extLst>
              <a:ext uri="{FF2B5EF4-FFF2-40B4-BE49-F238E27FC236}">
                <a16:creationId xmlns:a16="http://schemas.microsoft.com/office/drawing/2014/main" id="{56983AC6-266A-4C06-A086-C7607C8D82F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5" name="다이어그램 44">
            <a:extLst>
              <a:ext uri="{FF2B5EF4-FFF2-40B4-BE49-F238E27FC236}">
                <a16:creationId xmlns:a16="http://schemas.microsoft.com/office/drawing/2014/main" id="{9A215C91-0E08-4768-892F-5C16C760ABDA}"/>
              </a:ext>
            </a:extLst>
          </p:cNvPr>
          <p:cNvGraphicFramePr/>
          <p:nvPr>
            <p:extLst>
              <p:ext uri="{D42A27DB-BD31-4B8C-83A1-F6EECF244321}">
                <p14:modId xmlns:p14="http://schemas.microsoft.com/office/powerpoint/2010/main" val="4037481338"/>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6" name="직사각형 45">
            <a:extLst>
              <a:ext uri="{FF2B5EF4-FFF2-40B4-BE49-F238E27FC236}">
                <a16:creationId xmlns:a16="http://schemas.microsoft.com/office/drawing/2014/main" id="{927D7151-2C96-4B80-803E-491D30277D61}"/>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 name="직선 연결선 46">
            <a:extLst>
              <a:ext uri="{FF2B5EF4-FFF2-40B4-BE49-F238E27FC236}">
                <a16:creationId xmlns:a16="http://schemas.microsoft.com/office/drawing/2014/main" id="{A8572F49-815B-4733-80D7-C03E1FC16CA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741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3A91E3B-0611-4A22-967A-BA0CA1B78673}"/>
              </a:ext>
            </a:extLst>
          </p:cNvPr>
          <p:cNvSpPr>
            <a:spLocks noGrp="1"/>
          </p:cNvSpPr>
          <p:nvPr>
            <p:ph type="title"/>
          </p:nvPr>
        </p:nvSpPr>
        <p:spPr/>
        <p:txBody>
          <a:bodyPr rtlCol="0"/>
          <a:lstStyle/>
          <a:p>
            <a:pPr rtl="0"/>
            <a:r>
              <a:rPr lang="ko-KR" altLang="en-US">
                <a:ln w="0"/>
              </a:rPr>
              <a:t>여기에 제목 추가  </a:t>
            </a:r>
          </a:p>
        </p:txBody>
      </p:sp>
      <p:pic>
        <p:nvPicPr>
          <p:cNvPr id="8" name="그림 개체 틀 7" descr="녹색 잎">
            <a:extLst>
              <a:ext uri="{FF2B5EF4-FFF2-40B4-BE49-F238E27FC236}">
                <a16:creationId xmlns:a16="http://schemas.microsoft.com/office/drawing/2014/main" id="{A6FFE4AB-D61C-4A04-B9E4-72E07F435368}"/>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rcRect/>
          <a:stretch>
            <a:fillRect/>
          </a:stretch>
        </p:blipFill>
        <p:spPr/>
      </p:pic>
      <p:sp>
        <p:nvSpPr>
          <p:cNvPr id="3" name="텍스트 개체 틀 2">
            <a:extLst>
              <a:ext uri="{FF2B5EF4-FFF2-40B4-BE49-F238E27FC236}">
                <a16:creationId xmlns:a16="http://schemas.microsoft.com/office/drawing/2014/main" id="{0B4050A7-9E6B-4DA8-AE35-DCFB67DDF510}"/>
              </a:ext>
            </a:extLst>
          </p:cNvPr>
          <p:cNvSpPr>
            <a:spLocks noGrp="1"/>
          </p:cNvSpPr>
          <p:nvPr>
            <p:ph type="body" sz="quarter" idx="17"/>
          </p:nvPr>
        </p:nvSpPr>
        <p:spPr/>
        <p:txBody>
          <a:bodyPr rtlCol="0"/>
          <a:lstStyle/>
          <a:p>
            <a:pPr rtl="0"/>
            <a:r>
              <a:rPr lang="en-US" altLang="ko-KR"/>
              <a:t>Lorem ipsum dolor sit amet, consectetur adipiscing elit, sed do eiusmod tempor incididunt ut labore et dolore magna aliqua. Ut enim ad minim veniam, quis nostrud exercitation ullamco anim id est laborum</a:t>
            </a:r>
          </a:p>
        </p:txBody>
      </p:sp>
      <p:pic>
        <p:nvPicPr>
          <p:cNvPr id="19" name="그림 개체 틀 18" descr="녹색 잎">
            <a:extLst>
              <a:ext uri="{FF2B5EF4-FFF2-40B4-BE49-F238E27FC236}">
                <a16:creationId xmlns:a16="http://schemas.microsoft.com/office/drawing/2014/main" id="{2EA6E9A7-6731-48B8-9E3E-C3EEEE463C91}"/>
              </a:ext>
              <a:ext uri="{C183D7F6-B498-43B3-948B-1728B52AA6E4}">
                <adec:decorative xmlns:adec="http://schemas.microsoft.com/office/drawing/2017/decorative" val="0"/>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a:stretch>
            <a:fillRect/>
          </a:stretch>
        </p:blipFill>
        <p:spPr/>
      </p:pic>
      <p:pic>
        <p:nvPicPr>
          <p:cNvPr id="12" name="그림 개체 틀 11" descr="녹색 잎">
            <a:extLst>
              <a:ext uri="{FF2B5EF4-FFF2-40B4-BE49-F238E27FC236}">
                <a16:creationId xmlns:a16="http://schemas.microsoft.com/office/drawing/2014/main" id="{1B9E9C15-A762-437C-903A-06F37336DA41}"/>
              </a:ext>
            </a:extLst>
          </p:cNvPr>
          <p:cNvPicPr>
            <a:picLocks noGrp="1" noChangeAspect="1"/>
          </p:cNvPicPr>
          <p:nvPr>
            <p:ph type="pic" sz="quarter" idx="19"/>
          </p:nvPr>
        </p:nvPicPr>
        <p:blipFill>
          <a:blip r:embed="rId5">
            <a:extLst>
              <a:ext uri="{28A0092B-C50C-407E-A947-70E740481C1C}">
                <a14:useLocalDpi xmlns:a14="http://schemas.microsoft.com/office/drawing/2010/main" val="0"/>
              </a:ext>
            </a:extLst>
          </a:blip>
          <a:srcRect l="338" r="338"/>
          <a:stretch>
            <a:fillRect/>
          </a:stretch>
        </p:blipFill>
        <p:spPr/>
      </p:pic>
      <p:sp>
        <p:nvSpPr>
          <p:cNvPr id="16" name="직사각형 15">
            <a:extLst>
              <a:ext uri="{FF2B5EF4-FFF2-40B4-BE49-F238E27FC236}">
                <a16:creationId xmlns:a16="http://schemas.microsoft.com/office/drawing/2014/main" id="{18AEF5A9-585F-449A-9490-3FC82F8D6CB2}"/>
              </a:ext>
              <a:ext uri="{C183D7F6-B498-43B3-948B-1728B52AA6E4}">
                <adec:decorative xmlns:adec="http://schemas.microsoft.com/office/drawing/2017/decorative" val="1"/>
              </a:ext>
            </a:extLst>
          </p:cNvPr>
          <p:cNvSpPr/>
          <p:nvPr/>
        </p:nvSpPr>
        <p:spPr>
          <a:xfrm>
            <a:off x="4571998" y="2019046"/>
            <a:ext cx="758952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33CEBF7B-16B4-4FF2-A855-89D488852906}"/>
              </a:ext>
              <a:ext uri="{C183D7F6-B498-43B3-948B-1728B52AA6E4}">
                <adec:decorative xmlns:adec="http://schemas.microsoft.com/office/drawing/2017/decorative" val="1"/>
              </a:ext>
            </a:extLst>
          </p:cNvPr>
          <p:cNvSpPr/>
          <p:nvPr/>
        </p:nvSpPr>
        <p:spPr>
          <a:xfrm rot="16200000">
            <a:off x="4753971"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B2A14426-57BD-4347-9403-E093863F99BD}"/>
              </a:ext>
              <a:ext uri="{C183D7F6-B498-43B3-948B-1728B52AA6E4}">
                <adec:decorative xmlns:adec="http://schemas.microsoft.com/office/drawing/2017/decorative" val="1"/>
              </a:ext>
            </a:extLst>
          </p:cNvPr>
          <p:cNvSpPr/>
          <p:nvPr/>
        </p:nvSpPr>
        <p:spPr>
          <a:xfrm rot="16200000">
            <a:off x="-2628887" y="3396996"/>
            <a:ext cx="6858000" cy="6400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ko-KR" altLang="en-US">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A3F02B21-4B35-484C-B07B-272EB9721266}"/>
              </a:ext>
            </a:extLst>
          </p:cNvPr>
          <p:cNvSpPr/>
          <p:nvPr/>
        </p:nvSpPr>
        <p:spPr>
          <a:xfrm>
            <a:off x="-6220" y="-1913"/>
            <a:ext cx="2478857" cy="685667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F62B2C35-B62D-4E66-9969-9C6FC6AF4E15}"/>
              </a:ext>
            </a:extLst>
          </p:cNvPr>
          <p:cNvSpPr/>
          <p:nvPr/>
        </p:nvSpPr>
        <p:spPr>
          <a:xfrm>
            <a:off x="-6220" y="0"/>
            <a:ext cx="809625" cy="68515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1" name="다이어그램 20">
            <a:extLst>
              <a:ext uri="{FF2B5EF4-FFF2-40B4-BE49-F238E27FC236}">
                <a16:creationId xmlns:a16="http://schemas.microsoft.com/office/drawing/2014/main" id="{F2ADEEA6-E877-4D9A-A6BF-CC708E5BDCE5}"/>
              </a:ext>
            </a:extLst>
          </p:cNvPr>
          <p:cNvGraphicFramePr/>
          <p:nvPr>
            <p:extLst>
              <p:ext uri="{D42A27DB-BD31-4B8C-83A1-F6EECF244321}">
                <p14:modId xmlns:p14="http://schemas.microsoft.com/office/powerpoint/2010/main" val="1320131001"/>
              </p:ext>
            </p:extLst>
          </p:nvPr>
        </p:nvGraphicFramePr>
        <p:xfrm>
          <a:off x="-6928" y="6482"/>
          <a:ext cx="2694144" cy="68450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2" name="직사각형 21">
            <a:extLst>
              <a:ext uri="{FF2B5EF4-FFF2-40B4-BE49-F238E27FC236}">
                <a16:creationId xmlns:a16="http://schemas.microsoft.com/office/drawing/2014/main" id="{275B2082-882E-4250-A238-CAC5441BC0C0}"/>
              </a:ext>
            </a:extLst>
          </p:cNvPr>
          <p:cNvSpPr/>
          <p:nvPr/>
        </p:nvSpPr>
        <p:spPr>
          <a:xfrm>
            <a:off x="-1407" y="1"/>
            <a:ext cx="2474753" cy="68515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3" name="직선 연결선 22">
            <a:extLst>
              <a:ext uri="{FF2B5EF4-FFF2-40B4-BE49-F238E27FC236}">
                <a16:creationId xmlns:a16="http://schemas.microsoft.com/office/drawing/2014/main" id="{2BBF6DDA-21D9-4275-BF35-D50340B315FB}"/>
              </a:ext>
            </a:extLst>
          </p:cNvPr>
          <p:cNvCxnSpPr>
            <a:cxnSpLocks/>
          </p:cNvCxnSpPr>
          <p:nvPr/>
        </p:nvCxnSpPr>
        <p:spPr>
          <a:xfrm>
            <a:off x="914973" y="-6482"/>
            <a:ext cx="0" cy="6857999"/>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5846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5">
      <a:majorFont>
        <a:latin typeface="Arial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3585899_TF56010618_Win32" id="{48553B55-A190-4803-9073-5925AF2A9176}" vid="{1F4700D8-43BF-4329-97FC-4EA9AF464B4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9F7E808-CFC5-45DA-8955-E889905248DD}">
  <ds:schemaRefs>
    <ds:schemaRef ds:uri="http://schemas.microsoft.com/sharepoint/v3/contenttype/forms"/>
  </ds:schemaRefs>
</ds:datastoreItem>
</file>

<file path=customXml/itemProps2.xml><?xml version="1.0" encoding="utf-8"?>
<ds:datastoreItem xmlns:ds="http://schemas.openxmlformats.org/officeDocument/2006/customXml" ds:itemID="{FE32592D-5481-4729-A244-A719405CB1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090AB6B-7E4E-4BF2-B7C4-755D59EE358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무드 보드 - 내부 디자인</Template>
  <TotalTime>85</TotalTime>
  <Words>471</Words>
  <Application>Microsoft Office PowerPoint</Application>
  <PresentationFormat>와이드스크린</PresentationFormat>
  <Paragraphs>106</Paragraphs>
  <Slides>9</Slides>
  <Notes>9</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9</vt:i4>
      </vt:variant>
    </vt:vector>
  </HeadingPairs>
  <TitlesOfParts>
    <vt:vector size="13" baseType="lpstr">
      <vt:lpstr>맑은 고딕</vt:lpstr>
      <vt:lpstr>Abadi</vt:lpstr>
      <vt:lpstr>Arial</vt:lpstr>
      <vt:lpstr>Office 테마</vt:lpstr>
      <vt:lpstr>XX 홈페이지 스토리보드</vt:lpstr>
      <vt:lpstr>PowerPoint 프레젠테이션</vt:lpstr>
      <vt:lpstr>여기에 제목 추가  </vt:lpstr>
      <vt:lpstr>PowerPoint 프레젠테이션</vt:lpstr>
      <vt:lpstr>PowerPoint 프레젠테이션</vt:lpstr>
      <vt:lpstr>여기에 제목 추가   </vt:lpstr>
      <vt:lpstr>PowerPoint 프레젠테이션</vt:lpstr>
      <vt:lpstr>PowerPoint 프레젠테이션</vt:lpstr>
      <vt:lpstr>여기에 제목 추가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도서 웹사이트 PPT</dc:title>
  <dc:creator>FullName</dc:creator>
  <cp:lastModifiedBy>FullName</cp:lastModifiedBy>
  <cp:revision>17</cp:revision>
  <dcterms:created xsi:type="dcterms:W3CDTF">2025-07-07T07:06:46Z</dcterms:created>
  <dcterms:modified xsi:type="dcterms:W3CDTF">2025-07-08T00:00:42Z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