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492" y="82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5178E-E294-4DC9-A5C0-ECBB52D78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C5F6A5-2539-4B0F-B0BB-E0E541A44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6EE9C-6FB9-4A31-9638-F5F5379A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A02-C921-40AE-BB1B-E43FA0E34F61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4B3F2-0CD0-4B21-9C1F-325B50F5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FE7E2-EE2F-499B-8649-D6CB27A1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E0A6-9DAE-40E6-AA26-BAEA195C3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4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D2EC2-B165-494D-B079-E19653A8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A45E7-7D2A-40AD-B56B-77D403006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D9C5F-5A75-4A8F-AEDD-C3D0168D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A02-C921-40AE-BB1B-E43FA0E34F61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3BFD0-A14D-4A83-B8CF-E838468C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624DA-6218-4D92-9AEF-FFE9F702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E0A6-9DAE-40E6-AA26-BAEA195C3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0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D070B-5818-4C43-998B-81CC80F77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623A5B-8B42-45A4-820F-E9161A576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0B29-142F-4AEC-8657-730E187E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A02-C921-40AE-BB1B-E43FA0E34F61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B850B-C09F-403D-9A19-B287213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9D3CD-41BC-4B97-9A19-CC682F6A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E0A6-9DAE-40E6-AA26-BAEA195C3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5BC5B-9674-47B9-9A57-F31AD9D3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9241-75E5-4A90-924C-2141A317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0550C-2CBF-44E1-8B29-D3CB11B1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A02-C921-40AE-BB1B-E43FA0E34F61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7CB9E-00EA-487C-9A42-4E617F9A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0AEFB-4713-4F32-A70D-1A1F2747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E0A6-9DAE-40E6-AA26-BAEA195C3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1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3A6A2-59DA-4F92-8F21-11604ECF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DD3FD-6919-489E-AFC6-557EB1B9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D3935-C4AB-4A76-9636-E7ECFC9C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A02-C921-40AE-BB1B-E43FA0E34F61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9F385-C87B-4FA9-8D6D-AA5EA593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F65A4-A79F-4A84-8F13-882B45C1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E0A6-9DAE-40E6-AA26-BAEA195C3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6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BC2F2-8E81-41D7-B56C-E507EC9F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4868F-6A81-4A0C-860F-49132B46E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BA38E-95F9-4698-933A-94FFF533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A9521-D5BB-4B56-AC07-1BA860B5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A02-C921-40AE-BB1B-E43FA0E34F61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D7386-8D3A-4AB4-9669-A9743774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5E05F-46B8-4CC6-9C20-0B8C678C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E0A6-9DAE-40E6-AA26-BAEA195C3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3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54382-FA58-4F48-8038-2B4CCABF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E8525-968C-4451-A903-C229987A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A562B6-7C09-40D1-B7C0-55CAF8591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C98CEB-2D12-44B5-8B13-F316D2E73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8FC906-EC00-40DC-B7B8-04B2E329D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01D708-5E5C-4E3E-94D2-07A5E4AB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A02-C921-40AE-BB1B-E43FA0E34F61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3D222C-E1D4-4598-9DF5-8168C17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EE9F2-67E4-4EA5-9AD0-9A76E737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E0A6-9DAE-40E6-AA26-BAEA195C3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1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A87B1-D90D-44B7-840F-0BA745A3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33014-191E-4488-991F-51DD2485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A02-C921-40AE-BB1B-E43FA0E34F61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414AA-ADDF-4C88-B59C-D98C9D7F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F010A2-3DE2-4E6C-9595-F42E48D3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E0A6-9DAE-40E6-AA26-BAEA195C3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18B9A-7107-4AF8-B86D-6770F0E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A02-C921-40AE-BB1B-E43FA0E34F61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4D00F-6778-46B8-9D4D-B03EFA17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595DA-00C2-4BAE-94D8-8DBF1FD9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E0A6-9DAE-40E6-AA26-BAEA195C3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5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8D265-B20C-4DAD-B40F-378DFB1D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94E78-9AED-487C-B7B2-8608C2B9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9902B-C7C9-4E1E-8A25-B4772046F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7E780-D13E-40F6-8E65-B3E9D0AD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A02-C921-40AE-BB1B-E43FA0E34F61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DD64B-52D1-405E-960C-4C2DD92A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FD040-C196-4370-994A-1B4B39FB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E0A6-9DAE-40E6-AA26-BAEA195C3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0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4A057-994C-4C44-8AD4-034971C6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67852A-5FBC-4290-A56B-8F234BA86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10CFAE-2EA3-4E21-9948-FDA2C0E7F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3A896-4604-419F-8B6E-21E12CF4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CA02-C921-40AE-BB1B-E43FA0E34F61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5B3A4-E885-4167-B040-38ED3973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06A4D-6B25-4E38-92D0-780A0DD8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E0A6-9DAE-40E6-AA26-BAEA195C3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0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2F0ADC-7E55-473E-9A04-B9AE95E6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6CD70-EF8D-4092-AC9C-2C995108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B7FA9-FE38-45EB-AAD6-B93393DBE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CA02-C921-40AE-BB1B-E43FA0E34F61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F1C6-1437-4FA5-BB95-E8FDF8476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212D5-A5F4-4B88-9534-C4B57D383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E0A6-9DAE-40E6-AA26-BAEA195C3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5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8232BF4-4A6F-48ED-A42A-E5AC6FB56610}"/>
              </a:ext>
            </a:extLst>
          </p:cNvPr>
          <p:cNvGrpSpPr/>
          <p:nvPr/>
        </p:nvGrpSpPr>
        <p:grpSpPr>
          <a:xfrm>
            <a:off x="2804100" y="-41821"/>
            <a:ext cx="6138077" cy="7014667"/>
            <a:chOff x="187900" y="-7985"/>
            <a:chExt cx="6138077" cy="701466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21AFA7-4A4F-450F-A523-522DB60F5B0E}"/>
                </a:ext>
              </a:extLst>
            </p:cNvPr>
            <p:cNvSpPr/>
            <p:nvPr/>
          </p:nvSpPr>
          <p:spPr>
            <a:xfrm>
              <a:off x="1350297" y="-2292"/>
              <a:ext cx="1440000" cy="54000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Sample</a:t>
              </a:r>
              <a:endPara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B31EF35-DFB5-44CE-863D-01845B0DF525}"/>
                </a:ext>
              </a:extLst>
            </p:cNvPr>
            <p:cNvSpPr/>
            <p:nvPr/>
          </p:nvSpPr>
          <p:spPr>
            <a:xfrm>
              <a:off x="3118137" y="-7985"/>
              <a:ext cx="1440000" cy="54000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OctTree</a:t>
              </a:r>
              <a:endPara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A8BC0F-C623-4389-A3D0-6539F62D3E73}"/>
                </a:ext>
              </a:extLst>
            </p:cNvPr>
            <p:cNvSpPr/>
            <p:nvPr/>
          </p:nvSpPr>
          <p:spPr>
            <a:xfrm>
              <a:off x="4885977" y="-7985"/>
              <a:ext cx="1440000" cy="54000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TNode</a:t>
              </a:r>
              <a:endPara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33EE419-2C62-48CD-84DC-E2E4D669285C}"/>
                </a:ext>
              </a:extLst>
            </p:cNvPr>
            <p:cNvCxnSpPr>
              <a:cxnSpLocks/>
              <a:stCxn id="4" idx="2"/>
              <a:endCxn id="16" idx="0"/>
            </p:cNvCxnSpPr>
            <p:nvPr/>
          </p:nvCxnSpPr>
          <p:spPr>
            <a:xfrm>
              <a:off x="2070297" y="537708"/>
              <a:ext cx="0" cy="5928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4B9F4A-A93E-4AF2-99CB-96EFA1805D3D}"/>
                </a:ext>
              </a:extLst>
            </p:cNvPr>
            <p:cNvSpPr/>
            <p:nvPr/>
          </p:nvSpPr>
          <p:spPr>
            <a:xfrm>
              <a:off x="1350297" y="6466682"/>
              <a:ext cx="1440000" cy="54000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Sample</a:t>
              </a:r>
              <a:endPara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C834A29-B14C-41E6-BE15-CADCC11A1774}"/>
                </a:ext>
              </a:extLst>
            </p:cNvPr>
            <p:cNvSpPr/>
            <p:nvPr/>
          </p:nvSpPr>
          <p:spPr>
            <a:xfrm>
              <a:off x="3118137" y="6460989"/>
              <a:ext cx="1440000" cy="54000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OctTree</a:t>
              </a:r>
              <a:endPara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39013A0-DD53-41A4-ACE4-BF8C1D84713F}"/>
                </a:ext>
              </a:extLst>
            </p:cNvPr>
            <p:cNvSpPr/>
            <p:nvPr/>
          </p:nvSpPr>
          <p:spPr>
            <a:xfrm>
              <a:off x="4885977" y="6460989"/>
              <a:ext cx="1440000" cy="54000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TNode</a:t>
              </a:r>
              <a:endPara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EFC946C-4147-4899-B9A4-2E28F5811F38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>
              <a:off x="3838137" y="532015"/>
              <a:ext cx="0" cy="5928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2F87489-9C90-4A6A-8C6E-776FD9962B31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5605977" y="526322"/>
              <a:ext cx="0" cy="59346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BFD399-7169-4708-8A0A-C9B7147365F6}"/>
                </a:ext>
              </a:extLst>
            </p:cNvPr>
            <p:cNvSpPr txBox="1"/>
            <p:nvPr/>
          </p:nvSpPr>
          <p:spPr>
            <a:xfrm>
              <a:off x="4311925" y="1024052"/>
              <a:ext cx="12410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TNode</a:t>
              </a:r>
              <a:r>
                <a:rPr lang="en-US" altLang="ko-KR" sz="11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</a:t>
              </a:r>
              <a:r>
                <a:rPr lang="en-US" altLang="ko-KR" sz="11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x,y,z,w,h</a:t>
              </a:r>
              <a:r>
                <a:rPr lang="en-US" altLang="ko-KR" sz="11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)</a:t>
              </a:r>
              <a:endPara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90698DE-7C1F-4108-BF63-C785B57154AB}"/>
                </a:ext>
              </a:extLst>
            </p:cNvPr>
            <p:cNvSpPr/>
            <p:nvPr/>
          </p:nvSpPr>
          <p:spPr>
            <a:xfrm>
              <a:off x="3753556" y="996298"/>
              <a:ext cx="157058" cy="108269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D04B94E-B2EE-42A3-8648-0F10ADFAD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0297" y="2078990"/>
              <a:ext cx="17771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D9F8550-0550-455E-AEEE-4893D4C659FD}"/>
                </a:ext>
              </a:extLst>
            </p:cNvPr>
            <p:cNvGrpSpPr/>
            <p:nvPr/>
          </p:nvGrpSpPr>
          <p:grpSpPr>
            <a:xfrm>
              <a:off x="3920894" y="1087552"/>
              <a:ext cx="384406" cy="296158"/>
              <a:chOff x="0" y="1949450"/>
              <a:chExt cx="562303" cy="296158"/>
            </a:xfrm>
          </p:grpSpPr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172AEFF0-8042-42A4-9734-87C7B72D70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0" y="2236083"/>
                <a:ext cx="56230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DD2F780D-CE89-4643-AFBC-E4004B1AF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9" y="1949450"/>
                <a:ext cx="0" cy="2961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A92B0B36-E2A5-4898-BDCB-E19750E3D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962150"/>
                <a:ext cx="5591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5B264EA-B3AF-4311-A6DF-91B443E926B2}"/>
                </a:ext>
              </a:extLst>
            </p:cNvPr>
            <p:cNvSpPr txBox="1"/>
            <p:nvPr/>
          </p:nvSpPr>
          <p:spPr>
            <a:xfrm>
              <a:off x="2354281" y="1083011"/>
              <a:ext cx="1455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B. </a:t>
              </a:r>
              <a:r>
                <a:rPr lang="en-US" altLang="ko-KR" sz="14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CreateNode</a:t>
              </a:r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()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EF86FC67-1B2E-46EA-AC42-654DC334F01E}"/>
                </a:ext>
              </a:extLst>
            </p:cNvPr>
            <p:cNvGrpSpPr/>
            <p:nvPr/>
          </p:nvGrpSpPr>
          <p:grpSpPr>
            <a:xfrm>
              <a:off x="3920894" y="1488978"/>
              <a:ext cx="384406" cy="296158"/>
              <a:chOff x="0" y="1949450"/>
              <a:chExt cx="562303" cy="296158"/>
            </a:xfrm>
          </p:grpSpPr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D7E11618-855A-497A-A8C8-B520360FE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0" y="2236083"/>
                <a:ext cx="56230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D583B705-BBFD-425A-8AA4-3989D7D46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9" y="1949450"/>
                <a:ext cx="0" cy="2961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FEBA6532-C7A5-4364-B231-364187262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962150"/>
                <a:ext cx="5591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9A8DDFA-557B-49F2-BC54-18DF35896D4D}"/>
                </a:ext>
              </a:extLst>
            </p:cNvPr>
            <p:cNvSpPr txBox="1"/>
            <p:nvPr/>
          </p:nvSpPr>
          <p:spPr>
            <a:xfrm>
              <a:off x="2572290" y="1509033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C. </a:t>
              </a:r>
              <a:r>
                <a:rPr lang="en-US" altLang="ko-KR" sz="14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Buildtree</a:t>
              </a:r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()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B5871E5-2D8B-415E-B5F3-ADE8DBB96824}"/>
                </a:ext>
              </a:extLst>
            </p:cNvPr>
            <p:cNvSpPr txBox="1"/>
            <p:nvPr/>
          </p:nvSpPr>
          <p:spPr>
            <a:xfrm>
              <a:off x="3077705" y="1784553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return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BF8007D7-CB19-4F65-BAEA-25C71245D72B}"/>
                </a:ext>
              </a:extLst>
            </p:cNvPr>
            <p:cNvCxnSpPr>
              <a:cxnSpLocks/>
            </p:cNvCxnSpPr>
            <p:nvPr/>
          </p:nvCxnSpPr>
          <p:spPr>
            <a:xfrm>
              <a:off x="2070297" y="1009870"/>
              <a:ext cx="16832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5B58309-CF22-4504-AC1B-8D6B34370586}"/>
                </a:ext>
              </a:extLst>
            </p:cNvPr>
            <p:cNvSpPr txBox="1"/>
            <p:nvPr/>
          </p:nvSpPr>
          <p:spPr>
            <a:xfrm>
              <a:off x="187900" y="2330083"/>
              <a:ext cx="2004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D. </a:t>
              </a:r>
              <a:r>
                <a:rPr lang="en-US" altLang="ko-KR" sz="14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AddObject</a:t>
              </a:r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</a:t>
              </a:r>
              <a:r>
                <a:rPr lang="en-US" altLang="ko-KR" sz="14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TVector</a:t>
              </a:r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)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C6DE9380-AD4E-47DB-A946-070410C87924}"/>
                </a:ext>
              </a:extLst>
            </p:cNvPr>
            <p:cNvCxnSpPr>
              <a:cxnSpLocks/>
            </p:cNvCxnSpPr>
            <p:nvPr/>
          </p:nvCxnSpPr>
          <p:spPr>
            <a:xfrm>
              <a:off x="2070297" y="2664113"/>
              <a:ext cx="16832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1A7C7-3C32-47B5-A772-AAA53C146BF1}"/>
                </a:ext>
              </a:extLst>
            </p:cNvPr>
            <p:cNvSpPr/>
            <p:nvPr/>
          </p:nvSpPr>
          <p:spPr>
            <a:xfrm>
              <a:off x="3753556" y="2670229"/>
              <a:ext cx="165148" cy="1221654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52F4EF5-F92A-4702-968B-29455B7EC9F0}"/>
                </a:ext>
              </a:extLst>
            </p:cNvPr>
            <p:cNvGrpSpPr/>
            <p:nvPr/>
          </p:nvGrpSpPr>
          <p:grpSpPr>
            <a:xfrm>
              <a:off x="3920894" y="2835914"/>
              <a:ext cx="384406" cy="296158"/>
              <a:chOff x="0" y="1949450"/>
              <a:chExt cx="562303" cy="296158"/>
            </a:xfrm>
          </p:grpSpPr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D7D1FC69-1D48-42A1-8486-1A7220BAF5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0" y="2236083"/>
                <a:ext cx="56230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E9919E88-C3EF-4227-83A2-BF3DC71602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9" y="1949450"/>
                <a:ext cx="0" cy="2961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F6BA206-E24A-48B3-B3E5-F2D385A48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962150"/>
                <a:ext cx="5591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2685E2-A783-4538-989E-3F581A06CA8E}"/>
                </a:ext>
              </a:extLst>
            </p:cNvPr>
            <p:cNvSpPr txBox="1"/>
            <p:nvPr/>
          </p:nvSpPr>
          <p:spPr>
            <a:xfrm>
              <a:off x="2536068" y="2874542"/>
              <a:ext cx="1276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E. </a:t>
              </a:r>
              <a:r>
                <a:rPr lang="en-US" altLang="ko-KR" sz="14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FindNode</a:t>
              </a:r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()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F4BF674-3F0C-4300-9C20-42C66C426B6A}"/>
                </a:ext>
              </a:extLst>
            </p:cNvPr>
            <p:cNvSpPr txBox="1"/>
            <p:nvPr/>
          </p:nvSpPr>
          <p:spPr>
            <a:xfrm>
              <a:off x="2472226" y="3283798"/>
              <a:ext cx="1346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F. </a:t>
              </a:r>
              <a:r>
                <a:rPr lang="en-US" altLang="ko-KR" sz="14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AddObject</a:t>
              </a:r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()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CDBDED19-8EB7-4C41-AF94-3B58FEDB5E60}"/>
                </a:ext>
              </a:extLst>
            </p:cNvPr>
            <p:cNvGrpSpPr/>
            <p:nvPr/>
          </p:nvGrpSpPr>
          <p:grpSpPr>
            <a:xfrm>
              <a:off x="3920894" y="3264412"/>
              <a:ext cx="384406" cy="296158"/>
              <a:chOff x="0" y="1949450"/>
              <a:chExt cx="562303" cy="296158"/>
            </a:xfrm>
          </p:grpSpPr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F5F946A7-1AB0-4884-A2BA-7121BC7C77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0" y="2236083"/>
                <a:ext cx="56230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0258CF2-FD0B-4143-A869-B210D8D8C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9" y="1949450"/>
                <a:ext cx="0" cy="2961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8FCC7612-9EF1-44ED-B83A-756ED3699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962150"/>
                <a:ext cx="5591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DE821E4E-B3E2-4A64-8AAA-D8427F8A3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0297" y="3891883"/>
              <a:ext cx="17771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E9F49B1-5594-4C3C-A0D9-93370BC7AE03}"/>
                </a:ext>
              </a:extLst>
            </p:cNvPr>
            <p:cNvSpPr txBox="1"/>
            <p:nvPr/>
          </p:nvSpPr>
          <p:spPr>
            <a:xfrm>
              <a:off x="3077705" y="3613321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return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715D7D1-988A-456D-9D0E-716EC53C7D8B}"/>
                </a:ext>
              </a:extLst>
            </p:cNvPr>
            <p:cNvCxnSpPr>
              <a:cxnSpLocks/>
            </p:cNvCxnSpPr>
            <p:nvPr/>
          </p:nvCxnSpPr>
          <p:spPr>
            <a:xfrm>
              <a:off x="2070297" y="5857009"/>
              <a:ext cx="16832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ED3720-3EA8-44C1-87F9-B742897C1332}"/>
                </a:ext>
              </a:extLst>
            </p:cNvPr>
            <p:cNvSpPr/>
            <p:nvPr/>
          </p:nvSpPr>
          <p:spPr>
            <a:xfrm>
              <a:off x="3753556" y="5666509"/>
              <a:ext cx="165143" cy="50413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94E62A9-0E53-44BB-A5AB-15E78FC79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0297" y="6171755"/>
              <a:ext cx="17771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5248B06-6159-49FF-B9C4-4BF3ECAA3E4E}"/>
                </a:ext>
              </a:extLst>
            </p:cNvPr>
            <p:cNvSpPr txBox="1"/>
            <p:nvPr/>
          </p:nvSpPr>
          <p:spPr>
            <a:xfrm>
              <a:off x="3077705" y="5893193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return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B659725-31F3-418D-A984-645367D66B3B}"/>
                </a:ext>
              </a:extLst>
            </p:cNvPr>
            <p:cNvSpPr txBox="1"/>
            <p:nvPr/>
          </p:nvSpPr>
          <p:spPr>
            <a:xfrm>
              <a:off x="1142120" y="5567641"/>
              <a:ext cx="918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Release()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4286624-5EFB-49DA-AB4F-E30D7BFD1D59}"/>
                </a:ext>
              </a:extLst>
            </p:cNvPr>
            <p:cNvSpPr/>
            <p:nvPr/>
          </p:nvSpPr>
          <p:spPr>
            <a:xfrm>
              <a:off x="3753556" y="4408930"/>
              <a:ext cx="165146" cy="1051928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B0A679A0-FB5B-405D-87E9-0C6D9004C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0297" y="5462944"/>
              <a:ext cx="17771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1DE70F9-C40C-4945-A5FA-27AC4914FA51}"/>
                </a:ext>
              </a:extLst>
            </p:cNvPr>
            <p:cNvSpPr txBox="1"/>
            <p:nvPr/>
          </p:nvSpPr>
          <p:spPr>
            <a:xfrm>
              <a:off x="3077705" y="5184382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return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E205A06A-79B9-436C-9B6F-78A121EFAD68}"/>
                </a:ext>
              </a:extLst>
            </p:cNvPr>
            <p:cNvCxnSpPr>
              <a:cxnSpLocks/>
            </p:cNvCxnSpPr>
            <p:nvPr/>
          </p:nvCxnSpPr>
          <p:spPr>
            <a:xfrm>
              <a:off x="2070297" y="4382643"/>
              <a:ext cx="16832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7C65151-C956-4665-AB73-64F1B4614F70}"/>
                </a:ext>
              </a:extLst>
            </p:cNvPr>
            <p:cNvSpPr txBox="1"/>
            <p:nvPr/>
          </p:nvSpPr>
          <p:spPr>
            <a:xfrm>
              <a:off x="811837" y="4079857"/>
              <a:ext cx="1390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G. Frame(float)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118C6422-11DC-446E-BBBA-FECE1E6397A6}"/>
                </a:ext>
              </a:extLst>
            </p:cNvPr>
            <p:cNvGrpSpPr/>
            <p:nvPr/>
          </p:nvGrpSpPr>
          <p:grpSpPr>
            <a:xfrm>
              <a:off x="3918724" y="4506723"/>
              <a:ext cx="384406" cy="296158"/>
              <a:chOff x="0" y="1949450"/>
              <a:chExt cx="562303" cy="296158"/>
            </a:xfrm>
          </p:grpSpPr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28A53566-41A9-481B-8C99-D44E2DB946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0" y="2236083"/>
                <a:ext cx="56230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DF5AF453-94EE-467C-9877-32D50E18A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9" y="1949450"/>
                <a:ext cx="0" cy="2961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CFF89D4B-4D9C-471E-906D-135EDC353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962150"/>
                <a:ext cx="5591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81EFAAC-437A-4D4C-A541-DC0878177174}"/>
                </a:ext>
              </a:extLst>
            </p:cNvPr>
            <p:cNvSpPr txBox="1"/>
            <p:nvPr/>
          </p:nvSpPr>
          <p:spPr>
            <a:xfrm>
              <a:off x="2026297" y="4483325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H. </a:t>
              </a:r>
              <a:r>
                <a:rPr lang="en-US" altLang="ko-KR" sz="14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FindPlayerNode</a:t>
              </a:r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()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1D78EE2E-C15E-49E9-97F5-857F997B0D17}"/>
                </a:ext>
              </a:extLst>
            </p:cNvPr>
            <p:cNvGrpSpPr/>
            <p:nvPr/>
          </p:nvGrpSpPr>
          <p:grpSpPr>
            <a:xfrm>
              <a:off x="3918724" y="4888223"/>
              <a:ext cx="384406" cy="296158"/>
              <a:chOff x="0" y="1949450"/>
              <a:chExt cx="562303" cy="296158"/>
            </a:xfrm>
          </p:grpSpPr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74CC4564-45F3-4A87-9F6A-DBDC3FBB46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0" y="2236083"/>
                <a:ext cx="56230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48E867D0-3C93-4DFD-9B09-9F4D4C621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29" y="1949450"/>
                <a:ext cx="0" cy="2961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15E315B9-0158-4721-BEBB-08DBF7926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962150"/>
                <a:ext cx="55912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2792B41-6624-4C44-922B-A564AB0AE141}"/>
                </a:ext>
              </a:extLst>
            </p:cNvPr>
            <p:cNvSpPr txBox="1"/>
            <p:nvPr/>
          </p:nvSpPr>
          <p:spPr>
            <a:xfrm>
              <a:off x="2728298" y="486482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FindNode</a:t>
              </a:r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()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BBEB4257-9267-407B-ABD5-0280E5B805BD}"/>
                </a:ext>
              </a:extLst>
            </p:cNvPr>
            <p:cNvCxnSpPr>
              <a:cxnSpLocks/>
            </p:cNvCxnSpPr>
            <p:nvPr/>
          </p:nvCxnSpPr>
          <p:spPr>
            <a:xfrm>
              <a:off x="4300960" y="1253755"/>
              <a:ext cx="12264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1644FEB-A1FB-4F3C-B5AE-D68AC5920B47}"/>
                </a:ext>
              </a:extLst>
            </p:cNvPr>
            <p:cNvSpPr/>
            <p:nvPr/>
          </p:nvSpPr>
          <p:spPr>
            <a:xfrm>
              <a:off x="5527448" y="1253508"/>
              <a:ext cx="165141" cy="679819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23F2096-9230-4069-9524-4BD6D0D7CD66}"/>
                </a:ext>
              </a:extLst>
            </p:cNvPr>
            <p:cNvSpPr/>
            <p:nvPr/>
          </p:nvSpPr>
          <p:spPr>
            <a:xfrm>
              <a:off x="5527449" y="2952831"/>
              <a:ext cx="159084" cy="540000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972DFE2D-E94A-4A9A-B5E0-08AF637E6E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0960" y="3437686"/>
              <a:ext cx="12264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59C21B1-2612-4BB4-A0DF-01DD69583BDA}"/>
                </a:ext>
              </a:extLst>
            </p:cNvPr>
            <p:cNvSpPr txBox="1"/>
            <p:nvPr/>
          </p:nvSpPr>
          <p:spPr>
            <a:xfrm>
              <a:off x="4248089" y="3172744"/>
              <a:ext cx="1446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AddObject</a:t>
              </a:r>
              <a:r>
                <a:rPr lang="en-US" altLang="ko-KR" sz="11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</a:t>
              </a:r>
              <a:r>
                <a:rPr lang="en-US" altLang="ko-KR" sz="11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TVector</a:t>
              </a:r>
              <a:r>
                <a:rPr lang="en-US" altLang="ko-KR" sz="11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)</a:t>
              </a:r>
              <a:endPara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4DE5F681-FEC0-42EF-996C-F7B857854BFA}"/>
                </a:ext>
              </a:extLst>
            </p:cNvPr>
            <p:cNvCxnSpPr>
              <a:cxnSpLocks/>
            </p:cNvCxnSpPr>
            <p:nvPr/>
          </p:nvCxnSpPr>
          <p:spPr>
            <a:xfrm>
              <a:off x="4300960" y="2942378"/>
              <a:ext cx="12264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1576A72-B659-4132-BFF7-7D7B56CF5EEF}"/>
                </a:ext>
              </a:extLst>
            </p:cNvPr>
            <p:cNvSpPr txBox="1"/>
            <p:nvPr/>
          </p:nvSpPr>
          <p:spPr>
            <a:xfrm>
              <a:off x="4438522" y="2670317"/>
              <a:ext cx="1157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isRect</a:t>
              </a:r>
              <a:r>
                <a:rPr lang="en-US" altLang="ko-KR" sz="11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</a:t>
              </a:r>
              <a:r>
                <a:rPr lang="en-US" altLang="ko-KR" sz="11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TVector</a:t>
              </a:r>
              <a:r>
                <a:rPr lang="en-US" altLang="ko-KR" sz="11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)</a:t>
              </a:r>
              <a:endPara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0AAAA8D-729E-4691-8642-D26A50E277A7}"/>
                </a:ext>
              </a:extLst>
            </p:cNvPr>
            <p:cNvSpPr/>
            <p:nvPr/>
          </p:nvSpPr>
          <p:spPr>
            <a:xfrm>
              <a:off x="5527449" y="5037193"/>
              <a:ext cx="159084" cy="540000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1270FAD9-FA11-47D2-85A2-2CBEB83F7F88}"/>
                </a:ext>
              </a:extLst>
            </p:cNvPr>
            <p:cNvCxnSpPr>
              <a:cxnSpLocks/>
            </p:cNvCxnSpPr>
            <p:nvPr/>
          </p:nvCxnSpPr>
          <p:spPr>
            <a:xfrm>
              <a:off x="4300960" y="5026740"/>
              <a:ext cx="12264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526E562-AE59-48AD-A94B-59027A3BC8AB}"/>
                </a:ext>
              </a:extLst>
            </p:cNvPr>
            <p:cNvSpPr txBox="1"/>
            <p:nvPr/>
          </p:nvSpPr>
          <p:spPr>
            <a:xfrm>
              <a:off x="4438522" y="4754679"/>
              <a:ext cx="1157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isRect</a:t>
              </a:r>
              <a:r>
                <a:rPr lang="en-US" altLang="ko-KR" sz="11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</a:t>
              </a:r>
              <a:r>
                <a:rPr lang="en-US" altLang="ko-KR" sz="11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TVector</a:t>
              </a:r>
              <a:r>
                <a:rPr lang="en-US" altLang="ko-KR" sz="11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)</a:t>
              </a:r>
              <a:endPara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1F7B8CE-D575-4BF7-BB97-D9984C52C93A}"/>
                </a:ext>
              </a:extLst>
            </p:cNvPr>
            <p:cNvSpPr txBox="1"/>
            <p:nvPr/>
          </p:nvSpPr>
          <p:spPr>
            <a:xfrm>
              <a:off x="763764" y="720690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A. Init(int, int)</a:t>
              </a:r>
              <a:endParaRPr lang="ko-KR" altLang="en-US" sz="1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1BC2DFD7-E951-462F-ABFF-1F12E7841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0960" y="1314588"/>
              <a:ext cx="12264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D33E63C-0B17-4824-9D74-36D9F8EB6167}"/>
                </a:ext>
              </a:extLst>
            </p:cNvPr>
            <p:cNvSpPr txBox="1"/>
            <p:nvPr/>
          </p:nvSpPr>
          <p:spPr>
            <a:xfrm>
              <a:off x="4311925" y="1475072"/>
              <a:ext cx="12410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TNode</a:t>
              </a:r>
              <a:r>
                <a:rPr lang="en-US" altLang="ko-KR" sz="11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</a:t>
              </a:r>
              <a:r>
                <a:rPr lang="en-US" altLang="ko-KR" sz="1100" dirty="0" err="1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x,y,z,w,h</a:t>
              </a:r>
              <a:r>
                <a:rPr lang="en-US" altLang="ko-KR" sz="11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)</a:t>
              </a:r>
              <a:endParaRPr lang="ko-KR" altLang="en-US" sz="11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65CD5368-F4BD-408C-8DD8-FA6549F5E73E}"/>
                </a:ext>
              </a:extLst>
            </p:cNvPr>
            <p:cNvCxnSpPr>
              <a:cxnSpLocks/>
            </p:cNvCxnSpPr>
            <p:nvPr/>
          </p:nvCxnSpPr>
          <p:spPr>
            <a:xfrm>
              <a:off x="4300960" y="1704775"/>
              <a:ext cx="12264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A39BC893-EDFE-417F-BC74-5EB947AFE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0960" y="1765608"/>
              <a:ext cx="12264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891ED13D-8B14-444F-BC32-9B22CE55A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0960" y="5113569"/>
              <a:ext cx="12264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15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90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AppleSDGothicNeoB00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지원</dc:creator>
  <cp:lastModifiedBy>최 지원</cp:lastModifiedBy>
  <cp:revision>19</cp:revision>
  <dcterms:created xsi:type="dcterms:W3CDTF">2021-09-15T16:22:25Z</dcterms:created>
  <dcterms:modified xsi:type="dcterms:W3CDTF">2021-09-15T19:04:43Z</dcterms:modified>
</cp:coreProperties>
</file>