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05" r:id="rId22"/>
    <p:sldId id="275" r:id="rId23"/>
    <p:sldId id="309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6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89" r:id="rId40"/>
    <p:sldId id="291" r:id="rId41"/>
    <p:sldId id="292" r:id="rId42"/>
    <p:sldId id="311" r:id="rId43"/>
    <p:sldId id="326" r:id="rId44"/>
    <p:sldId id="327" r:id="rId45"/>
    <p:sldId id="302" r:id="rId46"/>
    <p:sldId id="312" r:id="rId47"/>
    <p:sldId id="331" r:id="rId48"/>
    <p:sldId id="328" r:id="rId49"/>
    <p:sldId id="313" r:id="rId50"/>
    <p:sldId id="329" r:id="rId51"/>
    <p:sldId id="293" r:id="rId52"/>
    <p:sldId id="314" r:id="rId53"/>
    <p:sldId id="330" r:id="rId54"/>
    <p:sldId id="303" r:id="rId55"/>
    <p:sldId id="315" r:id="rId56"/>
    <p:sldId id="316" r:id="rId57"/>
    <p:sldId id="294" r:id="rId58"/>
    <p:sldId id="317" r:id="rId59"/>
    <p:sldId id="332" r:id="rId60"/>
    <p:sldId id="295" r:id="rId61"/>
    <p:sldId id="318" r:id="rId62"/>
    <p:sldId id="319" r:id="rId63"/>
    <p:sldId id="333" r:id="rId64"/>
    <p:sldId id="296" r:id="rId65"/>
    <p:sldId id="321" r:id="rId66"/>
    <p:sldId id="334" r:id="rId67"/>
    <p:sldId id="320" r:id="rId68"/>
    <p:sldId id="335" r:id="rId69"/>
    <p:sldId id="297" r:id="rId70"/>
    <p:sldId id="323" r:id="rId71"/>
    <p:sldId id="322" r:id="rId72"/>
    <p:sldId id="336" r:id="rId73"/>
    <p:sldId id="324" r:id="rId74"/>
    <p:sldId id="298" r:id="rId75"/>
    <p:sldId id="325" r:id="rId76"/>
    <p:sldId id="337" r:id="rId77"/>
    <p:sldId id="299" r:id="rId78"/>
    <p:sldId id="304" r:id="rId79"/>
    <p:sldId id="310" r:id="rId80"/>
    <p:sldId id="300" r:id="rId81"/>
    <p:sldId id="301" r:id="rId82"/>
    <p:sldId id="308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30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Freeform 20"/>
            <p:cNvSpPr>
              <a:spLocks/>
            </p:cNvSpPr>
            <p:nvPr userDrawn="1"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2"/>
            <a:ext cx="2214546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250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46" y="6553200"/>
            <a:ext cx="1905000" cy="304800"/>
          </a:xfrm>
        </p:spPr>
        <p:txBody>
          <a:bodyPr/>
          <a:lstStyle/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72"/>
            <a:ext cx="609600" cy="304800"/>
          </a:xfrm>
        </p:spPr>
        <p:txBody>
          <a:bodyPr/>
          <a:lstStyle/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24"/>
            <a:ext cx="25908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49" y="352426"/>
            <a:ext cx="7791451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62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046AAB79-C8F1-4DCC-BC8A-BA93CE08A4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26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5718881-2635-4BF8-8647-25A7CC11EB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9144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8501058" y="0"/>
            <a:ext cx="642942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 smtClean="0">
                <a:latin typeface="Century Schoolbook" pitchFamily="18" charset="0"/>
              </a:rPr>
              <a:t>www.KGCASchool.com</a:t>
            </a:r>
            <a:endParaRPr lang="en-US" altLang="ko-KR" sz="1000" i="1" dirty="0">
              <a:latin typeface="Century Schoolbook" pitchFamily="18" charset="0"/>
            </a:endParaRP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5786446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1628800"/>
            <a:ext cx="3419872" cy="335699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800" dirty="0" smtClean="0"/>
              <a:t>-vector	</a:t>
            </a:r>
          </a:p>
          <a:p>
            <a:pPr algn="l"/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deque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-list	</a:t>
            </a:r>
          </a:p>
          <a:p>
            <a:pPr algn="l"/>
            <a:r>
              <a:rPr lang="en-US" altLang="ko-KR" sz="2800" dirty="0" smtClean="0"/>
              <a:t>-set</a:t>
            </a:r>
          </a:p>
          <a:p>
            <a:pPr algn="l"/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multiset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-map</a:t>
            </a:r>
          </a:p>
          <a:p>
            <a:pPr algn="l"/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multimap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-algorithm</a:t>
            </a:r>
          </a:p>
          <a:p>
            <a:pPr algn="l"/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Iterator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Fuction</a:t>
            </a:r>
            <a:r>
              <a:rPr lang="en-US" altLang="ko-KR" sz="2800" dirty="0" smtClean="0"/>
              <a:t>-object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268760"/>
          </a:xfrm>
        </p:spPr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수정하지 않는 동작들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실제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c.empty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비어 있는지를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c.max_size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가질 수 있는 최대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재할당 없이 가질 수 있는 최대의 원소 개수를 반환한다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용량이 충분하지 않다면 용량을 증가시킨다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가 같은지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~=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가 다른지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큰지를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크거나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할당과 관련된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의 모든 원소드을 </a:t>
                      </a:r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에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elem 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[beg,end]</a:t>
                      </a:r>
                      <a:r>
                        <a:rPr lang="ko-KR" altLang="en-US" smtClean="0"/>
                        <a:t>범위의 원소를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의 데이터를 교체한다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동이하다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전역함수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원소 액세스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c.at( idx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인덱스가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인 원소를 반환한다</a:t>
                      </a:r>
                      <a:r>
                        <a:rPr lang="en-US" altLang="ko-KR" smtClean="0"/>
                        <a:t>.</a:t>
                      </a:r>
                      <a:br>
                        <a:rPr lang="en-US" altLang="ko-KR" smtClean="0"/>
                      </a:br>
                      <a:r>
                        <a:rPr lang="en-US" altLang="ko-KR" smtClean="0"/>
                        <a:t>( </a:t>
                      </a:r>
                      <a:r>
                        <a:rPr lang="ko-KR" altLang="en-US" smtClean="0"/>
                        <a:t>만약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가 범위를 벗어났다면 범위 에러 예외를 발생시킨다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c[ idx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인덱스가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에러 검사를 하지 않는다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원소가 있는지 검사하지 않는다</a:t>
                      </a:r>
                      <a:r>
                        <a:rPr lang="en-US" altLang="ko-KR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마지막 원소를 반환한다</a:t>
                      </a:r>
                      <a:r>
                        <a:rPr lang="en-US" altLang="ko-KR" dirty="0" smtClean="0"/>
                        <a:t>.( </a:t>
                      </a:r>
                      <a:r>
                        <a:rPr lang="ko-KR" altLang="en-US" dirty="0" smtClean="0"/>
                        <a:t>원소가 있는지 검사하지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반복자 함수들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맨 마지막 원소 뒤를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역방향에서 첫 번째 원소의 역방향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역방향에서 마지막 원소 뒤를 가리키는 역방향 반복자를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삽입 및 제거 동작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c.insert( pos,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반복자 </a:t>
                      </a:r>
                      <a:r>
                        <a:rPr lang="en-US" altLang="ko-KR" sz="1200" smtClean="0"/>
                        <a:t>pos</a:t>
                      </a:r>
                      <a:r>
                        <a:rPr lang="ko-KR" altLang="en-US" sz="1200" smtClean="0"/>
                        <a:t>위치에 </a:t>
                      </a:r>
                      <a:r>
                        <a:rPr lang="en-US" altLang="ko-KR" sz="1200" smtClean="0"/>
                        <a:t> elem</a:t>
                      </a:r>
                      <a:r>
                        <a:rPr lang="ko-KR" altLang="en-US" sz="1200" smtClean="0"/>
                        <a:t>의 복사본을 삽입한다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그리고 새로운 원소의 위치를 반환한다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c.insert(</a:t>
                      </a:r>
                      <a:r>
                        <a:rPr lang="en-US" altLang="ko-KR" sz="1200" baseline="0" smtClean="0"/>
                        <a:t> pos, n, elem)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elem</a:t>
                      </a:r>
                      <a:r>
                        <a:rPr lang="ko-KR" altLang="en-US" sz="1200" smtClean="0"/>
                        <a:t>의 </a:t>
                      </a:r>
                      <a:r>
                        <a:rPr lang="en-US" altLang="ko-KR" sz="1200" smtClean="0"/>
                        <a:t> n</a:t>
                      </a:r>
                      <a:r>
                        <a:rPr lang="ko-KR" altLang="en-US" sz="1200" smtClean="0"/>
                        <a:t>개의 복사본을 반복자</a:t>
                      </a:r>
                      <a:r>
                        <a:rPr lang="en-US" altLang="ko-KR" sz="1200" smtClean="0"/>
                        <a:t>  pos </a:t>
                      </a:r>
                      <a:r>
                        <a:rPr lang="ko-KR" altLang="en-US" sz="1200" smtClean="0"/>
                        <a:t>위치에</a:t>
                      </a:r>
                      <a:r>
                        <a:rPr lang="ko-KR" altLang="en-US" sz="1200" baseline="0" smtClean="0"/>
                        <a:t> 삽입한다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반환값은 없다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c.insert(pos,beg,end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[beg,end] </a:t>
                      </a:r>
                      <a:r>
                        <a:rPr lang="ko-KR" altLang="en-US" sz="1200" smtClean="0"/>
                        <a:t>범위의 모든 원소들을 복사하여 반복자 </a:t>
                      </a:r>
                      <a:r>
                        <a:rPr lang="en-US" altLang="ko-KR" sz="1200" smtClean="0"/>
                        <a:t>pos </a:t>
                      </a:r>
                      <a:r>
                        <a:rPr lang="ko-KR" altLang="en-US" sz="1200" smtClean="0"/>
                        <a:t>위치에 삽입한다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반환값은 없다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c.push_back(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끝부분에 </a:t>
                      </a:r>
                      <a:r>
                        <a:rPr lang="en-US" altLang="ko-KR" sz="1200" smtClean="0"/>
                        <a:t>elem</a:t>
                      </a:r>
                      <a:r>
                        <a:rPr lang="ko-KR" altLang="en-US" sz="1200" smtClean="0"/>
                        <a:t>의 복사본을 추가한다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c.pop_back()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마지막 원소를 제거한다</a:t>
                      </a:r>
                      <a:r>
                        <a:rPr lang="en-US" altLang="ko-KR" sz="1200" smtClean="0"/>
                        <a:t>.( </a:t>
                      </a:r>
                      <a:r>
                        <a:rPr lang="ko-KR" altLang="en-US" sz="1200" smtClean="0"/>
                        <a:t>제거된 원소를 반환하지 않는다</a:t>
                      </a:r>
                      <a:r>
                        <a:rPr lang="en-US" altLang="ko-KR" sz="1200" smtClean="0"/>
                        <a:t>.)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c.push_front( elem 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앞부분에 </a:t>
                      </a:r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의 복사본을 추가한다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c.pop_front()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제거한다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제거된 원소는 반환하지 않는다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c.erase(</a:t>
                      </a:r>
                      <a:r>
                        <a:rPr lang="en-US" altLang="ko-KR" sz="1200" baseline="0" smtClean="0"/>
                        <a:t> pos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반복자 </a:t>
                      </a:r>
                      <a:r>
                        <a:rPr lang="en-US" altLang="ko-KR" sz="1200" smtClean="0"/>
                        <a:t>pos </a:t>
                      </a:r>
                      <a:r>
                        <a:rPr lang="ko-KR" altLang="en-US" sz="1200" smtClean="0"/>
                        <a:t>위치의 원소를 제거한다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그리고 다음 원소의 위치를 반환한다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c.erase( beg, end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[beg,</a:t>
                      </a:r>
                      <a:r>
                        <a:rPr lang="en-US" altLang="ko-KR" sz="1200" baseline="0" smtClean="0"/>
                        <a:t> end] </a:t>
                      </a:r>
                      <a:r>
                        <a:rPr lang="ko-KR" altLang="en-US" sz="1200" baseline="0" smtClean="0"/>
                        <a:t>범위의 모든 원소들을 제거한다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그리고 다음 원소의 위치를 반환한다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c.resize( num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원소의 개수를 </a:t>
                      </a:r>
                      <a:r>
                        <a:rPr lang="en-US" altLang="ko-KR" sz="1200" smtClean="0"/>
                        <a:t>num</a:t>
                      </a:r>
                      <a:r>
                        <a:rPr lang="ko-KR" altLang="en-US" sz="1200" smtClean="0"/>
                        <a:t>개로 변경한다</a:t>
                      </a:r>
                      <a:r>
                        <a:rPr lang="en-US" altLang="ko-KR" sz="1200" smtClean="0"/>
                        <a:t>.( </a:t>
                      </a:r>
                      <a:r>
                        <a:rPr lang="ko-KR" altLang="en-US" sz="1200" smtClean="0"/>
                        <a:t>만약 </a:t>
                      </a:r>
                      <a:r>
                        <a:rPr lang="en-US" altLang="ko-KR" sz="1200" smtClean="0"/>
                        <a:t>size()</a:t>
                      </a:r>
                      <a:r>
                        <a:rPr lang="ko-KR" altLang="en-US" sz="1200" smtClean="0"/>
                        <a:t>가 증가한다면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새로운 원소들은 그들의 디폴트 생성자게 의해서 생성된다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c.resize( num,</a:t>
                      </a:r>
                      <a:r>
                        <a:rPr lang="en-US" altLang="ko-KR" sz="1200" baseline="0" smtClean="0"/>
                        <a:t>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원소의 개수를 </a:t>
                      </a:r>
                      <a:r>
                        <a:rPr lang="en-US" altLang="ko-KR" sz="1200" smtClean="0"/>
                        <a:t>num</a:t>
                      </a:r>
                      <a:r>
                        <a:rPr lang="ko-KR" altLang="en-US" sz="1200" smtClean="0"/>
                        <a:t>개로 변경한다</a:t>
                      </a:r>
                      <a:r>
                        <a:rPr lang="en-US" altLang="ko-KR" sz="1200" smtClean="0"/>
                        <a:t>.( </a:t>
                      </a:r>
                      <a:r>
                        <a:rPr lang="ko-KR" altLang="en-US" sz="1200" smtClean="0"/>
                        <a:t>만약 </a:t>
                      </a:r>
                      <a:r>
                        <a:rPr lang="en-US" altLang="ko-KR" sz="1200" smtClean="0"/>
                        <a:t> size()</a:t>
                      </a:r>
                      <a:r>
                        <a:rPr lang="ko-KR" altLang="en-US" sz="1200" smtClean="0"/>
                        <a:t>가 증가된다면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새로운 원소는 </a:t>
                      </a:r>
                      <a:r>
                        <a:rPr lang="en-US" altLang="ko-KR" sz="1200" smtClean="0"/>
                        <a:t>elem</a:t>
                      </a:r>
                      <a:r>
                        <a:rPr lang="ko-KR" altLang="en-US" sz="1200" smtClean="0"/>
                        <a:t>의 복사본이다</a:t>
                      </a:r>
                      <a:r>
                        <a:rPr lang="en-US" altLang="ko-KR" sz="1200" smtClean="0"/>
                        <a:t>. )</a:t>
                      </a:r>
                      <a:endParaRPr lang="ko-KR" altLang="en-US" sz="1200"/>
                    </a:p>
                  </a:txBody>
                  <a:tcPr/>
                </a:tc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c.clear()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모든 원소들을 제거한다</a:t>
                      </a:r>
                      <a:r>
                        <a:rPr lang="en-US" altLang="ko-KR" sz="1200" smtClean="0"/>
                        <a:t>.( </a:t>
                      </a:r>
                      <a:r>
                        <a:rPr lang="ko-KR" altLang="en-US" sz="1200" smtClean="0"/>
                        <a:t>빈 컨테이너로 만든다</a:t>
                      </a:r>
                      <a:r>
                        <a:rPr lang="en-US" altLang="ko-KR" sz="1200" smtClean="0"/>
                        <a:t>. )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list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/>
                <a:gridCol w="607223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복사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소멸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</a:t>
                      </a:r>
                      <a:r>
                        <a:rPr lang="en-US" altLang="ko-KR" baseline="0" smtClean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원소 없이 빈 </a:t>
                      </a:r>
                      <a:r>
                        <a:rPr lang="en-US" altLang="ko-KR" smtClean="0"/>
                        <a:t>list</a:t>
                      </a:r>
                      <a:r>
                        <a:rPr lang="ko-KR" altLang="en-US" baseline="0" smtClean="0"/>
                        <a:t>생성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같은  타입의 다른 </a:t>
                      </a:r>
                      <a:r>
                        <a:rPr lang="en-US" altLang="ko-KR" smtClean="0"/>
                        <a:t>list</a:t>
                      </a:r>
                      <a:r>
                        <a:rPr lang="ko-KR" altLang="en-US" baseline="0" smtClean="0"/>
                        <a:t>를 복사하여 생성한다</a:t>
                      </a:r>
                      <a:r>
                        <a:rPr lang="en-US" altLang="ko-KR" baseline="0" smtClean="0"/>
                        <a:t>.(</a:t>
                      </a:r>
                      <a:r>
                        <a:rPr lang="ko-KR" altLang="en-US" baseline="0" smtClean="0"/>
                        <a:t>모든 원소들은 복사된다</a:t>
                      </a:r>
                      <a:r>
                        <a:rPr lang="en-US" altLang="ko-KR" baseline="0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디폴트 </a:t>
                      </a:r>
                      <a:r>
                        <a:rPr lang="ko-KR" altLang="en-US" err="1" smtClean="0"/>
                        <a:t>생성자에</a:t>
                      </a:r>
                      <a:r>
                        <a:rPr lang="ko-KR" altLang="en-US" smtClean="0"/>
                        <a:t> 의해서 생성되는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원소와 함께 </a:t>
                      </a:r>
                      <a:r>
                        <a:rPr lang="en-US" altLang="ko-KR" smtClean="0"/>
                        <a:t>list</a:t>
                      </a:r>
                      <a:r>
                        <a:rPr lang="ko-KR" altLang="en-US" smtClean="0"/>
                        <a:t>를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 Elem &gt;</a:t>
                      </a:r>
                      <a:r>
                        <a:rPr lang="en-US" altLang="ko-KR" baseline="0" smtClean="0"/>
                        <a:t> c(</a:t>
                      </a:r>
                      <a:r>
                        <a:rPr lang="en-US" altLang="ko-KR" baseline="0" err="1" smtClean="0"/>
                        <a:t>n,elem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복사본으로 </a:t>
                      </a:r>
                      <a:r>
                        <a:rPr lang="en-US" altLang="ko-KR" smtClean="0"/>
                        <a:t>list</a:t>
                      </a:r>
                      <a:r>
                        <a:rPr lang="ko-KR" altLang="en-US" smtClean="0"/>
                        <a:t>를 초기화하여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 Elem &gt; c(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]</a:t>
                      </a:r>
                      <a:r>
                        <a:rPr lang="ko-KR" altLang="en-US" smtClean="0"/>
                        <a:t>범위의 원소로 </a:t>
                      </a:r>
                      <a:r>
                        <a:rPr lang="en-US" altLang="ko-KR" smtClean="0"/>
                        <a:t>list</a:t>
                      </a:r>
                      <a:r>
                        <a:rPr lang="ko-KR" altLang="en-US" smtClean="0"/>
                        <a:t>를</a:t>
                      </a:r>
                      <a:r>
                        <a:rPr lang="ko-KR" altLang="en-US" baseline="0" smtClean="0"/>
                        <a:t> 초기화하여 생성한다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c</a:t>
                      </a:r>
                      <a:r>
                        <a:rPr lang="en-US" altLang="ko-KR" smtClean="0"/>
                        <a:t>.~list</a:t>
                      </a:r>
                      <a:r>
                        <a:rPr lang="en-US" altLang="ko-KR" baseline="0" smtClean="0"/>
                        <a:t>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모든 원소들을 파괴하고 메모리를 해제한다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수정하지 않는 동작들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실제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c.Empty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비어 있는지를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c.max_size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가질 수 있는 최대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재할당 없이 가질 수 있는 최대의 원소 개수를 반환한다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용량이 충분하지 않다면 용량을 증가시킨다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가 같은지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~=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가 다른지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큰지를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크거나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할당과 관련된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의 모든 원소드을 </a:t>
                      </a:r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에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elem 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[beg,end]</a:t>
                      </a:r>
                      <a:r>
                        <a:rPr lang="ko-KR" altLang="en-US" smtClean="0"/>
                        <a:t>범위의 원소를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의 데이터를 교체한다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동이하다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전역함수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원소 액세스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</a:t>
                      </a:r>
                      <a:br>
                        <a:rPr lang="en-US" altLang="ko-KR" strike="sngStrike" smtClean="0"/>
                      </a:br>
                      <a:r>
                        <a:rPr lang="en-US" altLang="ko-KR" strike="sngStrike" smtClean="0"/>
                        <a:t>( </a:t>
                      </a:r>
                      <a:r>
                        <a:rPr lang="ko-KR" altLang="en-US" strike="sngStrike" smtClean="0"/>
                        <a:t>만약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가 범위를 벗어났다면 범위 에러 예외를 발생시킨다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.( </a:t>
                      </a:r>
                      <a:r>
                        <a:rPr lang="ko-KR" altLang="en-US" strike="sngStrike" smtClean="0"/>
                        <a:t>에러 검사를 하지 않는다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원소가 있는지 검사하지 않는다</a:t>
                      </a:r>
                      <a:r>
                        <a:rPr lang="en-US" altLang="ko-KR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마지막 원소를 반환한다</a:t>
                      </a:r>
                      <a:r>
                        <a:rPr lang="en-US" altLang="ko-KR" dirty="0" smtClean="0"/>
                        <a:t>.( </a:t>
                      </a:r>
                      <a:r>
                        <a:rPr lang="ko-KR" altLang="en-US" dirty="0" smtClean="0"/>
                        <a:t>원소가 있는지 검사하지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반복자 함수들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맨 마지막 원소 뒤를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역방향에서 첫 번째 원소의 역방향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역방향에서 마지막 원소 뒤를 가리키는 역방향 반복자를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vector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/>
                <a:gridCol w="607223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복사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소멸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vector &lt;</a:t>
                      </a:r>
                      <a:r>
                        <a:rPr lang="en-US" altLang="ko-KR" baseline="0" smtClean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원소 없이 빈 </a:t>
                      </a:r>
                      <a:r>
                        <a:rPr lang="en-US" altLang="ko-KR" smtClean="0"/>
                        <a:t>vector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생성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vector 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같은  타입의 다른 </a:t>
                      </a:r>
                      <a:r>
                        <a:rPr lang="en-US" altLang="ko-KR" smtClean="0"/>
                        <a:t>vector</a:t>
                      </a:r>
                      <a:r>
                        <a:rPr lang="ko-KR" altLang="en-US" baseline="0" smtClean="0"/>
                        <a:t>를 복사하여 생성한다</a:t>
                      </a:r>
                      <a:r>
                        <a:rPr lang="en-US" altLang="ko-KR" baseline="0" smtClean="0"/>
                        <a:t>.(</a:t>
                      </a:r>
                      <a:r>
                        <a:rPr lang="ko-KR" altLang="en-US" baseline="0" smtClean="0"/>
                        <a:t>모든 원소들은 복사된다</a:t>
                      </a:r>
                      <a:r>
                        <a:rPr lang="en-US" altLang="ko-KR" baseline="0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vector 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디폴트 </a:t>
                      </a:r>
                      <a:r>
                        <a:rPr lang="ko-KR" altLang="en-US" err="1" smtClean="0"/>
                        <a:t>생성자에</a:t>
                      </a:r>
                      <a:r>
                        <a:rPr lang="ko-KR" altLang="en-US" smtClean="0"/>
                        <a:t> 의해서 생성되는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원소와 함께 </a:t>
                      </a:r>
                      <a:r>
                        <a:rPr lang="en-US" altLang="ko-KR" smtClean="0"/>
                        <a:t>vector</a:t>
                      </a:r>
                      <a:r>
                        <a:rPr lang="ko-KR" altLang="en-US" smtClean="0"/>
                        <a:t>를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vector &lt; Elem &gt;</a:t>
                      </a:r>
                      <a:r>
                        <a:rPr lang="en-US" altLang="ko-KR" baseline="0" smtClean="0"/>
                        <a:t> c(</a:t>
                      </a:r>
                      <a:r>
                        <a:rPr lang="en-US" altLang="ko-KR" baseline="0" err="1" smtClean="0"/>
                        <a:t>n,elem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복사본으로 </a:t>
                      </a:r>
                      <a:r>
                        <a:rPr lang="en-US" altLang="ko-KR" smtClean="0"/>
                        <a:t>vector</a:t>
                      </a:r>
                      <a:r>
                        <a:rPr lang="ko-KR" altLang="en-US" smtClean="0"/>
                        <a:t>를 초기화하여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vector &lt; Elem &gt; c(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]</a:t>
                      </a:r>
                      <a:r>
                        <a:rPr lang="ko-KR" altLang="en-US" smtClean="0"/>
                        <a:t>범위의 원소로 </a:t>
                      </a:r>
                      <a:r>
                        <a:rPr lang="en-US" altLang="ko-KR" smtClean="0"/>
                        <a:t>vector</a:t>
                      </a:r>
                      <a:r>
                        <a:rPr lang="ko-KR" altLang="en-US" smtClean="0"/>
                        <a:t>를</a:t>
                      </a:r>
                      <a:r>
                        <a:rPr lang="ko-KR" altLang="en-US" baseline="0" smtClean="0"/>
                        <a:t> 초기화하여 생성한다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c.~vector</a:t>
                      </a:r>
                      <a:r>
                        <a:rPr lang="en-US" altLang="ko-KR" baseline="0" smtClean="0"/>
                        <a:t> 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모든 원소들을 파괴하고 메모리를 해제한다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list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삽입 및 제거 동작 </a:t>
                      </a:r>
                      <a:r>
                        <a:rPr lang="en-US" altLang="ko-KR" dirty="0" smtClean="0"/>
                        <a:t>-1-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c.insert</a:t>
                      </a:r>
                      <a:r>
                        <a:rPr lang="en-US" altLang="ko-KR" sz="1800" dirty="0" smtClean="0"/>
                        <a:t>( pos, </a:t>
                      </a:r>
                      <a:r>
                        <a:rPr lang="en-US" altLang="ko-KR" sz="1800" dirty="0" err="1" smtClean="0"/>
                        <a:t>elem</a:t>
                      </a:r>
                      <a:r>
                        <a:rPr lang="en-US" altLang="ko-KR" sz="1800" dirty="0" smtClean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반복자 </a:t>
                      </a:r>
                      <a:r>
                        <a:rPr lang="en-US" altLang="ko-KR" sz="1800" smtClean="0"/>
                        <a:t>pos</a:t>
                      </a:r>
                      <a:r>
                        <a:rPr lang="ko-KR" altLang="en-US" sz="1800" smtClean="0"/>
                        <a:t>위치에 </a:t>
                      </a:r>
                      <a:r>
                        <a:rPr lang="en-US" altLang="ko-KR" sz="1800" smtClean="0"/>
                        <a:t> elem</a:t>
                      </a:r>
                      <a:r>
                        <a:rPr lang="ko-KR" altLang="en-US" sz="1800" smtClean="0"/>
                        <a:t>의 복사본을 삽입한다</a:t>
                      </a:r>
                      <a:r>
                        <a:rPr lang="en-US" altLang="ko-KR" sz="1800" smtClean="0"/>
                        <a:t>. </a:t>
                      </a:r>
                      <a:r>
                        <a:rPr lang="ko-KR" altLang="en-US" sz="1800" smtClean="0"/>
                        <a:t>그리고 새로운 원소의 위치를 반환한다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c.insert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pos, n, </a:t>
                      </a:r>
                      <a:r>
                        <a:rPr lang="en-US" altLang="ko-KR" sz="1800" baseline="0" dirty="0" err="1" smtClean="0"/>
                        <a:t>elem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elem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 n</a:t>
                      </a:r>
                      <a:r>
                        <a:rPr lang="ko-KR" altLang="en-US" sz="1800" dirty="0" smtClean="0"/>
                        <a:t>개의 복사본을 반복자</a:t>
                      </a:r>
                      <a:r>
                        <a:rPr lang="en-US" altLang="ko-KR" sz="1800" dirty="0" smtClean="0"/>
                        <a:t>  pos </a:t>
                      </a:r>
                      <a:r>
                        <a:rPr lang="ko-KR" altLang="en-US" sz="1800" dirty="0" smtClean="0"/>
                        <a:t>위치에</a:t>
                      </a:r>
                      <a:r>
                        <a:rPr lang="ko-KR" altLang="en-US" sz="1800" baseline="0" dirty="0" smtClean="0"/>
                        <a:t> 삽입한다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err="1" smtClean="0"/>
                        <a:t>반환값은</a:t>
                      </a:r>
                      <a:r>
                        <a:rPr lang="ko-KR" altLang="en-US" sz="1800" baseline="0" dirty="0" smtClean="0"/>
                        <a:t> 없다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c.insert(pos,beg,end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dirty="0" err="1" smtClean="0"/>
                        <a:t>beg,end</a:t>
                      </a:r>
                      <a:r>
                        <a:rPr lang="en-US" altLang="ko-KR" sz="1800" dirty="0" smtClean="0"/>
                        <a:t>] </a:t>
                      </a:r>
                      <a:r>
                        <a:rPr lang="ko-KR" altLang="en-US" sz="1800" dirty="0" smtClean="0"/>
                        <a:t>범위의 모든 원소들을 복사하여 반복자 </a:t>
                      </a:r>
                      <a:r>
                        <a:rPr lang="en-US" altLang="ko-KR" sz="1800" dirty="0" smtClean="0"/>
                        <a:t>pos </a:t>
                      </a:r>
                      <a:r>
                        <a:rPr lang="ko-KR" altLang="en-US" sz="1800" dirty="0" smtClean="0"/>
                        <a:t>위치에 삽입한다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err="1" smtClean="0"/>
                        <a:t>반환값은</a:t>
                      </a:r>
                      <a:r>
                        <a:rPr lang="ko-KR" altLang="en-US" sz="1800" dirty="0" smtClean="0"/>
                        <a:t> 없다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c.push_back(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끝부분에 </a:t>
                      </a:r>
                      <a:r>
                        <a:rPr lang="en-US" altLang="ko-KR" sz="1800" dirty="0" err="1" smtClean="0"/>
                        <a:t>elem</a:t>
                      </a:r>
                      <a:r>
                        <a:rPr lang="ko-KR" altLang="en-US" sz="1800" dirty="0" smtClean="0"/>
                        <a:t>의 복사본을 추가한다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c.pop_back()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마지막 원소를 제거한다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제거된 원소를 반환하지 않는다</a:t>
                      </a:r>
                      <a:r>
                        <a:rPr lang="en-US" altLang="ko-KR" sz="1800" dirty="0" smtClean="0"/>
                        <a:t>.)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c.push_front(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앞부분에 </a:t>
                      </a:r>
                      <a:r>
                        <a:rPr lang="en-US" altLang="ko-KR" sz="1800" dirty="0" err="1" smtClean="0"/>
                        <a:t>elem</a:t>
                      </a:r>
                      <a:r>
                        <a:rPr lang="ko-KR" altLang="en-US" sz="1800" dirty="0" smtClean="0"/>
                        <a:t>의 복사본을 추가한다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c.pop_front()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첫 번째 원소를 제거한다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제거된 원소는 반환하지 않는다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삽입 및 제거 동작</a:t>
                      </a:r>
                      <a:r>
                        <a:rPr lang="en-US" altLang="ko-KR" dirty="0" smtClean="0"/>
                        <a:t>-2-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c.remove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val</a:t>
                      </a:r>
                      <a:r>
                        <a:rPr lang="en-US" altLang="ko-KR" sz="1800" baseline="0" dirty="0" smtClean="0"/>
                        <a:t> 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값이 </a:t>
                      </a:r>
                      <a:r>
                        <a:rPr lang="en-US" altLang="ko-KR" sz="1800" smtClean="0"/>
                        <a:t>val </a:t>
                      </a:r>
                      <a:r>
                        <a:rPr lang="ko-KR" altLang="en-US" sz="1800" smtClean="0"/>
                        <a:t>인 모든 원소를 제거한다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c.remove_if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op 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op(</a:t>
                      </a:r>
                      <a:r>
                        <a:rPr lang="en-US" altLang="ko-KR" sz="1800" dirty="0" err="1" smtClean="0"/>
                        <a:t>elem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가 </a:t>
                      </a:r>
                      <a:r>
                        <a:rPr lang="en-US" altLang="ko-KR" sz="1800" dirty="0" smtClean="0"/>
                        <a:t>true</a:t>
                      </a:r>
                      <a:r>
                        <a:rPr lang="ko-KR" altLang="en-US" sz="1800" dirty="0" smtClean="0"/>
                        <a:t>를 반환하는 모든 원소를 제거한다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c.erase(</a:t>
                      </a:r>
                      <a:r>
                        <a:rPr lang="en-US" altLang="ko-KR" sz="1800" baseline="0" smtClean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반복자 </a:t>
                      </a:r>
                      <a:r>
                        <a:rPr lang="en-US" altLang="ko-KR" sz="1800" dirty="0" smtClean="0"/>
                        <a:t>pos </a:t>
                      </a:r>
                      <a:r>
                        <a:rPr lang="ko-KR" altLang="en-US" sz="1800" dirty="0" smtClean="0"/>
                        <a:t>위치의 원소를 제거한다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그리고 다음 원소의 위치를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[beg,</a:t>
                      </a:r>
                      <a:r>
                        <a:rPr lang="en-US" altLang="ko-KR" sz="1800" baseline="0" dirty="0" smtClean="0"/>
                        <a:t> end] </a:t>
                      </a:r>
                      <a:r>
                        <a:rPr lang="ko-KR" altLang="en-US" sz="1800" baseline="0" dirty="0" smtClean="0"/>
                        <a:t>범위의 모든 원소들을 제거한다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smtClean="0"/>
                        <a:t>그리고 다음 원소의 위치를 반환한다</a:t>
                      </a:r>
                      <a:r>
                        <a:rPr lang="en-US" altLang="ko-KR" sz="1800" baseline="0" dirty="0" smtClean="0"/>
                        <a:t>. (end-1) </a:t>
                      </a:r>
                      <a:r>
                        <a:rPr lang="ko-KR" altLang="en-US" sz="1800" baseline="0" dirty="0" smtClean="0"/>
                        <a:t>리스트 까지 삭제됨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리턴</a:t>
                      </a:r>
                      <a:r>
                        <a:rPr lang="en-US" altLang="ko-KR" sz="1800" baseline="0" dirty="0" smtClean="0"/>
                        <a:t>(end)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c.resize( num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원소의 개수를 </a:t>
                      </a:r>
                      <a:r>
                        <a:rPr lang="en-US" altLang="ko-KR" sz="1800" dirty="0" smtClean="0"/>
                        <a:t>num</a:t>
                      </a:r>
                      <a:r>
                        <a:rPr lang="ko-KR" altLang="en-US" sz="1800" dirty="0" smtClean="0"/>
                        <a:t>개로 변경한다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만약 </a:t>
                      </a:r>
                      <a:r>
                        <a:rPr lang="en-US" altLang="ko-KR" sz="1800" dirty="0" smtClean="0"/>
                        <a:t>size()</a:t>
                      </a:r>
                      <a:r>
                        <a:rPr lang="ko-KR" altLang="en-US" sz="1800" dirty="0" smtClean="0"/>
                        <a:t>가 증가한다면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새로운 원소들은 그들의 디폴트 </a:t>
                      </a:r>
                      <a:r>
                        <a:rPr lang="ko-KR" altLang="en-US" sz="1800" dirty="0" err="1" smtClean="0"/>
                        <a:t>생성자게</a:t>
                      </a:r>
                      <a:r>
                        <a:rPr lang="ko-KR" altLang="en-US" sz="1800" dirty="0" smtClean="0"/>
                        <a:t> 의해서 생성된다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c.resize( num,</a:t>
                      </a:r>
                      <a:r>
                        <a:rPr lang="en-US" altLang="ko-KR" sz="1800" baseline="0" smtClean="0"/>
                        <a:t>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원소의 개수를 </a:t>
                      </a:r>
                      <a:r>
                        <a:rPr lang="en-US" altLang="ko-KR" sz="1800" dirty="0" smtClean="0"/>
                        <a:t>num</a:t>
                      </a:r>
                      <a:r>
                        <a:rPr lang="ko-KR" altLang="en-US" sz="1800" dirty="0" smtClean="0"/>
                        <a:t>개로 변경한다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만약 </a:t>
                      </a:r>
                      <a:r>
                        <a:rPr lang="en-US" altLang="ko-KR" sz="1800" dirty="0" smtClean="0"/>
                        <a:t> size()</a:t>
                      </a:r>
                      <a:r>
                        <a:rPr lang="ko-KR" altLang="en-US" sz="1800" dirty="0" smtClean="0"/>
                        <a:t>가 증가된다면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새로운 원소는 </a:t>
                      </a:r>
                      <a:r>
                        <a:rPr lang="en-US" altLang="ko-KR" sz="1800" dirty="0" err="1" smtClean="0"/>
                        <a:t>elem</a:t>
                      </a:r>
                      <a:r>
                        <a:rPr lang="ko-KR" altLang="en-US" sz="1800" dirty="0" smtClean="0"/>
                        <a:t>의 복사본이다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모든 원소들을 제거한다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빈 컨테이너로 만든다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571480"/>
          <a:ext cx="892975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6215107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-1-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c.unique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mtClean="0"/>
                        <a:t>같은 값을 가지는 연속된 원소들의 중복을 제거한다</a:t>
                      </a:r>
                      <a:r>
                        <a:rPr lang="en-US" altLang="ko-KR" sz="2000" smtClean="0"/>
                        <a:t>.</a:t>
                      </a:r>
                      <a:br>
                        <a:rPr lang="en-US" altLang="ko-KR" sz="2000" smtClean="0"/>
                      </a:br>
                      <a:r>
                        <a:rPr lang="en-US" altLang="ko-KR" sz="2000" smtClean="0"/>
                        <a:t>1,2,3,3,4,3 =&gt; 1,2,3,4,3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c.unique</a:t>
                      </a:r>
                      <a:r>
                        <a:rPr lang="en-US" altLang="ko-KR" sz="2000" dirty="0" smtClean="0"/>
                        <a:t>(op)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op()</a:t>
                      </a:r>
                      <a:r>
                        <a:rPr lang="ko-KR" altLang="en-US" sz="2000" smtClean="0"/>
                        <a:t>가 </a:t>
                      </a:r>
                      <a:r>
                        <a:rPr lang="en-US" altLang="ko-KR" sz="2000" smtClean="0"/>
                        <a:t>true</a:t>
                      </a:r>
                      <a:r>
                        <a:rPr lang="ko-KR" altLang="en-US" sz="2000" smtClean="0"/>
                        <a:t>를 반환하는 연속된 원소들의 중복을 제거한다</a:t>
                      </a:r>
                      <a:r>
                        <a:rPr lang="en-US" altLang="ko-KR" sz="2000" smtClean="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c1.splice( pos, c2 )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모든 원소들을 </a:t>
                      </a:r>
                      <a:r>
                        <a:rPr lang="en-US" altLang="ko-KR" sz="2000" dirty="0" smtClean="0"/>
                        <a:t>c1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pos </a:t>
                      </a:r>
                      <a:r>
                        <a:rPr lang="ko-KR" altLang="en-US" sz="2000" dirty="0" smtClean="0"/>
                        <a:t>위치 앞으로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c1.splice( pos, c2, c2pos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c2pos</a:t>
                      </a:r>
                      <a:r>
                        <a:rPr lang="ko-KR" altLang="en-US" sz="2000" dirty="0" smtClean="0"/>
                        <a:t>에 있는 원소를 </a:t>
                      </a:r>
                      <a:r>
                        <a:rPr lang="en-US" altLang="ko-KR" sz="2000" dirty="0" smtClean="0"/>
                        <a:t>c1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pos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위치 앞으로 이동한다</a:t>
                      </a:r>
                      <a:r>
                        <a:rPr lang="en-US" altLang="ko-KR" sz="2000" baseline="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c1.splice( pos, c2,</a:t>
                      </a:r>
                      <a:br>
                        <a:rPr lang="en-US" altLang="ko-KR" sz="2000" dirty="0" smtClean="0"/>
                      </a:br>
                      <a:r>
                        <a:rPr lang="en-US" altLang="ko-KR" sz="2000" dirty="0" smtClean="0"/>
                        <a:t>               c2beg,c2end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[c2geb,</a:t>
                      </a:r>
                      <a:r>
                        <a:rPr lang="en-US" altLang="ko-KR" sz="2000" baseline="0" dirty="0" smtClean="0"/>
                        <a:t> c2end)</a:t>
                      </a:r>
                      <a:r>
                        <a:rPr lang="ko-KR" altLang="en-US" sz="2000" baseline="0" dirty="0" smtClean="0"/>
                        <a:t>의 원소들을 </a:t>
                      </a:r>
                      <a:r>
                        <a:rPr lang="en-US" altLang="ko-KR" sz="2000" baseline="0" dirty="0" smtClean="0"/>
                        <a:t>c1</a:t>
                      </a:r>
                      <a:r>
                        <a:rPr lang="ko-KR" altLang="en-US" sz="2000" baseline="0" dirty="0" smtClean="0"/>
                        <a:t>의 </a:t>
                      </a:r>
                      <a:r>
                        <a:rPr lang="en-US" altLang="ko-KR" sz="2000" baseline="0" dirty="0" smtClean="0"/>
                        <a:t>pos </a:t>
                      </a:r>
                      <a:r>
                        <a:rPr lang="ko-KR" altLang="en-US" sz="2000" baseline="0" dirty="0" smtClean="0"/>
                        <a:t>위치 앞으로 이동한다</a:t>
                      </a:r>
                      <a:r>
                        <a:rPr lang="en-US" altLang="ko-KR" sz="2000" baseline="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571480"/>
          <a:ext cx="892975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71517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-2-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c.sort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 &lt; </a:t>
                      </a:r>
                      <a:r>
                        <a:rPr lang="ko-KR" altLang="en-US" sz="2000" smtClean="0"/>
                        <a:t>연산자를 정렬 기준으로 정렬한다</a:t>
                      </a:r>
                      <a:r>
                        <a:rPr lang="en-US" altLang="ko-KR" sz="2000" smtClean="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c.sort</a:t>
                      </a:r>
                      <a:r>
                        <a:rPr lang="en-US" altLang="ko-KR" sz="2000" dirty="0" smtClean="0"/>
                        <a:t>( op ) 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op()</a:t>
                      </a:r>
                      <a:r>
                        <a:rPr lang="ko-KR" altLang="en-US" sz="2000" smtClean="0"/>
                        <a:t>를 정렬 기준으로 정렬한다</a:t>
                      </a:r>
                      <a:r>
                        <a:rPr lang="en-US" altLang="ko-KR" sz="2000" smtClean="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c1.merge( c2 )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두 컨테이너 모두 정렬되어 있다는 가정하에 </a:t>
                      </a:r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모든 원소들을 </a:t>
                      </a:r>
                      <a:r>
                        <a:rPr lang="en-US" altLang="ko-KR" sz="2000" dirty="0" smtClean="0"/>
                        <a:t> c1</a:t>
                      </a:r>
                      <a:r>
                        <a:rPr lang="ko-KR" altLang="en-US" sz="2000" dirty="0" smtClean="0"/>
                        <a:t>로 이동한다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그러므로 모든 원소들은 병합되며 정렬 기준에 어긋나지 않게 정렬되어 있다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c1.merge( c2, op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두 컨테이너 모두 </a:t>
                      </a:r>
                      <a:r>
                        <a:rPr lang="en-US" altLang="ko-KR" sz="2000" dirty="0" smtClean="0"/>
                        <a:t>op()</a:t>
                      </a:r>
                      <a:r>
                        <a:rPr lang="ko-KR" altLang="en-US" sz="2000" baseline="0" dirty="0" smtClean="0"/>
                        <a:t> 정렬 기준에 의해 정렬되어 있다는 가정하에 </a:t>
                      </a:r>
                      <a:r>
                        <a:rPr lang="en-US" altLang="ko-KR" sz="2000" baseline="0" dirty="0" smtClean="0"/>
                        <a:t>c2</a:t>
                      </a:r>
                      <a:r>
                        <a:rPr lang="ko-KR" altLang="en-US" sz="2000" baseline="0" dirty="0" smtClean="0"/>
                        <a:t>의 모든 원소드을 </a:t>
                      </a:r>
                      <a:r>
                        <a:rPr lang="en-US" altLang="ko-KR" sz="2000" baseline="0" dirty="0" smtClean="0"/>
                        <a:t>c1</a:t>
                      </a:r>
                      <a:r>
                        <a:rPr lang="ko-KR" altLang="en-US" sz="2000" baseline="0" dirty="0" smtClean="0"/>
                        <a:t>로 이동한다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그러므로 모든 원소들은 병합되며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정렬 기준 </a:t>
                      </a:r>
                      <a:r>
                        <a:rPr lang="en-US" altLang="ko-KR" sz="2000" baseline="0" dirty="0" smtClean="0"/>
                        <a:t>op() </a:t>
                      </a:r>
                      <a:r>
                        <a:rPr lang="ko-KR" altLang="en-US" sz="2000" baseline="0" dirty="0" smtClean="0"/>
                        <a:t>에 어긋나지 않게 정렬되어 있다</a:t>
                      </a:r>
                      <a:r>
                        <a:rPr lang="en-US" altLang="ko-KR" sz="2000" baseline="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c.reverse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모든 원소들의 순서를 뒤바꾼다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set / multiset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/>
                <a:gridCol w="607223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생성자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소멸자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set&lt;</a:t>
                      </a:r>
                      <a:r>
                        <a:rPr lang="en-US" altLang="ko-KR" baseline="0" smtClean="0"/>
                        <a:t> Elem &gt;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less&lt;&gt;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.( &lt;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연산자 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set&lt;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multiset&lt; Elem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multiset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less&lt;&gt;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.( &lt; </a:t>
                      </a:r>
                      <a:r>
                        <a:rPr lang="ko-KR" altLang="en-US" smtClean="0"/>
                        <a:t>연산자 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memtiset &lt;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multiset</a:t>
                      </a:r>
                      <a:r>
                        <a:rPr lang="ko-KR" altLang="en-US" smtClean="0"/>
                        <a:t>은 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사용방법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아무런 원소 없이 빈 </a:t>
                      </a:r>
                      <a:r>
                        <a:rPr lang="en-US" altLang="ko-KR" smtClean="0"/>
                        <a:t>set/multiset</a:t>
                      </a:r>
                      <a:r>
                        <a:rPr lang="ko-KR" altLang="en-US" smtClean="0"/>
                        <a:t>를 생성한다</a:t>
                      </a:r>
                      <a:endParaRPr lang="ko-KR" altLang="en-US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 c( op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아무런 원소 없이 빈 </a:t>
                      </a:r>
                      <a:r>
                        <a:rPr lang="en-US" altLang="ko-KR" smtClean="0"/>
                        <a:t>set/multiset</a:t>
                      </a:r>
                      <a:r>
                        <a:rPr lang="ko-KR" altLang="en-US" smtClean="0"/>
                        <a:t>을 생성한다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정렬 기준은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사용한다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</a:t>
                      </a:r>
                      <a:r>
                        <a:rPr lang="en-US" altLang="ko-KR" baseline="0" smtClean="0"/>
                        <a:t> c1( c2 )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같은 타입으로 생성된 다른 </a:t>
                      </a:r>
                      <a:r>
                        <a:rPr lang="en-US" altLang="ko-KR" smtClean="0"/>
                        <a:t>set/mutiset</a:t>
                      </a:r>
                      <a:r>
                        <a:rPr lang="ko-KR" altLang="en-US" smtClean="0"/>
                        <a:t>을 복사하여 생성한다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모든 원소들은 복사된다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 c(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[beg,</a:t>
                      </a:r>
                      <a:r>
                        <a:rPr lang="en-US" altLang="ko-KR" baseline="0" smtClean="0"/>
                        <a:t> end]</a:t>
                      </a:r>
                      <a:r>
                        <a:rPr lang="ko-KR" altLang="en-US" baseline="0" smtClean="0"/>
                        <a:t>의 범위로 초기화하여 </a:t>
                      </a:r>
                      <a:r>
                        <a:rPr lang="en-US" altLang="ko-KR" baseline="0" smtClean="0"/>
                        <a:t>set/mutiset</a:t>
                      </a:r>
                      <a:r>
                        <a:rPr lang="ko-KR" altLang="en-US" baseline="0" smtClean="0"/>
                        <a:t>을 생성한다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 c( beg, end, op</a:t>
                      </a:r>
                      <a:r>
                        <a:rPr lang="en-US" altLang="ko-KR" baseline="0" smtClean="0"/>
                        <a:t>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[beg,</a:t>
                      </a:r>
                      <a:r>
                        <a:rPr lang="en-US" altLang="ko-KR" baseline="0" smtClean="0"/>
                        <a:t> end]</a:t>
                      </a:r>
                      <a:r>
                        <a:rPr lang="ko-KR" altLang="en-US" baseline="0" smtClean="0"/>
                        <a:t>의 범위로 초기화하여 </a:t>
                      </a:r>
                      <a:r>
                        <a:rPr lang="en-US" altLang="ko-KR" baseline="0" smtClean="0"/>
                        <a:t>set/mutiset</a:t>
                      </a:r>
                      <a:r>
                        <a:rPr lang="ko-KR" altLang="en-US" baseline="0" smtClean="0"/>
                        <a:t>을 생성한다</a:t>
                      </a:r>
                      <a:r>
                        <a:rPr lang="en-US" altLang="ko-KR" baseline="0" smtClean="0"/>
                        <a:t>.</a:t>
                      </a:r>
                      <a:br>
                        <a:rPr lang="en-US" altLang="ko-KR" baseline="0" smtClean="0"/>
                      </a:br>
                      <a:r>
                        <a:rPr lang="ko-KR" altLang="en-US" baseline="0" smtClean="0"/>
                        <a:t>정렬기준은 </a:t>
                      </a:r>
                      <a:r>
                        <a:rPr lang="en-US" altLang="ko-KR" baseline="0" smtClean="0"/>
                        <a:t>op</a:t>
                      </a:r>
                      <a:r>
                        <a:rPr lang="ko-KR" altLang="en-US" baseline="0" smtClean="0"/>
                        <a:t>를 사용한다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c.~set()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모든 원소를 소멸하고 메모리를 해제한다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수정하지 않는 동작들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실제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c.Empty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비어 있는지를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c.max_size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가질 수 있는 최대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재할당 없이 가질 수 있는 최대의 원소 개수를 반환한다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용량이 충분하지 않다면 용량을 증가시킨다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가 같은지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~=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가 다른지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큰지를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크거나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할당과 관련된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의 모든 원소드을 </a:t>
                      </a:r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에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c.assign( n, elem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elem </a:t>
                      </a:r>
                      <a:r>
                        <a:rPr lang="ko-KR" altLang="en-US" strike="sngStrike" smtClean="0"/>
                        <a:t>원소의 </a:t>
                      </a:r>
                      <a:r>
                        <a:rPr lang="en-US" altLang="ko-KR" strike="sngStrike" smtClean="0"/>
                        <a:t>n</a:t>
                      </a:r>
                      <a:r>
                        <a:rPr lang="ko-KR" altLang="en-US" strike="sngStrike" smtClean="0"/>
                        <a:t>개의 복사본을 할당한다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c.assign(beg,end)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[beg,end]</a:t>
                      </a:r>
                      <a:r>
                        <a:rPr lang="ko-KR" altLang="en-US" strike="sngStrike" smtClean="0"/>
                        <a:t>범위의 원소를 할당한다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의 데이터를 교체한다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동이하다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전역함수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원소 액세스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</a:t>
                      </a:r>
                      <a:br>
                        <a:rPr lang="en-US" altLang="ko-KR" strike="sngStrike" smtClean="0"/>
                      </a:br>
                      <a:r>
                        <a:rPr lang="en-US" altLang="ko-KR" strike="sngStrike" smtClean="0"/>
                        <a:t>( </a:t>
                      </a:r>
                      <a:r>
                        <a:rPr lang="ko-KR" altLang="en-US" strike="sngStrike" smtClean="0"/>
                        <a:t>만약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가 범위를 벗어났다면 범위 에러 예외를 발생시킨다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.( </a:t>
                      </a:r>
                      <a:r>
                        <a:rPr lang="ko-KR" altLang="en-US" strike="sngStrike" smtClean="0"/>
                        <a:t>에러 검사를 하지 않는다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원소가 있는지 검사하지 않는다</a:t>
                      </a:r>
                      <a:r>
                        <a:rPr lang="en-US" altLang="ko-KR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마지막 원소를 반환한다</a:t>
                      </a:r>
                      <a:r>
                        <a:rPr lang="en-US" altLang="ko-KR" dirty="0" smtClean="0"/>
                        <a:t>.( </a:t>
                      </a:r>
                      <a:r>
                        <a:rPr lang="ko-KR" altLang="en-US" dirty="0" smtClean="0"/>
                        <a:t>원소가 있는지 검사하지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반복자 함수들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맨 마지막 원소 뒤를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역방향에서 첫 번째 원소의 역방향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역방향에서 마지막 원소 뒤를 가리키는 역방향 반복자를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삽입 및 제거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c.insert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의 복사본을 삽입하고 새로운 원소의 위치를 반환한다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. set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의 경우 성고 여부도 포함하여 반환한다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c.insert( pos,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elem</a:t>
                      </a:r>
                      <a:r>
                        <a:rPr lang="ko-KR" altLang="en-US" sz="1800" dirty="0" smtClean="0"/>
                        <a:t>의 복사본을 삽입한다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그리고 새로운 원소의 위치를 반환한다</a:t>
                      </a:r>
                      <a:r>
                        <a:rPr lang="en-US" altLang="ko-KR" sz="1800" dirty="0" smtClean="0"/>
                        <a:t>. (pos</a:t>
                      </a:r>
                      <a:r>
                        <a:rPr lang="ko-KR" altLang="en-US" sz="1800" dirty="0" smtClean="0"/>
                        <a:t>는 삽입 위치를 찾기 위해 어디서 부터 검색을 시작할 것인지에 대한 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</a:rPr>
                        <a:t>힌트</a:t>
                      </a:r>
                      <a:r>
                        <a:rPr lang="ko-KR" altLang="en-US" sz="1800" dirty="0" smtClean="0"/>
                        <a:t>로만 사용된다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 smtClean="0"/>
                        <a:t>c.insert( beg,</a:t>
                      </a:r>
                      <a:r>
                        <a:rPr lang="en-US" altLang="ko-KR" sz="1800" strike="noStrike" baseline="0" smtClean="0"/>
                        <a:t> end )</a:t>
                      </a:r>
                      <a:endParaRPr lang="ko-KR" altLang="en-US" sz="1800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 dirty="0" smtClean="0"/>
                        <a:t>[beg,</a:t>
                      </a:r>
                      <a:r>
                        <a:rPr lang="en-US" altLang="ko-KR" sz="1800" strike="noStrike" baseline="0" dirty="0" smtClean="0"/>
                        <a:t> end]</a:t>
                      </a:r>
                      <a:r>
                        <a:rPr lang="ko-KR" altLang="en-US" sz="1800" strike="noStrike" baseline="0" dirty="0" smtClean="0"/>
                        <a:t>범위의 모든 원소들을 복사하여 삽입한다</a:t>
                      </a:r>
                      <a:r>
                        <a:rPr lang="en-US" altLang="ko-KR" sz="1800" strike="noStrike" baseline="0" dirty="0" smtClean="0"/>
                        <a:t>. </a:t>
                      </a:r>
                      <a:r>
                        <a:rPr lang="ko-KR" altLang="en-US" sz="1800" strike="noStrike" baseline="0" dirty="0" err="1" smtClean="0"/>
                        <a:t>반환값은</a:t>
                      </a:r>
                      <a:r>
                        <a:rPr lang="ko-KR" altLang="en-US" sz="1800" strike="noStrike" baseline="0" dirty="0" smtClean="0"/>
                        <a:t> 없다</a:t>
                      </a:r>
                      <a:r>
                        <a:rPr lang="en-US" altLang="ko-KR" sz="1800" strike="noStrike" baseline="0" dirty="0" smtClean="0"/>
                        <a:t>.</a:t>
                      </a:r>
                      <a:endParaRPr lang="ko-KR" altLang="en-US" sz="1800" strike="noStrike" dirty="0"/>
                    </a:p>
                  </a:txBody>
                  <a:tcPr/>
                </a:tc>
              </a:tr>
              <a:tr h="449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c.erase( elem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인 모든 원소들을 제거한다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제거된 원소의 개수를 반환한다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c.erase(</a:t>
                      </a:r>
                      <a:r>
                        <a:rPr lang="en-US" altLang="ko-KR" sz="1800" baseline="0" smtClean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반복자 </a:t>
                      </a:r>
                      <a:r>
                        <a:rPr lang="en-US" altLang="ko-KR" sz="1800" dirty="0" smtClean="0"/>
                        <a:t>pos </a:t>
                      </a:r>
                      <a:r>
                        <a:rPr lang="ko-KR" altLang="en-US" sz="1800" dirty="0" smtClean="0"/>
                        <a:t>위치의 원소를 제거한다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err="1" smtClean="0"/>
                        <a:t>반환값은</a:t>
                      </a:r>
                      <a:r>
                        <a:rPr lang="ko-KR" altLang="en-US" sz="1800" dirty="0" smtClean="0"/>
                        <a:t> 없다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[beg,</a:t>
                      </a:r>
                      <a:r>
                        <a:rPr lang="en-US" altLang="ko-KR" sz="1800" baseline="0" dirty="0" smtClean="0"/>
                        <a:t> end] </a:t>
                      </a:r>
                      <a:r>
                        <a:rPr lang="ko-KR" altLang="en-US" sz="1800" baseline="0" dirty="0" smtClean="0"/>
                        <a:t>범위의 모든 원소들을 제거한다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err="1" smtClean="0"/>
                        <a:t>반환값은</a:t>
                      </a:r>
                      <a:r>
                        <a:rPr lang="ko-KR" altLang="en-US" sz="1800" baseline="0" dirty="0" smtClean="0"/>
                        <a:t> 없다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모든 원소들을 제거한다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빈 컨테이너로 만든다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8992" y="0"/>
            <a:ext cx="537999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자신들의 원소를 주어진 정렬 기준에 따라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자동적으로 정렬되는 컨테이너라는 것을 명심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수정하지 않는 동작들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실제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c.Empty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비어 있는지를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c.max_size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가질 수 있는 최대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capacity()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재할당 없이 가질 수 있는 최대의 원소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reserve()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용량이 충분하지 않다면 용량을 증가시킨다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가 같은지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~=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가 다른지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큰지를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크거나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785794"/>
          <a:ext cx="892975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6143668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c.unique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같은 값을 가지는 연속된 원소들의 중복을 제거한다</a:t>
                      </a:r>
                      <a:r>
                        <a:rPr lang="en-US" altLang="ko-KR" sz="2000" dirty="0" smtClean="0"/>
                        <a:t>.</a:t>
                      </a:r>
                      <a:br>
                        <a:rPr lang="en-US" altLang="ko-KR" sz="2000" dirty="0" smtClean="0"/>
                      </a:br>
                      <a:r>
                        <a:rPr lang="en-US" altLang="ko-KR" sz="2000" dirty="0" smtClean="0"/>
                        <a:t>1,2,3,3,4,3 =&gt; 1,2,3,4,3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c.unique</a:t>
                      </a:r>
                      <a:r>
                        <a:rPr lang="en-US" altLang="ko-KR" sz="2000" dirty="0" smtClean="0"/>
                        <a:t>(op)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op()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true</a:t>
                      </a:r>
                      <a:r>
                        <a:rPr lang="ko-KR" altLang="en-US" sz="2000" dirty="0" smtClean="0"/>
                        <a:t>를 반환하는 연속된 원소들의 중복을 제거한다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c1.splice( pos, c2 )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모든 원소들을 </a:t>
                      </a:r>
                      <a:r>
                        <a:rPr lang="en-US" altLang="ko-KR" sz="2000" dirty="0" smtClean="0"/>
                        <a:t>c1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pos </a:t>
                      </a:r>
                      <a:r>
                        <a:rPr lang="ko-KR" altLang="en-US" sz="2000" dirty="0" smtClean="0"/>
                        <a:t>위치 앞으로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mtClean="0"/>
                        <a:t>c1.splice( pos, c2, c2pos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c2pos</a:t>
                      </a:r>
                      <a:r>
                        <a:rPr lang="ko-KR" altLang="en-US" sz="2000" dirty="0" smtClean="0"/>
                        <a:t>에 있는 원소를 </a:t>
                      </a:r>
                      <a:r>
                        <a:rPr lang="en-US" altLang="ko-KR" sz="2000" dirty="0" smtClean="0"/>
                        <a:t>c1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pos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위치 앞으로 이동한다</a:t>
                      </a:r>
                      <a:r>
                        <a:rPr lang="en-US" altLang="ko-KR" sz="2000" baseline="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c1.splice( pos, c2,</a:t>
                      </a:r>
                      <a:br>
                        <a:rPr lang="en-US" altLang="ko-KR" sz="2000" dirty="0" smtClean="0"/>
                      </a:br>
                      <a:r>
                        <a:rPr lang="en-US" altLang="ko-KR" sz="2000" dirty="0" smtClean="0"/>
                        <a:t>                c2beg,c2end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c2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[c2geb,</a:t>
                      </a:r>
                      <a:r>
                        <a:rPr lang="en-US" altLang="ko-KR" sz="2000" baseline="0" dirty="0" smtClean="0"/>
                        <a:t> c2end)</a:t>
                      </a:r>
                      <a:r>
                        <a:rPr lang="ko-KR" altLang="en-US" sz="2000" baseline="0" dirty="0" smtClean="0"/>
                        <a:t>의 원소들을 </a:t>
                      </a:r>
                      <a:r>
                        <a:rPr lang="en-US" altLang="ko-KR" sz="2000" baseline="0" dirty="0" smtClean="0"/>
                        <a:t>c1</a:t>
                      </a:r>
                      <a:r>
                        <a:rPr lang="ko-KR" altLang="en-US" sz="2000" baseline="0" dirty="0" smtClean="0"/>
                        <a:t>의 </a:t>
                      </a:r>
                      <a:r>
                        <a:rPr lang="en-US" altLang="ko-KR" sz="2000" baseline="0" dirty="0" smtClean="0"/>
                        <a:t>pos </a:t>
                      </a:r>
                      <a:r>
                        <a:rPr lang="ko-KR" altLang="en-US" sz="2000" baseline="0" dirty="0" smtClean="0"/>
                        <a:t>위치 앞으로 이동한다</a:t>
                      </a:r>
                      <a:r>
                        <a:rPr lang="en-US" altLang="ko-KR" sz="2000" baseline="0" dirty="0" smtClean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785794"/>
          <a:ext cx="892975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6858048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c.sort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&lt; </a:t>
                      </a:r>
                      <a:r>
                        <a:rPr lang="ko-KR" altLang="en-US" sz="1800" dirty="0" smtClean="0"/>
                        <a:t>연산자를 정렬 기준으로 정렬한다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c.sort( op ) 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op()</a:t>
                      </a:r>
                      <a:r>
                        <a:rPr lang="ko-KR" altLang="en-US" sz="1800" dirty="0" smtClean="0"/>
                        <a:t>를 정렬 기준으로 정렬한다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c1.merge( c2 )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컨테이너 모두 정렬되어 있다는 가정하에 </a:t>
                      </a:r>
                      <a:r>
                        <a:rPr lang="en-US" altLang="ko-KR" sz="1800" dirty="0" smtClean="0"/>
                        <a:t>c2</a:t>
                      </a:r>
                      <a:r>
                        <a:rPr lang="ko-KR" altLang="en-US" sz="1800" dirty="0" smtClean="0"/>
                        <a:t>의 모든 원소들을 </a:t>
                      </a:r>
                      <a:r>
                        <a:rPr lang="en-US" altLang="ko-KR" sz="1800" dirty="0" smtClean="0"/>
                        <a:t> c1</a:t>
                      </a:r>
                      <a:r>
                        <a:rPr lang="ko-KR" altLang="en-US" sz="1800" dirty="0" smtClean="0"/>
                        <a:t>로 이동한다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그러므로 모든 원소들은 병합되며 정렬 기준에 어긋나지 않게 정렬되어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c1.merge( c2, op )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컨테이너 모두 </a:t>
                      </a:r>
                      <a:r>
                        <a:rPr lang="en-US" altLang="ko-KR" sz="1800" dirty="0" smtClean="0"/>
                        <a:t>op()</a:t>
                      </a:r>
                      <a:r>
                        <a:rPr lang="ko-KR" altLang="en-US" sz="1800" baseline="0" dirty="0" smtClean="0"/>
                        <a:t> 정렬 기준에 의해 정렬되어 있다는 가정하에 </a:t>
                      </a:r>
                      <a:r>
                        <a:rPr lang="en-US" altLang="ko-KR" sz="1800" baseline="0" dirty="0" smtClean="0"/>
                        <a:t>c2</a:t>
                      </a:r>
                      <a:r>
                        <a:rPr lang="ko-KR" altLang="en-US" sz="1800" baseline="0" dirty="0" smtClean="0"/>
                        <a:t>의 모든 원소드을 </a:t>
                      </a:r>
                      <a:r>
                        <a:rPr lang="en-US" altLang="ko-KR" sz="1800" baseline="0" dirty="0" smtClean="0"/>
                        <a:t>c1</a:t>
                      </a:r>
                      <a:r>
                        <a:rPr lang="ko-KR" altLang="en-US" sz="1800" baseline="0" dirty="0" smtClean="0"/>
                        <a:t>로 이동한다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그러므로 모든 원소들은 병합되며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정렬 기준 </a:t>
                      </a:r>
                      <a:r>
                        <a:rPr lang="en-US" altLang="ko-KR" sz="1800" baseline="0" dirty="0" smtClean="0"/>
                        <a:t>op() </a:t>
                      </a:r>
                      <a:r>
                        <a:rPr lang="ko-KR" altLang="en-US" sz="1800" baseline="0" dirty="0" smtClean="0"/>
                        <a:t>에 어긋나지 않게 정렬되어 있다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c.reverse()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모든 원소들의 순서를 뒤바꾼다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map / multimap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60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40"/>
                <a:gridCol w="592935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생성자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소멸자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map&lt;</a:t>
                      </a:r>
                      <a:r>
                        <a:rPr lang="en-US" altLang="ko-KR" baseline="0" smtClean="0"/>
                        <a:t> key, Elem &gt;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less&lt;&gt;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.( &lt;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연산자 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map&lt; key,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multimap&lt; key, Elem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multimap</a:t>
                      </a:r>
                      <a:r>
                        <a:rPr lang="ko-KR" altLang="en-US" smtClean="0"/>
                        <a:t>은 </a:t>
                      </a:r>
                      <a:r>
                        <a:rPr lang="en-US" altLang="ko-KR" smtClean="0"/>
                        <a:t>less&lt;&gt;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.( &lt; </a:t>
                      </a:r>
                      <a:r>
                        <a:rPr lang="ko-KR" altLang="en-US" smtClean="0"/>
                        <a:t>연산자 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memtimap &lt;key,Elem,Op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multimap</a:t>
                      </a:r>
                      <a:r>
                        <a:rPr lang="ko-KR" altLang="en-US" smtClean="0"/>
                        <a:t>은 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이용하여 정렬할 것이다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사용방법</a:t>
                      </a:r>
                      <a:endParaRPr lang="ko-KR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3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아무런 원소 없이 빈 </a:t>
                      </a:r>
                      <a:r>
                        <a:rPr lang="en-US" altLang="ko-KR" smtClean="0"/>
                        <a:t>map/multimap</a:t>
                      </a:r>
                      <a:r>
                        <a:rPr lang="ko-KR" altLang="en-US" smtClean="0"/>
                        <a:t>를 생성한다</a:t>
                      </a:r>
                      <a:endParaRPr lang="ko-KR" altLang="en-US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 c( op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아무런 원소 없이 빈 </a:t>
                      </a:r>
                      <a:r>
                        <a:rPr lang="en-US" altLang="ko-KR" smtClean="0"/>
                        <a:t>map/multimap</a:t>
                      </a:r>
                      <a:r>
                        <a:rPr lang="ko-KR" altLang="en-US" smtClean="0"/>
                        <a:t>을 생성한다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정렬 기준은 </a:t>
                      </a:r>
                      <a:r>
                        <a:rPr lang="en-US" altLang="ko-KR" smtClean="0"/>
                        <a:t>op</a:t>
                      </a:r>
                      <a:r>
                        <a:rPr lang="ko-KR" altLang="en-US" smtClean="0"/>
                        <a:t>를 사용한다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r>
                        <a:rPr lang="en-US" altLang="ko-KR" baseline="0" smtClean="0"/>
                        <a:t> c1( c2 )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같은 타입으로 생성된 다른 </a:t>
                      </a:r>
                      <a:r>
                        <a:rPr lang="en-US" altLang="ko-KR" smtClean="0"/>
                        <a:t>map/mutimap</a:t>
                      </a:r>
                      <a:r>
                        <a:rPr lang="ko-KR" altLang="en-US" smtClean="0"/>
                        <a:t>을 복사하여 생성한다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모든 원소들은 복사된다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 c(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[beg,</a:t>
                      </a:r>
                      <a:r>
                        <a:rPr lang="en-US" altLang="ko-KR" baseline="0" smtClean="0"/>
                        <a:t> end]</a:t>
                      </a:r>
                      <a:r>
                        <a:rPr lang="ko-KR" altLang="en-US" baseline="0" smtClean="0"/>
                        <a:t>의 범위로 초기화하여 </a:t>
                      </a:r>
                      <a:r>
                        <a:rPr lang="en-US" altLang="ko-KR" smtClean="0"/>
                        <a:t>map</a:t>
                      </a:r>
                      <a:r>
                        <a:rPr lang="en-US" altLang="ko-KR" baseline="0" smtClean="0"/>
                        <a:t>/muti</a:t>
                      </a:r>
                      <a:r>
                        <a:rPr lang="en-US" altLang="ko-KR" smtClean="0"/>
                        <a:t>map</a:t>
                      </a:r>
                      <a:r>
                        <a:rPr lang="ko-KR" altLang="en-US" baseline="0" smtClean="0"/>
                        <a:t>을 생성한다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 c( beg, end, op</a:t>
                      </a:r>
                      <a:r>
                        <a:rPr lang="en-US" altLang="ko-KR" baseline="0" smtClean="0"/>
                        <a:t>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[beg,</a:t>
                      </a:r>
                      <a:r>
                        <a:rPr lang="en-US" altLang="ko-KR" baseline="0" smtClean="0"/>
                        <a:t> end]</a:t>
                      </a:r>
                      <a:r>
                        <a:rPr lang="ko-KR" altLang="en-US" baseline="0" smtClean="0"/>
                        <a:t>의 범위로 초기화하여 </a:t>
                      </a:r>
                      <a:r>
                        <a:rPr lang="en-US" altLang="ko-KR" smtClean="0"/>
                        <a:t>map</a:t>
                      </a:r>
                      <a:r>
                        <a:rPr lang="en-US" altLang="ko-KR" baseline="0" smtClean="0"/>
                        <a:t>/muti</a:t>
                      </a:r>
                      <a:r>
                        <a:rPr lang="en-US" altLang="ko-KR" smtClean="0"/>
                        <a:t>map</a:t>
                      </a:r>
                      <a:r>
                        <a:rPr lang="ko-KR" altLang="en-US" baseline="0" smtClean="0"/>
                        <a:t>을 생성한다</a:t>
                      </a:r>
                      <a:r>
                        <a:rPr lang="en-US" altLang="ko-KR" baseline="0" smtClean="0"/>
                        <a:t>.</a:t>
                      </a:r>
                      <a:br>
                        <a:rPr lang="en-US" altLang="ko-KR" baseline="0" smtClean="0"/>
                      </a:br>
                      <a:r>
                        <a:rPr lang="ko-KR" altLang="en-US" baseline="0" smtClean="0"/>
                        <a:t>정렬기준은 </a:t>
                      </a:r>
                      <a:r>
                        <a:rPr lang="en-US" altLang="ko-KR" baseline="0" smtClean="0"/>
                        <a:t>op</a:t>
                      </a:r>
                      <a:r>
                        <a:rPr lang="ko-KR" altLang="en-US" baseline="0" smtClean="0"/>
                        <a:t>를 사용한다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c.~map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모든 원소를 소멸하고 메모리를 해제한다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수정하지 않는 동작들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실제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c.Empty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비어 있는지를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c.max_size</a:t>
                      </a:r>
                      <a:r>
                        <a:rPr lang="en-US" altLang="ko-KR" smtClean="0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컨테이너가 가질 수 있는 최대 원소의 개수를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재할당 없이 가질 수 있는 최대의 원소 개수를 반환한다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용량이 충분하지 않다면 용량을 증가시킨다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가 같은지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~=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 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가 다른지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작은지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큰지를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작거나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이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보다 크거나 같은지를 판단한다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할당과 관련된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의 모든 원소드을 </a:t>
                      </a:r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에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c.assign( n, elem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elem </a:t>
                      </a:r>
                      <a:r>
                        <a:rPr lang="ko-KR" altLang="en-US" strike="sngStrike" smtClean="0"/>
                        <a:t>원소의 </a:t>
                      </a:r>
                      <a:r>
                        <a:rPr lang="en-US" altLang="ko-KR" strike="sngStrike" smtClean="0"/>
                        <a:t>n</a:t>
                      </a:r>
                      <a:r>
                        <a:rPr lang="ko-KR" altLang="en-US" strike="sngStrike" smtClean="0"/>
                        <a:t>개의 복사본을 할당한다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c.assign(beg,end)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[beg,end]</a:t>
                      </a:r>
                      <a:r>
                        <a:rPr lang="ko-KR" altLang="en-US" strike="sngStrike" smtClean="0"/>
                        <a:t>범위의 원소를 할당한다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의 데이터를 교체한다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동이하다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전역함수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원소 액세스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</a:t>
                      </a:r>
                      <a:br>
                        <a:rPr lang="en-US" altLang="ko-KR" strike="sngStrike" smtClean="0"/>
                      </a:br>
                      <a:r>
                        <a:rPr lang="en-US" altLang="ko-KR" strike="sngStrike" smtClean="0"/>
                        <a:t>( </a:t>
                      </a:r>
                      <a:r>
                        <a:rPr lang="ko-KR" altLang="en-US" strike="sngStrike" smtClean="0"/>
                        <a:t>만약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가 범위를 벗어났다면 범위 에러 예외를 발생시킨다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인덱스가 </a:t>
                      </a:r>
                      <a:r>
                        <a:rPr lang="en-US" altLang="ko-KR" strike="sngStrike" smtClean="0"/>
                        <a:t>idx</a:t>
                      </a:r>
                      <a:r>
                        <a:rPr lang="ko-KR" altLang="en-US" strike="sngStrike" smtClean="0"/>
                        <a:t>인 원소를 반환한다</a:t>
                      </a:r>
                      <a:r>
                        <a:rPr lang="en-US" altLang="ko-KR" strike="sngStrike" smtClean="0"/>
                        <a:t>.( </a:t>
                      </a:r>
                      <a:r>
                        <a:rPr lang="ko-KR" altLang="en-US" strike="sngStrike" smtClean="0"/>
                        <a:t>에러 검사를 하지 않는다</a:t>
                      </a:r>
                      <a:r>
                        <a:rPr lang="en-US" altLang="ko-KR" strike="sngStrike" smtClean="0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c.fornt()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첫 번째 원소를 반환한다</a:t>
                      </a:r>
                      <a:r>
                        <a:rPr lang="en-US" altLang="ko-KR" strike="sngStrike" smtClean="0"/>
                        <a:t>.( </a:t>
                      </a:r>
                      <a:r>
                        <a:rPr lang="ko-KR" altLang="en-US" strike="sngStrike" smtClean="0"/>
                        <a:t>원소가 있는지 검사하지 않는다</a:t>
                      </a:r>
                      <a:r>
                        <a:rPr lang="en-US" altLang="ko-KR" strike="sngStrike" smtClean="0"/>
                        <a:t>.)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smtClean="0"/>
                        <a:t>c.back()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smtClean="0"/>
                        <a:t>마지막 원소를 반환한다</a:t>
                      </a:r>
                      <a:r>
                        <a:rPr lang="en-US" altLang="ko-KR" strike="sngStrike" smtClean="0"/>
                        <a:t>.( </a:t>
                      </a:r>
                      <a:r>
                        <a:rPr lang="ko-KR" altLang="en-US" strike="sngStrike" smtClean="0"/>
                        <a:t>원소가 있는지 검사하지 않는다</a:t>
                      </a:r>
                      <a:r>
                        <a:rPr lang="en-US" altLang="ko-KR" strike="sngStrike" smtClean="0"/>
                        <a:t>.</a:t>
                      </a:r>
                      <a:endParaRPr lang="ko-KR" altLang="en-US" strike="sngStri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m[key]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로 </a:t>
                      </a:r>
                      <a:r>
                        <a:rPr lang="en-US" altLang="ko-KR" dirty="0" smtClean="0"/>
                        <a:t> key</a:t>
                      </a:r>
                      <a:r>
                        <a:rPr lang="ko-KR" altLang="en-US" dirty="0" smtClean="0"/>
                        <a:t>를 가진 원소의 값을 </a:t>
                      </a:r>
                      <a:r>
                        <a:rPr lang="ko-KR" altLang="en-US" dirty="0" err="1" smtClean="0"/>
                        <a:t>레퍼런스로</a:t>
                      </a:r>
                      <a:r>
                        <a:rPr lang="ko-KR" altLang="en-US" dirty="0" smtClean="0"/>
                        <a:t> 반환한다</a:t>
                      </a:r>
                      <a:r>
                        <a:rPr lang="en-US" altLang="ko-KR" dirty="0" smtClean="0"/>
                        <a:t>. 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만약 </a:t>
                      </a:r>
                      <a:r>
                        <a:rPr lang="en-US" altLang="ko-KR" dirty="0" smtClean="0"/>
                        <a:t> key</a:t>
                      </a:r>
                      <a:r>
                        <a:rPr lang="ko-KR" altLang="en-US" dirty="0" smtClean="0"/>
                        <a:t>가 존재하지 않는다면 </a:t>
                      </a:r>
                      <a:r>
                        <a:rPr lang="en-US" altLang="ko-KR" dirty="0" smtClean="0"/>
                        <a:t> key</a:t>
                      </a:r>
                      <a:r>
                        <a:rPr lang="ko-KR" altLang="en-US" dirty="0" smtClean="0"/>
                        <a:t>를 가진 원소를 삽입한다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반복자 함수들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맨 마지막 원소 뒤를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역방향에서 첫 번째 원소의 역방향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역방향에서 마지막 원소 뒤를 가리키는 역방향 반복자를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삽입 및 제거 동작</a:t>
                      </a:r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c.insert( elem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의 복사본을 삽입하고 새로운 원소의 위치를 반환한다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. set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의 경우 성고 여부도 포함하여 반환한다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c.insert( pos,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elem</a:t>
                      </a:r>
                      <a:r>
                        <a:rPr lang="ko-KR" altLang="en-US" sz="1800" smtClean="0"/>
                        <a:t>의 복사본을 삽입한다</a:t>
                      </a:r>
                      <a:r>
                        <a:rPr lang="en-US" altLang="ko-KR" sz="1800" smtClean="0"/>
                        <a:t>. </a:t>
                      </a:r>
                      <a:r>
                        <a:rPr lang="ko-KR" altLang="en-US" sz="1800" smtClean="0"/>
                        <a:t>그리고 새로운 원소의 위치를 반환한다</a:t>
                      </a:r>
                      <a:r>
                        <a:rPr lang="en-US" altLang="ko-KR" sz="1800" smtClean="0"/>
                        <a:t>. (pos</a:t>
                      </a:r>
                      <a:r>
                        <a:rPr lang="ko-KR" altLang="en-US" sz="1800" smtClean="0"/>
                        <a:t>는 삽입 위치를 찾기 위해 어디서 부터 검색을 시작할 것인지에 대한 힌트로만 사용된다</a:t>
                      </a:r>
                      <a:r>
                        <a:rPr lang="en-US" altLang="ko-KR" sz="1800" smtClean="0"/>
                        <a:t>. )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 smtClean="0"/>
                        <a:t>c.insert( beg,</a:t>
                      </a:r>
                      <a:r>
                        <a:rPr lang="en-US" altLang="ko-KR" sz="1800" strike="noStrike" baseline="0" smtClean="0"/>
                        <a:t> end )</a:t>
                      </a:r>
                      <a:endParaRPr lang="ko-KR" altLang="en-US" sz="1800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 smtClean="0"/>
                        <a:t>[beg,</a:t>
                      </a:r>
                      <a:r>
                        <a:rPr lang="en-US" altLang="ko-KR" sz="1800" strike="noStrike" baseline="0" smtClean="0"/>
                        <a:t> end]</a:t>
                      </a:r>
                      <a:r>
                        <a:rPr lang="ko-KR" altLang="en-US" sz="1800" strike="noStrike" baseline="0" smtClean="0"/>
                        <a:t>범위의 모든 원소들을 복사하여 삽입한다</a:t>
                      </a:r>
                      <a:r>
                        <a:rPr lang="en-US" altLang="ko-KR" sz="1800" strike="noStrike" baseline="0" smtClean="0"/>
                        <a:t>. </a:t>
                      </a:r>
                      <a:r>
                        <a:rPr lang="ko-KR" altLang="en-US" sz="1800" strike="noStrike" baseline="0" smtClean="0"/>
                        <a:t>반환값은 없다</a:t>
                      </a:r>
                      <a:r>
                        <a:rPr lang="en-US" altLang="ko-KR" sz="1800" strike="noStrike" baseline="0" smtClean="0"/>
                        <a:t>.</a:t>
                      </a:r>
                      <a:endParaRPr lang="ko-KR" altLang="en-US" sz="1800" strike="noStrike"/>
                    </a:p>
                  </a:txBody>
                  <a:tcPr/>
                </a:tc>
              </a:tr>
              <a:tr h="449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c.erase( key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 key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로 사용한느 모든 원소들을 제거한다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smtClean="0">
                          <a:solidFill>
                            <a:schemeClr val="tx1"/>
                          </a:solidFill>
                        </a:rPr>
                        <a:t>제거된 원소의 개수를 반환한다</a:t>
                      </a:r>
                      <a:r>
                        <a:rPr lang="en-US" altLang="ko-KR" sz="18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c.erase(</a:t>
                      </a:r>
                      <a:r>
                        <a:rPr lang="en-US" altLang="ko-KR" sz="1800" baseline="0" smtClean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반복자 </a:t>
                      </a:r>
                      <a:r>
                        <a:rPr lang="en-US" altLang="ko-KR" sz="1800" smtClean="0"/>
                        <a:t>pos </a:t>
                      </a:r>
                      <a:r>
                        <a:rPr lang="ko-KR" altLang="en-US" sz="1800" smtClean="0"/>
                        <a:t>위치의 원소를 제거한다</a:t>
                      </a:r>
                      <a:r>
                        <a:rPr lang="en-US" altLang="ko-KR" sz="1800" smtClean="0"/>
                        <a:t>. </a:t>
                      </a:r>
                      <a:r>
                        <a:rPr lang="ko-KR" altLang="en-US" sz="1800" smtClean="0"/>
                        <a:t>반환값은 없다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[beg,</a:t>
                      </a:r>
                      <a:r>
                        <a:rPr lang="en-US" altLang="ko-KR" sz="1800" baseline="0" smtClean="0"/>
                        <a:t> end] </a:t>
                      </a:r>
                      <a:r>
                        <a:rPr lang="ko-KR" altLang="en-US" sz="1800" baseline="0" smtClean="0"/>
                        <a:t>범위의 모든 원소들을 제거한다</a:t>
                      </a:r>
                      <a:r>
                        <a:rPr lang="en-US" altLang="ko-KR" sz="1800" baseline="0" smtClean="0"/>
                        <a:t>. </a:t>
                      </a:r>
                      <a:r>
                        <a:rPr lang="ko-KR" altLang="en-US" sz="1800" baseline="0" smtClean="0"/>
                        <a:t>반환값은 없다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모든 원소들을 제거한다</a:t>
                      </a:r>
                      <a:r>
                        <a:rPr lang="en-US" altLang="ko-KR" sz="1800" smtClean="0"/>
                        <a:t>.( </a:t>
                      </a:r>
                      <a:r>
                        <a:rPr lang="ko-KR" altLang="en-US" sz="1800" smtClean="0"/>
                        <a:t>빈 컨테이너로 만든다</a:t>
                      </a:r>
                      <a:r>
                        <a:rPr lang="en-US" altLang="ko-KR" sz="1800" smtClean="0"/>
                        <a:t>. )</a:t>
                      </a:r>
                      <a:endParaRPr lang="ko-KR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71517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key /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vlaue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쌍을 삽입하기 위해 전달하는 방법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value_type</a:t>
                      </a:r>
                      <a:r>
                        <a:rPr lang="ko-KR" altLang="en-US" sz="1800" smtClean="0"/>
                        <a:t>을 사용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암시적인 형 변환을 피하기</a:t>
                      </a:r>
                      <a:r>
                        <a:rPr lang="ko-KR" altLang="en-US" sz="1800" baseline="0" smtClean="0"/>
                        <a:t> 위해서 사용자는 </a:t>
                      </a:r>
                      <a:r>
                        <a:rPr lang="en-US" altLang="ko-KR" sz="1800" baseline="0" smtClean="0"/>
                        <a:t>value_key</a:t>
                      </a:r>
                      <a:r>
                        <a:rPr lang="ko-KR" altLang="en-US" sz="1800" baseline="0" smtClean="0"/>
                        <a:t>를 사용하여 정확한 타입을 전달해야만 한다</a:t>
                      </a:r>
                      <a:r>
                        <a:rPr lang="en-US" altLang="ko-KR" sz="1800" baseline="0" smtClean="0"/>
                        <a:t>.</a:t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std::map&lt; std::string, float &gt; coll;</a:t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coll.insert( std::map&lt;std::string,float&gt;::value_type(“aaa”, 22.3 ));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pair&lt;&gt; </a:t>
                      </a:r>
                      <a:r>
                        <a:rPr lang="ko-KR" altLang="en-US" sz="1800" smtClean="0"/>
                        <a:t>사용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std::map&lt;std::stirng,</a:t>
                      </a:r>
                      <a:r>
                        <a:rPr lang="en-US" altLang="ko-KR" sz="1800" baseline="0" smtClean="0"/>
                        <a:t> float &gt; coll;</a:t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//</a:t>
                      </a:r>
                      <a:r>
                        <a:rPr lang="ko-KR" altLang="en-US" sz="1800" baseline="0" smtClean="0"/>
                        <a:t>암시적인 형 변환 사용</a:t>
                      </a:r>
                      <a:r>
                        <a:rPr lang="en-US" altLang="ko-KR" sz="1800" baseline="0" smtClean="0"/>
                        <a:t/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coll.insert( std::pair&lt;std::string, float &gt; ( “aaa”, 22.3 ) );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 </a:t>
                      </a:r>
                      <a:r>
                        <a:rPr lang="ko-KR" altLang="en-US" sz="1800" baseline="0" smtClean="0"/>
                        <a:t>암시적인 형변환 사용 안함</a:t>
                      </a:r>
                      <a:r>
                        <a:rPr lang="en-US" altLang="ko-KR" sz="1800" baseline="0" smtClean="0"/>
                        <a:t/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coll.insert( std::pair&lt;const std::string, float&gt;(“aaa”, 22.3 ));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make_pair </a:t>
                      </a:r>
                      <a:r>
                        <a:rPr lang="ko-KR" altLang="en-US" sz="1800" smtClean="0"/>
                        <a:t>사용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가장 편리한 방법인 </a:t>
                      </a:r>
                      <a:r>
                        <a:rPr lang="en-US" altLang="ko-KR" sz="1800" dirty="0" err="1" smtClean="0"/>
                        <a:t>make_pair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함수를 사용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이</a:t>
                      </a:r>
                      <a:r>
                        <a:rPr lang="ko-KR" altLang="en-US" sz="1800" baseline="0" dirty="0" smtClean="0"/>
                        <a:t> 함수는 인자로 전달된 값을 가진 </a:t>
                      </a:r>
                      <a:r>
                        <a:rPr lang="en-US" altLang="ko-KR" sz="1800" baseline="0" dirty="0" smtClean="0"/>
                        <a:t>pair</a:t>
                      </a:r>
                      <a:r>
                        <a:rPr lang="ko-KR" altLang="en-US" sz="1800" baseline="0" dirty="0" smtClean="0"/>
                        <a:t>객체를 생성한다</a:t>
                      </a:r>
                      <a:r>
                        <a:rPr lang="en-US" altLang="ko-KR" sz="1800" baseline="0" dirty="0" smtClean="0"/>
                        <a:t>.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dirty="0" smtClean="0"/>
                        <a:t>std::map&lt;std::</a:t>
                      </a:r>
                      <a:r>
                        <a:rPr lang="en-US" altLang="ko-KR" sz="1800" dirty="0" err="1" smtClean="0"/>
                        <a:t>stirng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float &gt; </a:t>
                      </a:r>
                      <a:r>
                        <a:rPr lang="en-US" altLang="ko-KR" sz="1800" baseline="0" dirty="0" err="1" smtClean="0"/>
                        <a:t>coll</a:t>
                      </a:r>
                      <a:r>
                        <a:rPr lang="en-US" altLang="ko-KR" sz="1800" baseline="0" dirty="0" smtClean="0"/>
                        <a:t>;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err="1" smtClean="0"/>
                        <a:t>coll.insert</a:t>
                      </a:r>
                      <a:r>
                        <a:rPr lang="en-US" altLang="ko-KR" sz="1800" baseline="0" dirty="0" smtClean="0"/>
                        <a:t>(std::</a:t>
                      </a:r>
                      <a:r>
                        <a:rPr lang="en-US" altLang="ko-KR" sz="1800" baseline="0" dirty="0" err="1" smtClean="0"/>
                        <a:t>make_pair</a:t>
                      </a:r>
                      <a:r>
                        <a:rPr lang="en-US" altLang="ko-KR" sz="1800" baseline="0" dirty="0" smtClean="0"/>
                        <a:t>(“</a:t>
                      </a:r>
                      <a:r>
                        <a:rPr lang="en-US" altLang="ko-KR" sz="1800" baseline="0" dirty="0" err="1" smtClean="0"/>
                        <a:t>aaa</a:t>
                      </a:r>
                      <a:r>
                        <a:rPr lang="en-US" altLang="ko-KR" sz="1800" baseline="0" dirty="0" smtClean="0"/>
                        <a:t>”, 22.3 ));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71517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특별한 검색 동작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count(key)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key</a:t>
                      </a:r>
                      <a:r>
                        <a:rPr lang="ko-KR" altLang="en-US" sz="1800" smtClean="0"/>
                        <a:t>와 동일한 </a:t>
                      </a:r>
                      <a:r>
                        <a:rPr lang="en-US" altLang="ko-KR" sz="1800" baseline="0" smtClean="0"/>
                        <a:t>key</a:t>
                      </a:r>
                      <a:r>
                        <a:rPr lang="ko-KR" altLang="en-US" sz="1800" baseline="0" smtClean="0"/>
                        <a:t>를 가지는 원소의 개수를 반환한다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find( key 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key</a:t>
                      </a:r>
                      <a:r>
                        <a:rPr lang="ko-KR" altLang="en-US" sz="1800" dirty="0" smtClean="0"/>
                        <a:t>의 값을 가지는 첫번째 원소의 위치를 반환한다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만약 존재하지 않는다면 </a:t>
                      </a:r>
                      <a:r>
                        <a:rPr lang="en-US" altLang="ko-KR" sz="1800" dirty="0" smtClean="0"/>
                        <a:t>end()</a:t>
                      </a:r>
                      <a:r>
                        <a:rPr lang="ko-KR" altLang="en-US" sz="1800" dirty="0" smtClean="0"/>
                        <a:t>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lower_bound(</a:t>
                      </a:r>
                      <a:r>
                        <a:rPr lang="en-US" altLang="ko-KR" sz="1800" baseline="0" smtClean="0"/>
                        <a:t> key 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key</a:t>
                      </a:r>
                      <a:r>
                        <a:rPr lang="ko-KR" altLang="en-US" sz="1800" dirty="0" smtClean="0"/>
                        <a:t>의 값보다 크거나 같은 값을 가지는 원소의 위치를 반환한다</a:t>
                      </a:r>
                      <a:r>
                        <a:rPr lang="en-US" altLang="ko-KR" sz="1800" dirty="0" smtClean="0"/>
                        <a:t>. </a:t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 </a:t>
                      </a:r>
                      <a:r>
                        <a:rPr lang="ko-KR" altLang="en-US" sz="1800" dirty="0" err="1" smtClean="0"/>
                        <a:t>첫번째</a:t>
                      </a:r>
                      <a:r>
                        <a:rPr lang="ko-KR" altLang="en-US" sz="1800" dirty="0" smtClean="0"/>
                        <a:t> 원소의 </a:t>
                      </a:r>
                      <a:r>
                        <a:rPr lang="en-US" altLang="ko-KR" sz="1800" dirty="0" smtClean="0"/>
                        <a:t> key &gt;= key ).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upper_bound(</a:t>
                      </a:r>
                      <a:r>
                        <a:rPr lang="en-US" altLang="ko-KR" sz="1800" baseline="0" smtClean="0"/>
                        <a:t> key)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key</a:t>
                      </a:r>
                      <a:r>
                        <a:rPr lang="ko-KR" altLang="en-US" sz="1800" dirty="0" smtClean="0"/>
                        <a:t>보다 큰 값을 가지는 원소의 위치를 반환한다</a:t>
                      </a:r>
                      <a:r>
                        <a:rPr lang="en-US" altLang="ko-KR" sz="1800" dirty="0" smtClean="0"/>
                        <a:t>.</a:t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 </a:t>
                      </a:r>
                      <a:r>
                        <a:rPr lang="ko-KR" altLang="en-US" sz="1800" dirty="0" smtClean="0"/>
                        <a:t>첫 번째 원소의 </a:t>
                      </a:r>
                      <a:r>
                        <a:rPr lang="en-US" altLang="ko-KR" sz="1800" dirty="0" smtClean="0"/>
                        <a:t>key &gt; key ).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equal_range( key 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상태를 깨트리지 않고 </a:t>
                      </a:r>
                      <a:r>
                        <a:rPr lang="en-US" altLang="ko-KR" sz="1800" dirty="0" smtClean="0"/>
                        <a:t>key</a:t>
                      </a:r>
                      <a:r>
                        <a:rPr lang="ko-KR" altLang="en-US" sz="1800" dirty="0" smtClean="0"/>
                        <a:t>가 삽입될 수 있는 첫번째 위치와 마지막 위치를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/>
                <a:gridCol w="5976625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할당과 관련된 동작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 =</a:t>
                      </a:r>
                      <a:r>
                        <a:rPr lang="en-US" altLang="ko-KR" baseline="0" smtClean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c2</a:t>
                      </a:r>
                      <a:r>
                        <a:rPr lang="ko-KR" altLang="en-US" smtClean="0"/>
                        <a:t>의 모든 원소드을 </a:t>
                      </a:r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에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elem 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[beg,end]</a:t>
                      </a:r>
                      <a:r>
                        <a:rPr lang="ko-KR" altLang="en-US" smtClean="0"/>
                        <a:t>범위의 원소를 할당한다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c1</a:t>
                      </a:r>
                      <a:r>
                        <a:rPr lang="ko-KR" altLang="en-US" smtClean="0"/>
                        <a:t>과</a:t>
                      </a:r>
                      <a:r>
                        <a:rPr lang="en-US" altLang="ko-KR" smtClean="0"/>
                        <a:t> c2</a:t>
                      </a:r>
                      <a:r>
                        <a:rPr lang="ko-KR" altLang="en-US" smtClean="0"/>
                        <a:t>의 데이터를 교체한다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동이하다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전역함수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algorithm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/>
                <a:gridCol w="607223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알고리즘의 분류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_if </a:t>
                      </a:r>
                      <a:r>
                        <a:rPr lang="ko-KR" altLang="en-US" smtClean="0"/>
                        <a:t>접미사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_if</a:t>
                      </a:r>
                      <a:r>
                        <a:rPr lang="ko-KR" altLang="en-US" smtClean="0"/>
                        <a:t>가 없다면 </a:t>
                      </a:r>
                      <a:r>
                        <a:rPr lang="en-US" altLang="ko-KR" smtClean="0"/>
                        <a:t>value</a:t>
                      </a:r>
                      <a:r>
                        <a:rPr lang="ko-KR" altLang="en-US" smtClean="0"/>
                        <a:t>를 사용하지만 </a:t>
                      </a:r>
                      <a:r>
                        <a:rPr lang="en-US" altLang="ko-KR" smtClean="0"/>
                        <a:t>_if</a:t>
                      </a:r>
                      <a:r>
                        <a:rPr lang="ko-KR" altLang="en-US" smtClean="0"/>
                        <a:t>가 존재한다면 </a:t>
                      </a:r>
                      <a:r>
                        <a:rPr lang="en-US" altLang="ko-KR" smtClean="0"/>
                        <a:t>value </a:t>
                      </a:r>
                      <a:r>
                        <a:rPr lang="ko-KR" altLang="en-US" smtClean="0"/>
                        <a:t>대신 함수 또는 함수</a:t>
                      </a:r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객체가 사용된다</a:t>
                      </a:r>
                      <a:r>
                        <a:rPr lang="en-US" altLang="ko-KR" smtClean="0"/>
                        <a:t>.</a:t>
                      </a:r>
                      <a:br>
                        <a:rPr lang="en-US" altLang="ko-KR" smtClean="0"/>
                      </a:br>
                      <a:r>
                        <a:rPr lang="ko-KR" altLang="en-US" smtClean="0"/>
                        <a:t>예를 들어 </a:t>
                      </a:r>
                      <a:r>
                        <a:rPr lang="en-US" altLang="ko-KR" smtClean="0"/>
                        <a:t>find()</a:t>
                      </a:r>
                      <a:r>
                        <a:rPr lang="ko-KR" altLang="en-US" smtClean="0"/>
                        <a:t>는 특정한 값을 가지는 원소를 검색하지만 </a:t>
                      </a:r>
                      <a:r>
                        <a:rPr lang="en-US" altLang="ko-KR" smtClean="0"/>
                        <a:t>find_if()</a:t>
                      </a:r>
                      <a:r>
                        <a:rPr lang="ko-KR" altLang="en-US" smtClean="0"/>
                        <a:t>의 경우는 전달된 함수 또는 함수</a:t>
                      </a:r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객체의 기준을 만족시키는 원소를 검색한다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_copy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접미사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원소를 변경하 뿐만</a:t>
                      </a:r>
                      <a:r>
                        <a:rPr lang="ko-KR" altLang="en-US" baseline="0" smtClean="0"/>
                        <a:t> 아니라 그 결과를 목적지 범위에 복사하여 전달한다</a:t>
                      </a:r>
                      <a:r>
                        <a:rPr lang="en-US" altLang="ko-KR" baseline="0" smtClean="0"/>
                        <a:t>. </a:t>
                      </a:r>
                      <a:br>
                        <a:rPr lang="en-US" altLang="ko-KR" baseline="0" smtClean="0"/>
                      </a:br>
                      <a:r>
                        <a:rPr lang="ko-KR" altLang="en-US" baseline="0" smtClean="0"/>
                        <a:t>예를 등어 </a:t>
                      </a:r>
                      <a:r>
                        <a:rPr lang="en-US" altLang="ko-KR" baseline="0" smtClean="0"/>
                        <a:t>reverse()</a:t>
                      </a:r>
                      <a:r>
                        <a:rPr lang="ko-KR" altLang="en-US" baseline="0" smtClean="0"/>
                        <a:t>는 지정된 범위에서 원소의 순서를 반전하지만 </a:t>
                      </a:r>
                      <a:r>
                        <a:rPr lang="en-US" altLang="ko-KR" baseline="0" smtClean="0"/>
                        <a:t>reverse_copy() </a:t>
                      </a:r>
                      <a:r>
                        <a:rPr lang="ko-KR" altLang="en-US" baseline="0" smtClean="0"/>
                        <a:t>는 원소의 반전 결과를 다른 범위에 복사한다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5429288"/>
                <a:gridCol w="1571636"/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for_each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각각의 원소에 대해서 동작을 </a:t>
                      </a:r>
                      <a:r>
                        <a:rPr lang="ko-KR" altLang="en-US" sz="1800" smtClean="0"/>
                        <a:t>수행한다</a:t>
                      </a:r>
                      <a:r>
                        <a:rPr lang="en-US" altLang="ko-KR" sz="1800" smtClean="0"/>
                        <a:t>.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count()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원소의 개수를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count_if()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기준에 적합한 원소의 개수를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min_element()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가장 작은 값을</a:t>
                      </a:r>
                      <a:r>
                        <a:rPr lang="ko-KR" altLang="en-US" sz="1800" baseline="0" dirty="0" smtClean="0"/>
                        <a:t> 가지는 원소를 반환한다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max_element()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가장 큰 값을 가지는 원소를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인자로 전달된 값과 동일한 값을 가지는 첫 번째 원소의 위치를 반환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기준에 적합한 첫 번째 원소의 위치를 반환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778674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for_each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UnaryProc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for_each</a:t>
                      </a:r>
                      <a:r>
                        <a:rPr lang="en-US" altLang="ko-KR" sz="1800" baseline="0" dirty="0" smtClean="0"/>
                        <a:t>(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end, 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                                     </a:t>
                      </a:r>
                      <a:r>
                        <a:rPr lang="en-US" altLang="ko-KR" sz="1800" baseline="0" dirty="0" err="1" smtClean="0"/>
                        <a:t>UnaryProc</a:t>
                      </a:r>
                      <a:r>
                        <a:rPr lang="en-US" altLang="ko-KR" sz="1800" baseline="0" dirty="0" smtClean="0"/>
                        <a:t> op )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err="1" smtClean="0"/>
                        <a:t>for_each</a:t>
                      </a:r>
                      <a:r>
                        <a:rPr lang="en-US" altLang="ko-KR" sz="1800" baseline="0" dirty="0" smtClean="0"/>
                        <a:t>( </a:t>
                      </a:r>
                      <a:r>
                        <a:rPr lang="en-US" altLang="ko-KR" sz="1800" baseline="0" dirty="0" err="1" smtClean="0"/>
                        <a:t>coll.begin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dirty="0" err="1" smtClean="0"/>
                        <a:t>coll.end</a:t>
                      </a:r>
                      <a:r>
                        <a:rPr lang="en-US" altLang="ko-KR" sz="1800" baseline="0" dirty="0" smtClean="0"/>
                        <a:t>, print );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[</a:t>
                      </a:r>
                      <a:r>
                        <a:rPr lang="en-US" altLang="ko-KR" sz="1800" baseline="0" dirty="0" err="1" smtClean="0"/>
                        <a:t>beg,end</a:t>
                      </a:r>
                      <a:r>
                        <a:rPr lang="en-US" altLang="ko-KR" sz="1800" baseline="0" dirty="0" smtClean="0"/>
                        <a:t>]</a:t>
                      </a:r>
                      <a:r>
                        <a:rPr lang="ko-KR" altLang="en-US" sz="1800" baseline="0" dirty="0" smtClean="0"/>
                        <a:t>범위의 모든 원소에 대해서 </a:t>
                      </a:r>
                      <a:r>
                        <a:rPr lang="en-US" altLang="ko-KR" sz="1800" baseline="0" dirty="0" smtClean="0"/>
                        <a:t>op(</a:t>
                      </a:r>
                      <a:r>
                        <a:rPr lang="en-US" altLang="ko-KR" sz="1800" baseline="0" dirty="0" err="1" smtClean="0"/>
                        <a:t>elem</a:t>
                      </a:r>
                      <a:r>
                        <a:rPr lang="en-US" altLang="ko-KR" sz="1800" baseline="0" dirty="0" smtClean="0"/>
                        <a:t>)</a:t>
                      </a:r>
                      <a:r>
                        <a:rPr lang="ko-KR" altLang="en-US" sz="1800" baseline="0" dirty="0" smtClean="0"/>
                        <a:t>을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호출한다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Op(</a:t>
                      </a:r>
                      <a:r>
                        <a:rPr lang="ko-KR" altLang="en-US" sz="1800" baseline="0" dirty="0" smtClean="0"/>
                        <a:t>내부적으로 수정된</a:t>
                      </a:r>
                      <a:r>
                        <a:rPr lang="en-US" altLang="ko-KR" sz="1800" baseline="0" dirty="0" smtClean="0"/>
                        <a:t>) </a:t>
                      </a:r>
                      <a:r>
                        <a:rPr lang="ko-KR" altLang="en-US" sz="1800" baseline="0" dirty="0" smtClean="0"/>
                        <a:t>복사본을 반환한다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count()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Difference_type</a:t>
                      </a:r>
                      <a:r>
                        <a:rPr lang="en-US" altLang="ko-KR" sz="1800" dirty="0" smtClean="0"/>
                        <a:t>  count(</a:t>
                      </a:r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end,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                                        const T&amp; </a:t>
                      </a:r>
                      <a:r>
                        <a:rPr lang="en-US" altLang="ko-KR" sz="1800" baseline="0" smtClean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[beg,end]</a:t>
                      </a:r>
                      <a:r>
                        <a:rPr lang="ko-KR" altLang="en-US" sz="1800" baseline="0" smtClean="0"/>
                        <a:t>범위 안에서 </a:t>
                      </a:r>
                      <a:r>
                        <a:rPr lang="en-US" altLang="ko-KR" sz="1800" baseline="0" smtClean="0"/>
                        <a:t>value</a:t>
                      </a:r>
                      <a:r>
                        <a:rPr lang="ko-KR" altLang="en-US" sz="1800" baseline="0" smtClean="0"/>
                        <a:t>와 동일한 값을 가지는 원소의 개수를 반환한다</a:t>
                      </a:r>
                      <a:r>
                        <a:rPr lang="en-US" altLang="ko-KR" sz="1800" baseline="0" smtClean="0"/>
                        <a:t>.</a:t>
                      </a:r>
                      <a:r>
                        <a:rPr lang="en-US" altLang="ko-KR" sz="1800" baseline="0" dirty="0" smtClean="0"/>
                        <a:t/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num = count( </a:t>
                      </a:r>
                      <a:r>
                        <a:rPr lang="en-US" altLang="ko-KR" sz="1800" baseline="0" dirty="0" err="1" smtClean="0"/>
                        <a:t>coll.begin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dirty="0" err="1" smtClean="0"/>
                        <a:t>coll.end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smtClean="0"/>
                        <a:t>4 );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count_if()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Difference_type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dirty="0" err="1" smtClean="0"/>
                        <a:t>count_if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end,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                                              </a:t>
                      </a:r>
                      <a:r>
                        <a:rPr lang="en-US" altLang="ko-KR" sz="1800" baseline="0" dirty="0" err="1" smtClean="0"/>
                        <a:t>UnaryPredicate</a:t>
                      </a:r>
                      <a:r>
                        <a:rPr lang="en-US" altLang="ko-KR" sz="1800" baseline="0" dirty="0" smtClean="0"/>
                        <a:t> op </a:t>
                      </a:r>
                      <a:r>
                        <a:rPr lang="en-US" altLang="ko-KR" sz="1800" baseline="0" smtClean="0"/>
                        <a:t>);             </a:t>
                      </a:r>
                      <a:br>
                        <a:rPr lang="en-US" altLang="ko-KR" sz="1800" baseline="0" smtClean="0"/>
                      </a:br>
                      <a:r>
                        <a:rPr lang="en-US" altLang="ko-KR" sz="1800" baseline="0" smtClean="0"/>
                        <a:t>[beg,end]</a:t>
                      </a:r>
                      <a:r>
                        <a:rPr lang="ko-KR" altLang="en-US" sz="1800" baseline="0" smtClean="0"/>
                        <a:t>범위 안에서 이항 조건자 </a:t>
                      </a:r>
                      <a:r>
                        <a:rPr lang="en-US" altLang="ko-KR" sz="1800" baseline="0" smtClean="0"/>
                        <a:t>op(elem)</a:t>
                      </a:r>
                      <a:r>
                        <a:rPr lang="ko-KR" altLang="en-US" sz="1800" baseline="0" smtClean="0"/>
                        <a:t>가 </a:t>
                      </a:r>
                      <a:r>
                        <a:rPr lang="en-US" altLang="ko-KR" sz="1800" baseline="0" smtClean="0"/>
                        <a:t> true</a:t>
                      </a:r>
                      <a:r>
                        <a:rPr lang="ko-KR" altLang="en-US" sz="1800" baseline="0" smtClean="0"/>
                        <a:t>를 반환하는 원소의 개수를 반환한다</a:t>
                      </a:r>
                      <a:r>
                        <a:rPr lang="en-US" altLang="ko-KR" sz="1800" baseline="0" smtClean="0"/>
                        <a:t>.</a:t>
                      </a:r>
                      <a:r>
                        <a:rPr lang="en-US" altLang="ko-KR" sz="1800" baseline="0" dirty="0" smtClean="0"/>
                        <a:t/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num = </a:t>
                      </a:r>
                      <a:r>
                        <a:rPr lang="en-US" altLang="ko-KR" sz="1800" baseline="0" dirty="0" err="1" smtClean="0"/>
                        <a:t>count_if</a:t>
                      </a:r>
                      <a:r>
                        <a:rPr lang="en-US" altLang="ko-KR" sz="1800" baseline="0" dirty="0" smtClean="0"/>
                        <a:t>( </a:t>
                      </a:r>
                      <a:r>
                        <a:rPr lang="en-US" altLang="ko-KR" sz="1800" baseline="0" dirty="0" err="1" smtClean="0"/>
                        <a:t>coll.begin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dirty="0" err="1" smtClean="0"/>
                        <a:t>coll.end</a:t>
                      </a:r>
                      <a:r>
                        <a:rPr lang="en-US" altLang="ko-KR" sz="1800" baseline="0" smtClean="0"/>
                        <a:t>(), bind2nd(greater&lt;int&gt;(), 4 ) </a:t>
                      </a:r>
                      <a:r>
                        <a:rPr lang="en-US" altLang="ko-KR" sz="1800" baseline="0" dirty="0" smtClean="0"/>
                        <a:t>);                                 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7215238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min_element()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ForwardIterator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min_element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smtClean="0"/>
                        <a:t>end 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//[beg,end]</a:t>
                      </a:r>
                      <a:r>
                        <a:rPr lang="ko-KR" altLang="en-US" sz="1800" baseline="0" smtClean="0"/>
                        <a:t>범위  안에 있는 원소의 최소값을 갖는 위치를 반환한다</a:t>
                      </a:r>
                      <a:r>
                        <a:rPr lang="en-US" altLang="ko-KR" sz="1800" baseline="0" smtClean="0"/>
                        <a:t>.</a:t>
                      </a:r>
                      <a:r>
                        <a:rPr lang="en-US" altLang="ko-KR" sz="1800" baseline="0" dirty="0" smtClean="0"/>
                        <a:t/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dirty="0" err="1" smtClean="0"/>
                        <a:t>ForwardIterator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min_element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 end , </a:t>
                      </a:r>
                      <a:r>
                        <a:rPr lang="en-US" altLang="ko-KR" sz="1800" baseline="0" dirty="0" err="1" smtClean="0"/>
                        <a:t>CompFunc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smtClean="0"/>
                        <a:t>op)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 op</a:t>
                      </a:r>
                      <a:r>
                        <a:rPr lang="ko-KR" altLang="en-US" sz="1800" baseline="0" smtClean="0"/>
                        <a:t>는 두개의 원소를 비교하기 위해서 사용된다</a:t>
                      </a:r>
                      <a:r>
                        <a:rPr lang="en-US" altLang="ko-KR" sz="1800" baseline="0" smtClean="0"/>
                        <a:t>.,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max_element()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ForwardIterator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min_element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smtClean="0"/>
                        <a:t>end 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//[beg,end]</a:t>
                      </a:r>
                      <a:r>
                        <a:rPr lang="ko-KR" altLang="en-US" sz="1800" baseline="0" smtClean="0"/>
                        <a:t>범위  안에 있는 원소의 최대값을 갖는 위치를 반환한다</a:t>
                      </a:r>
                      <a:r>
                        <a:rPr lang="en-US" altLang="ko-KR" sz="1800" baseline="0" smtClean="0"/>
                        <a:t>.</a:t>
                      </a:r>
                      <a:r>
                        <a:rPr lang="en-US" altLang="ko-KR" sz="1800" baseline="0" dirty="0" smtClean="0"/>
                        <a:t/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dirty="0" err="1" smtClean="0"/>
                        <a:t>ForwardIterator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1800" dirty="0" err="1" smtClean="0"/>
                        <a:t>min_element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 end , </a:t>
                      </a:r>
                      <a:r>
                        <a:rPr lang="en-US" altLang="ko-KR" sz="1800" baseline="0" dirty="0" err="1" smtClean="0"/>
                        <a:t>CompFunc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smtClean="0"/>
                        <a:t>op)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 op</a:t>
                      </a:r>
                      <a:r>
                        <a:rPr lang="ko-KR" altLang="en-US" sz="1800" baseline="0" smtClean="0"/>
                        <a:t>는 첫번째 원소가 두번째 원소보다 작을 경우 반드시 </a:t>
                      </a:r>
                      <a:r>
                        <a:rPr lang="en-US" altLang="ko-KR" sz="1800" baseline="0" smtClean="0"/>
                        <a:t>true</a:t>
                      </a:r>
                      <a:r>
                        <a:rPr lang="ko-KR" altLang="en-US" sz="1800" baseline="0" smtClean="0"/>
                        <a:t>를 반환해야 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7215238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dirty="0" smtClean="0"/>
                        <a:t> find( </a:t>
                      </a:r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end, const T&amp;  </a:t>
                      </a:r>
                      <a:r>
                        <a:rPr lang="en-US" altLang="ko-KR" sz="1800" baseline="0" smtClean="0"/>
                        <a:t>value)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//[beg,end]</a:t>
                      </a:r>
                      <a:r>
                        <a:rPr lang="ko-KR" altLang="en-US" sz="1800" baseline="0" smtClean="0"/>
                        <a:t>범위  안에서 </a:t>
                      </a:r>
                      <a:r>
                        <a:rPr lang="en-US" altLang="ko-KR" sz="1800" baseline="0" smtClean="0"/>
                        <a:t>value</a:t>
                      </a:r>
                      <a:r>
                        <a:rPr lang="ko-KR" altLang="en-US" sz="1800" baseline="0" smtClean="0"/>
                        <a:t>와 동일한 값을 가지는 첫번째 원소의 위치를 반환한다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dirty="0" smtClean="0"/>
                        <a:t> find( </a:t>
                      </a:r>
                      <a:r>
                        <a:rPr lang="en-US" altLang="ko-KR" sz="180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InputIterator</a:t>
                      </a:r>
                      <a:r>
                        <a:rPr lang="en-US" altLang="ko-KR" sz="1800" baseline="0" dirty="0" smtClean="0"/>
                        <a:t> end, </a:t>
                      </a:r>
                      <a:r>
                        <a:rPr lang="en-US" altLang="ko-KR" sz="1800" baseline="0" dirty="0" err="1" smtClean="0"/>
                        <a:t>UnaryPredicate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smtClean="0"/>
                        <a:t>// [beg,end]</a:t>
                      </a:r>
                      <a:r>
                        <a:rPr lang="ko-KR" altLang="en-US" sz="1800" baseline="0" smtClean="0"/>
                        <a:t>범위  안에서 단항조건자</a:t>
                      </a:r>
                      <a:r>
                        <a:rPr lang="en-US" altLang="ko-KR" sz="1800" baseline="0" smtClean="0"/>
                        <a:t>(op(true))</a:t>
                      </a:r>
                      <a:r>
                        <a:rPr lang="ko-KR" altLang="en-US" sz="1800" baseline="0" smtClean="0"/>
                        <a:t>가 </a:t>
                      </a:r>
                      <a:r>
                        <a:rPr lang="en-US" altLang="ko-KR" sz="1800" baseline="0" smtClean="0"/>
                        <a:t>true</a:t>
                      </a:r>
                      <a:r>
                        <a:rPr lang="ko-KR" altLang="en-US" sz="1800" baseline="0" smtClean="0"/>
                        <a:t>를 반환하는 첫번째 윈소의  위치를 반환한다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4286280"/>
                <a:gridCol w="1571636"/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search()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첫 번째 부분의  범위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search_n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검색 조건과 매치되는 원소들이 연속적으로 </a:t>
                      </a:r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번 나타나는 경우를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find_end()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마지막 부분의 범위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find_first_of()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여러 개의 원소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즉 범위에 대한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adjacent_find()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연속된 중복 원소의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equal()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범위가 동일한지 판단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mismatch()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범위에서 다른 값의 존재 여부 검색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iexicographical_compare()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사전식 방법으로 적은지를 판단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764386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-5-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search()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ForwardIterator1  search( </a:t>
                      </a:r>
                      <a:r>
                        <a:rPr lang="en-US" altLang="ko-KR" sz="1800" dirty="0" err="1" smtClean="0"/>
                        <a:t>ForwardIterator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beg, </a:t>
                      </a:r>
                      <a:r>
                        <a:rPr lang="en-US" altLang="ko-KR" sz="1800" baseline="0" dirty="0" err="1" smtClean="0"/>
                        <a:t>ForwardIterator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err="1" smtClean="0"/>
                        <a:t>end</a:t>
                      </a:r>
                      <a:r>
                        <a:rPr lang="en-US" altLang="ko-KR" sz="1800" baseline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                                            ForwardIterator searchBeg, ForwardIterator2 searchEnd 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[searchBeg,searchEnd]</a:t>
                      </a:r>
                      <a:r>
                        <a:rPr lang="ko-KR" altLang="en-US" sz="1800" baseline="0" smtClean="0"/>
                        <a:t>가 첫 번째 범위인 </a:t>
                      </a:r>
                      <a:r>
                        <a:rPr lang="en-US" altLang="ko-KR" sz="1800" baseline="0" smtClean="0"/>
                        <a:t>[beg,end]</a:t>
                      </a:r>
                      <a:r>
                        <a:rPr lang="ko-KR" altLang="en-US" sz="1800" baseline="0" smtClean="0"/>
                        <a:t>에 부분범위가 되는지 검사하고 만약 부분 범위라면</a:t>
                      </a:r>
                      <a:r>
                        <a:rPr lang="en-US" altLang="ko-KR" sz="1800" baseline="0" smtClean="0"/>
                        <a:t>, </a:t>
                      </a:r>
                      <a:r>
                        <a:rPr lang="ko-KR" altLang="en-US" sz="1800" baseline="0" smtClean="0"/>
                        <a:t>부분 범위가 시작되는 위치를 반환한다</a:t>
                      </a:r>
                      <a:r>
                        <a:rPr lang="en-US" altLang="ko-KR" sz="1800" baseline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 smtClean="0"/>
                        <a:t>모든 원소의 비교는 </a:t>
                      </a:r>
                      <a:r>
                        <a:rPr lang="en-US" altLang="ko-KR" sz="1800" baseline="0" smtClean="0"/>
                        <a:t>== </a:t>
                      </a:r>
                      <a:r>
                        <a:rPr lang="ko-KR" altLang="en-US" sz="1800" baseline="0" smtClean="0"/>
                        <a:t>연산자를 호출한다</a:t>
                      </a:r>
                      <a:r>
                        <a:rPr lang="en-US" altLang="ko-KR" sz="1800" baseline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smtClean="0"/>
                        <a:t>ForwardIterator1  search( ForwardIterator </a:t>
                      </a:r>
                      <a:r>
                        <a:rPr lang="en-US" altLang="ko-KR" sz="1800" baseline="0" smtClean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                                            ForwardIterator searchBeg, 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                                            ForwardIterator2 searchEnd , BinaryPredicate op )</a:t>
                      </a:r>
                    </a:p>
                    <a:p>
                      <a:pPr algn="l" latinLnBrk="1"/>
                      <a:r>
                        <a:rPr lang="ko-KR" altLang="en-US" sz="1800" baseline="0" smtClean="0"/>
                        <a:t>모든 원소의 비교는 이항 조건자인 </a:t>
                      </a:r>
                      <a:r>
                        <a:rPr lang="en-US" altLang="ko-KR" sz="1800" baseline="0" smtClean="0"/>
                        <a:t>op(elem,searchElem)</a:t>
                      </a:r>
                      <a:r>
                        <a:rPr lang="ko-KR" altLang="en-US" sz="1800" baseline="0" smtClean="0"/>
                        <a:t>를 호출한다</a:t>
                      </a:r>
                      <a:r>
                        <a:rPr lang="en-US" altLang="ko-KR" sz="1800" baseline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 smtClean="0"/>
                        <a:t>두 형태 모두 검색조건과 매치되는 원소가 없다면 </a:t>
                      </a:r>
                      <a:r>
                        <a:rPr lang="en-US" altLang="ko-KR" sz="1800" baseline="0" smtClean="0"/>
                        <a:t>end</a:t>
                      </a:r>
                      <a:r>
                        <a:rPr lang="ko-KR" altLang="en-US" sz="1800" baseline="0" smtClean="0"/>
                        <a:t>를 반환한다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764386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-6-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search_n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ForwardIterator1  search_n( ForwardIterator </a:t>
                      </a:r>
                      <a:r>
                        <a:rPr lang="en-US" altLang="ko-KR" sz="1800" baseline="0" smtClean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                                                Size count, const T&amp; value 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[beg,end]</a:t>
                      </a:r>
                      <a:r>
                        <a:rPr lang="ko-KR" altLang="en-US" sz="1800" baseline="0" smtClean="0"/>
                        <a:t>범위 안에서 </a:t>
                      </a:r>
                      <a:r>
                        <a:rPr lang="en-US" altLang="ko-KR" sz="1800" baseline="0" smtClean="0"/>
                        <a:t>value</a:t>
                      </a:r>
                      <a:r>
                        <a:rPr lang="ko-KR" altLang="en-US" sz="1800" baseline="0" smtClean="0"/>
                        <a:t>와  동일한  값이 </a:t>
                      </a:r>
                      <a:r>
                        <a:rPr lang="en-US" altLang="ko-KR" sz="1800" baseline="0" smtClean="0"/>
                        <a:t>count</a:t>
                      </a:r>
                      <a:r>
                        <a:rPr lang="ko-KR" altLang="en-US" sz="1800" baseline="0" smtClean="0"/>
                        <a:t>만큼 연속되는 부분의 위치를 반환한다</a:t>
                      </a:r>
                      <a:r>
                        <a:rPr lang="en-US" altLang="ko-KR" sz="1800" baseline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smtClean="0"/>
                        <a:t>ForwardIterator1  search_n( ForwardIterator </a:t>
                      </a:r>
                      <a:r>
                        <a:rPr lang="en-US" altLang="ko-KR" sz="1800" baseline="0" smtClean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                                                Size count, const T&amp; value , BinaryPredicate op)</a:t>
                      </a:r>
                    </a:p>
                    <a:p>
                      <a:pPr algn="l" latinLnBrk="1"/>
                      <a:r>
                        <a:rPr lang="en-US" altLang="ko-KR" sz="1800" baseline="0" smtClean="0"/>
                        <a:t>[beg,end]</a:t>
                      </a:r>
                      <a:r>
                        <a:rPr lang="ko-KR" altLang="en-US" sz="1800" baseline="0" smtClean="0"/>
                        <a:t>범위 안에서 이항 조건자 </a:t>
                      </a:r>
                      <a:r>
                        <a:rPr lang="en-US" altLang="ko-KR" sz="1800" baseline="0" smtClean="0"/>
                        <a:t>op(elem,value)</a:t>
                      </a:r>
                      <a:r>
                        <a:rPr lang="ko-KR" altLang="en-US" sz="1800" baseline="0" smtClean="0"/>
                        <a:t>가 </a:t>
                      </a:r>
                      <a:r>
                        <a:rPr lang="en-US" altLang="ko-KR" sz="1800" baseline="0" smtClean="0"/>
                        <a:t>true</a:t>
                      </a:r>
                      <a:r>
                        <a:rPr lang="ko-KR" altLang="en-US" sz="1800" baseline="0" smtClean="0"/>
                        <a:t>를 반환하는 원소가 </a:t>
                      </a:r>
                      <a:r>
                        <a:rPr lang="en-US" altLang="ko-KR" sz="1800" baseline="0" smtClean="0"/>
                        <a:t>count</a:t>
                      </a:r>
                      <a:r>
                        <a:rPr lang="ko-KR" altLang="en-US" sz="1800" baseline="0" smtClean="0"/>
                        <a:t>만큼 연속되는 부분의 위치를 반환한다</a:t>
                      </a:r>
                      <a:r>
                        <a:rPr lang="en-US" altLang="ko-KR" sz="1800" baseline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 smtClean="0"/>
                        <a:t>두 알고리즘 모두  검색조건과 매치되는 원소가 없다면 </a:t>
                      </a:r>
                      <a:r>
                        <a:rPr lang="en-US" altLang="ko-KR" sz="1800" baseline="0" smtClean="0"/>
                        <a:t>end</a:t>
                      </a:r>
                      <a:r>
                        <a:rPr lang="ko-KR" altLang="en-US" sz="1800" baseline="0" smtClean="0"/>
                        <a:t>를 반환한다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707236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find_end()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/>
                        <a:t>ForwardIterator</a:t>
                      </a:r>
                      <a:r>
                        <a:rPr lang="en-US" altLang="ko-KR" sz="1400" smtClean="0"/>
                        <a:t>  find_end 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smtClean="0"/>
                        <a:t>                                                 ForwardIterator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err="1" smtClean="0"/>
                        <a:t>searchEnd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ForwardIterator  find_end(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searchEnd</a:t>
                      </a:r>
                      <a:r>
                        <a:rPr lang="en-US" altLang="ko-KR" sz="1400" baseline="0" dirty="0" smtClean="0"/>
                        <a:t> )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[serarchBeg, searchEnd]</a:t>
                      </a:r>
                      <a:r>
                        <a:rPr lang="ko-KR" altLang="en-US" sz="1400" baseline="0" smtClean="0"/>
                        <a:t>가 첫번째 범위인 </a:t>
                      </a: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에 부분범위가 되는 지 검사한다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만약 부분범위가  라면 부분범위가 시작되는 위치를 반환한다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단</a:t>
                      </a:r>
                      <a:r>
                        <a:rPr lang="en-US" altLang="ko-KR" sz="1400" baseline="0" smtClean="0"/>
                        <a:t>, search()</a:t>
                      </a:r>
                      <a:r>
                        <a:rPr lang="ko-KR" altLang="en-US" sz="1400" baseline="0" smtClean="0"/>
                        <a:t>의 경우는 첫번째 부분 범위의 위치르 반환하지만 </a:t>
                      </a:r>
                      <a:r>
                        <a:rPr lang="en-US" altLang="ko-KR" sz="1400" baseline="0" smtClean="0"/>
                        <a:t>find_end</a:t>
                      </a:r>
                      <a:r>
                        <a:rPr lang="ko-KR" altLang="en-US" sz="1400" baseline="0" smtClean="0"/>
                        <a:t>의 경우네는 맨 마지막 부분범위의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find_first_of()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find_first_of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searchEnd</a:t>
                      </a:r>
                      <a:r>
                        <a:rPr lang="en-US" altLang="ko-KR" sz="1400" baseline="0" dirty="0" smtClean="0"/>
                        <a:t> )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find_first_of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searchEnd</a:t>
                      </a:r>
                      <a:r>
                        <a:rPr lang="en-US" altLang="ko-KR" sz="1400" baseline="0" dirty="0" smtClean="0"/>
                        <a:t> )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안에서 </a:t>
                      </a:r>
                      <a:r>
                        <a:rPr lang="en-US" altLang="ko-KR" sz="1400" baseline="0" smtClean="0"/>
                        <a:t>[searchBeg, serarchEnd]</a:t>
                      </a:r>
                      <a:r>
                        <a:rPr lang="ko-KR" altLang="en-US" sz="1400" baseline="0" smtClean="0"/>
                        <a:t>범위에 속하는 값들을 검색한다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find(),</a:t>
                      </a:r>
                      <a:r>
                        <a:rPr lang="ko-KR" altLang="en-US" sz="1400" baseline="0" smtClean="0"/>
                        <a:t>와 유사하지만 값 하나가 아니고 범위를 검색하는 것이다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두번째  현태도 범위에 속하는 값들을 검색한다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단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 </a:t>
                      </a:r>
                      <a:r>
                        <a:rPr lang="en-US" altLang="ko-KR" sz="1400" baseline="0" smtClean="0"/>
                        <a:t>op(elem, searchElem) == true </a:t>
                      </a:r>
                      <a:r>
                        <a:rPr lang="ko-KR" altLang="en-US" sz="1400" baseline="0" smtClean="0"/>
                        <a:t>조건을 사용하여 원하는 웟를 찾아낸다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707236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-7-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adjacent_find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adjacent_find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adjacent_find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범위에서 첫 번째 연속 중복  원소의 위치를 반환한다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두번째 형태는 </a:t>
                      </a:r>
                      <a:r>
                        <a:rPr lang="en-US" altLang="ko-KR" sz="1400" baseline="0" smtClean="0"/>
                        <a:t>op(elem, nextElem)</a:t>
                      </a:r>
                      <a:r>
                        <a:rPr lang="ko-KR" altLang="en-US" sz="1400" baseline="0" smtClean="0"/>
                        <a:t>는 </a:t>
                      </a:r>
                      <a:r>
                        <a:rPr lang="en-US" altLang="ko-KR" sz="1400" baseline="0" smtClean="0"/>
                        <a:t>true</a:t>
                      </a:r>
                      <a:r>
                        <a:rPr lang="ko-KR" altLang="en-US" sz="1400" baseline="0" smtClean="0"/>
                        <a:t>를 반환하는 원소가 연속적으로 나타나는 위치의 첫 번재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equal()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equal ( InputIterator1 beg,</a:t>
                      </a:r>
                      <a:r>
                        <a:rPr lang="en-US" altLang="ko-KR" sz="1400" baseline="0" dirty="0" smtClean="0"/>
                        <a:t> InputIterator1 end, InputIterator2 </a:t>
                      </a:r>
                      <a:r>
                        <a:rPr lang="en-US" altLang="ko-KR" sz="1400" baseline="0" dirty="0" err="1" smtClean="0"/>
                        <a:t>cmpBeg</a:t>
                      </a:r>
                      <a:r>
                        <a:rPr lang="en-US" altLang="ko-KR" sz="1400" baseline="0" dirty="0" smtClean="0"/>
                        <a:t> )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err="1" smtClean="0"/>
                        <a:t>bool</a:t>
                      </a:r>
                      <a:r>
                        <a:rPr lang="en-US" altLang="ko-KR" sz="1400" baseline="0" dirty="0" smtClean="0"/>
                        <a:t> equal ( </a:t>
                      </a:r>
                      <a:r>
                        <a:rPr lang="en-US" altLang="ko-KR" sz="1400" dirty="0" smtClean="0"/>
                        <a:t>InputIterator1 beg,</a:t>
                      </a:r>
                      <a:r>
                        <a:rPr lang="en-US" altLang="ko-KR" sz="1400" baseline="0" dirty="0" smtClean="0"/>
                        <a:t> InputIterator1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InputIterator2 </a:t>
                      </a:r>
                      <a:r>
                        <a:rPr lang="en-US" altLang="ko-KR" sz="1400" baseline="0" dirty="0" err="1" smtClean="0"/>
                        <a:t>cmpBeg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 있는 원소드과 </a:t>
                      </a:r>
                      <a:r>
                        <a:rPr lang="en-US" altLang="ko-KR" sz="1400" baseline="0" smtClean="0"/>
                        <a:t>cmpBeg</a:t>
                      </a:r>
                      <a:r>
                        <a:rPr lang="ko-KR" altLang="en-US" sz="1400" baseline="0" smtClean="0"/>
                        <a:t>위치에서 시작하는 범위의 원소들이 같은지를 판단한다</a:t>
                      </a:r>
                      <a:r>
                        <a:rPr lang="en-US" altLang="ko-KR" sz="1400" baseline="0" smtClean="0"/>
                        <a:t>.  </a:t>
                      </a:r>
                    </a:p>
                    <a:p>
                      <a:pPr algn="l" latinLnBrk="1"/>
                      <a:r>
                        <a:rPr lang="ko-KR" altLang="en-US" sz="1400" baseline="0" smtClean="0"/>
                        <a:t>두번째 형태는 같음의 판단은 이항 조건자 </a:t>
                      </a:r>
                      <a:r>
                        <a:rPr lang="en-US" altLang="ko-KR" sz="1400" baseline="0" smtClean="0"/>
                        <a:t>op(elem,cmpElem)==true</a:t>
                      </a:r>
                      <a:r>
                        <a:rPr lang="ko-KR" altLang="en-US" sz="1400" baseline="0" smtClean="0"/>
                        <a:t>를 이용한다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원소 액세스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c.at( idx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인덱스가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인 원소를 반환한다</a:t>
                      </a:r>
                      <a:r>
                        <a:rPr lang="en-US" altLang="ko-KR" smtClean="0"/>
                        <a:t>.</a:t>
                      </a:r>
                      <a:br>
                        <a:rPr lang="en-US" altLang="ko-KR" smtClean="0"/>
                      </a:br>
                      <a:r>
                        <a:rPr lang="en-US" altLang="ko-KR" smtClean="0"/>
                        <a:t>( </a:t>
                      </a:r>
                      <a:r>
                        <a:rPr lang="ko-KR" altLang="en-US" smtClean="0"/>
                        <a:t>만약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가 범위를 벗어났다면 범위 에러 예외를 발생시킨다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c[ idx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인덱스가 </a:t>
                      </a:r>
                      <a:r>
                        <a:rPr lang="en-US" altLang="ko-KR" smtClean="0"/>
                        <a:t>idx</a:t>
                      </a:r>
                      <a:r>
                        <a:rPr lang="ko-KR" altLang="en-US" smtClean="0"/>
                        <a:t>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에러 검사를 하지 않는다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반환한다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원소가 있는지 검사하지 않는다</a:t>
                      </a:r>
                      <a:r>
                        <a:rPr lang="en-US" altLang="ko-KR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마지막 원소를 반환한다</a:t>
                      </a:r>
                      <a:r>
                        <a:rPr lang="en-US" altLang="ko-KR" dirty="0" smtClean="0"/>
                        <a:t>.( </a:t>
                      </a:r>
                      <a:r>
                        <a:rPr lang="ko-KR" altLang="en-US" dirty="0" smtClean="0"/>
                        <a:t>원소가 있는지 검사하지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707236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수정하지 </a:t>
                      </a:r>
                      <a:r>
                        <a:rPr lang="ko-KR" altLang="en-US" sz="1800" smtClean="0"/>
                        <a:t>않는 알고리즘</a:t>
                      </a:r>
                      <a:r>
                        <a:rPr lang="en-US" altLang="ko-KR" sz="1800" smtClean="0"/>
                        <a:t>-8-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mismatch()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Pair&lt;InputIterator1,</a:t>
                      </a:r>
                      <a:r>
                        <a:rPr lang="en-US" altLang="ko-KR" sz="1400" baseline="0" dirty="0" smtClean="0"/>
                        <a:t> InputIterator2&gt; mismatch( InputIterator1 beg, 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                   InputIterator2 </a:t>
                      </a:r>
                      <a:r>
                        <a:rPr lang="en-US" altLang="ko-KR" sz="1400" baseline="0" dirty="0" err="1" smtClean="0"/>
                        <a:t>cmpBeg</a:t>
                      </a:r>
                      <a:r>
                        <a:rPr lang="en-US" altLang="ko-KR" sz="1400" baseline="0" dirty="0" smtClean="0"/>
                        <a:t> )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dirty="0" smtClean="0"/>
                        <a:t>Pair&lt;InputIterator1,</a:t>
                      </a:r>
                      <a:r>
                        <a:rPr lang="en-US" altLang="ko-KR" sz="1400" baseline="0" dirty="0" smtClean="0"/>
                        <a:t> InputIterator2&gt; mismatch( InputIterator1 beg, 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              InputIterator2 </a:t>
                      </a:r>
                      <a:r>
                        <a:rPr lang="en-US" altLang="ko-KR" sz="1400" baseline="0" dirty="0" err="1" smtClean="0"/>
                        <a:t>cmpBeg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두개의 범위에 속하는 원소들을 서로 대응되는 원소끼리 비교하여 서로 일치하지 않는 첫번째 </a:t>
                      </a:r>
                      <a:r>
                        <a:rPr lang="en-US" altLang="ko-KR" sz="1400" baseline="0" smtClean="0"/>
                        <a:t>pair</a:t>
                      </a:r>
                      <a:r>
                        <a:rPr lang="ko-KR" altLang="en-US" sz="1400" baseline="0" smtClean="0"/>
                        <a:t>를 반환한다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즉</a:t>
                      </a:r>
                      <a:r>
                        <a:rPr lang="en-US" altLang="ko-KR" sz="1400" baseline="0" smtClean="0"/>
                        <a:t>, [beg,end]</a:t>
                      </a:r>
                      <a:r>
                        <a:rPr lang="ko-KR" altLang="en-US" sz="1400" baseline="0" smtClean="0"/>
                        <a:t>범위에 속하는 값과 </a:t>
                      </a:r>
                      <a:r>
                        <a:rPr lang="en-US" altLang="ko-KR" sz="1400" baseline="0" smtClean="0"/>
                        <a:t>cmpBeg</a:t>
                      </a:r>
                      <a:r>
                        <a:rPr lang="ko-KR" altLang="en-US" sz="1400" baseline="0" smtClean="0"/>
                        <a:t>로 시작되는 범위에 속하는 값에서 서로 다른 위치를 찾는다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두번째 형태는 </a:t>
                      </a:r>
                      <a:r>
                        <a:rPr lang="en-US" altLang="ko-KR" sz="1400" baseline="0" smtClean="0"/>
                        <a:t>op(elem, cmpElem)== true</a:t>
                      </a:r>
                      <a:r>
                        <a:rPr lang="ko-KR" altLang="en-US" sz="1400" baseline="0" smtClean="0"/>
                        <a:t>를 이용한다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iexicographical_compare()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iexicographical_compare</a:t>
                      </a:r>
                      <a:r>
                        <a:rPr lang="en-US" altLang="ko-KR" sz="1400" dirty="0" smtClean="0"/>
                        <a:t>( InputIterator1 beg1, InputIterator1</a:t>
                      </a:r>
                      <a:r>
                        <a:rPr lang="en-US" altLang="ko-KR" sz="1400" baseline="0" dirty="0" smtClean="0"/>
                        <a:t> end1,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InputIterator2 beg2, InputIterator2 end2 );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iexicographical_compare</a:t>
                      </a:r>
                      <a:r>
                        <a:rPr lang="en-US" altLang="ko-KR" sz="1400" dirty="0" smtClean="0"/>
                        <a:t>( InputIterator1 beg1, InputIterator1</a:t>
                      </a:r>
                      <a:r>
                        <a:rPr lang="en-US" altLang="ko-KR" sz="1400" baseline="0" dirty="0" smtClean="0"/>
                        <a:t> end1,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InputIterator2 beg2, InputIterator2 end2 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</a:t>
                      </a:r>
                      <a:r>
                        <a:rPr lang="en-US" altLang="ko-KR" sz="1400" baseline="0" dirty="0" err="1" smtClean="0"/>
                        <a:t>CompFunc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[ben,end] </a:t>
                      </a:r>
                      <a:r>
                        <a:rPr lang="ko-KR" altLang="en-US" sz="1400" baseline="0" smtClean="0"/>
                        <a:t>범위의 원소들이 </a:t>
                      </a:r>
                      <a:r>
                        <a:rPr lang="en-US" altLang="ko-KR" sz="1400" baseline="0" smtClean="0"/>
                        <a:t>[beg2,end2]</a:t>
                      </a:r>
                      <a:r>
                        <a:rPr lang="ko-KR" altLang="en-US" sz="1400" baseline="0" smtClean="0"/>
                        <a:t>범위의 원소보다 사전식으로 비교하였을 때 작은지 판단한다</a:t>
                      </a:r>
                      <a:r>
                        <a:rPr lang="en-US" altLang="ko-KR" sz="1400" baseline="0" smtClean="0"/>
                        <a:t>.  </a:t>
                      </a:r>
                      <a:r>
                        <a:rPr lang="ko-KR" altLang="en-US" sz="1400" baseline="0" smtClean="0"/>
                        <a:t>첫번째 형태는 </a:t>
                      </a:r>
                      <a:r>
                        <a:rPr lang="en-US" altLang="ko-KR" sz="1400" baseline="0" smtClean="0"/>
                        <a:t>&lt; </a:t>
                      </a:r>
                      <a:r>
                        <a:rPr lang="ko-KR" altLang="en-US" sz="1400" baseline="0" smtClean="0"/>
                        <a:t>연산자를 사용하고 두번재 형태는 </a:t>
                      </a:r>
                      <a:r>
                        <a:rPr lang="en-US" altLang="ko-KR" sz="1400" baseline="0" smtClean="0"/>
                        <a:t>op(elem,elem2)</a:t>
                      </a:r>
                      <a:r>
                        <a:rPr lang="ko-KR" altLang="en-US" sz="1400" baseline="0" smtClean="0"/>
                        <a:t>를 사용한다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copy()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첫 번째 원소로 시작하는 범위를 복사한다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copy_backward()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마지막 원소로 시작하는 </a:t>
                      </a:r>
                      <a:r>
                        <a:rPr lang="ko-KR" altLang="en-US" sz="1800" dirty="0" err="1" smtClean="0"/>
                        <a:t>범위르</a:t>
                      </a:r>
                      <a:r>
                        <a:rPr lang="ko-KR" altLang="en-US" sz="1800" dirty="0" smtClean="0"/>
                        <a:t> 복사한다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transform()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범위의 원소들을 결합하거나 변경한다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범위를 병합한다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swap_ranges()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범위의 원소들을 교환한다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copy()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copy 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err="1" smtClean="0"/>
                        <a:t>destBeg</a:t>
                      </a:r>
                      <a:r>
                        <a:rPr lang="en-US" altLang="ko-KR" sz="140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[sourceBeg,soruceEnd]</a:t>
                      </a:r>
                      <a:r>
                        <a:rPr lang="ko-KR" altLang="en-US" sz="1400" smtClean="0"/>
                        <a:t>의 모든 원소들을 목적지 범위로 복사한다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시퀀스를 정방향으로 순회한다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copy_backward()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BidirectionalIterator1 </a:t>
                      </a:r>
                      <a:r>
                        <a:rPr lang="en-US" altLang="ko-KR" sz="1400" dirty="0" err="1" smtClean="0"/>
                        <a:t>copy_backward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err="1" smtClean="0"/>
                        <a:t>destEnd</a:t>
                      </a:r>
                      <a:r>
                        <a:rPr lang="en-US" altLang="ko-KR" sz="140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두 알고리즘 모두 목적지 범위에서 마지막 원소가 복사된 이후의 위치를 반환한다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시퀀스를 역방향으로 순회한다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-copy_if()</a:t>
                      </a:r>
                      <a:r>
                        <a:rPr lang="ko-KR" altLang="en-US" sz="1400" smtClean="0"/>
                        <a:t>함수는 제공되지 않는다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조건에 맞는 우너소만 복사하기를 원한다면 </a:t>
                      </a:r>
                      <a:r>
                        <a:rPr lang="en-US" altLang="ko-KR" sz="1400" smtClean="0"/>
                        <a:t>remove_copy_if()</a:t>
                      </a:r>
                      <a:r>
                        <a:rPr lang="ko-KR" altLang="en-US" sz="1400" smtClean="0"/>
                        <a:t>를 사용해야 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-</a:t>
                      </a:r>
                      <a:r>
                        <a:rPr lang="ko-KR" altLang="en-US" sz="1400" smtClean="0"/>
                        <a:t>소스 범위에 있는 원솓르의 순서를 반대로 하여 복사를 하고 싶다면 </a:t>
                      </a:r>
                      <a:r>
                        <a:rPr lang="en-US" altLang="ko-KR" sz="1400" smtClean="0"/>
                        <a:t>copy()</a:t>
                      </a:r>
                      <a:r>
                        <a:rPr lang="ko-KR" altLang="en-US" sz="1400" smtClean="0"/>
                        <a:t>알고리즘과 역방향 반복자 조합보다는 </a:t>
                      </a:r>
                      <a:r>
                        <a:rPr lang="en-US" altLang="ko-KR" sz="1400" smtClean="0"/>
                        <a:t>reverse_copy()</a:t>
                      </a:r>
                      <a:r>
                        <a:rPr lang="ko-KR" altLang="en-US" sz="1400" smtClean="0"/>
                        <a:t>를 사용한다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- </a:t>
                      </a:r>
                      <a:r>
                        <a:rPr lang="ko-KR" altLang="en-US" sz="1400" smtClean="0"/>
                        <a:t>복사가 이루어지는 동안 워소를 제거하고 싶다면 </a:t>
                      </a:r>
                      <a:r>
                        <a:rPr lang="en-US" altLang="ko-KR" sz="1400" smtClean="0"/>
                        <a:t>remove_copy()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remove_copy_if()</a:t>
                      </a:r>
                      <a:r>
                        <a:rPr lang="ko-KR" altLang="en-US" sz="1400" smtClean="0"/>
                        <a:t>를 사용한다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transform()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 transform(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UnaryFunc</a:t>
                      </a:r>
                      <a:r>
                        <a:rPr lang="en-US" altLang="ko-KR" sz="1400" baseline="0" dirty="0" smtClean="0"/>
                        <a:t> 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[sourceBeg,sourceEnd]</a:t>
                      </a:r>
                      <a:r>
                        <a:rPr lang="ko-KR" altLang="en-US" sz="1400" baseline="0" smtClean="0"/>
                        <a:t>의 각각의 원소에  대해서 </a:t>
                      </a:r>
                      <a:r>
                        <a:rPr lang="en-US" altLang="ko-KR" sz="1400" baseline="0" smtClean="0"/>
                        <a:t>op(elem)</a:t>
                      </a:r>
                      <a:r>
                        <a:rPr lang="ko-KR" altLang="en-US" sz="1400" baseline="0" smtClean="0"/>
                        <a:t>가 호출된다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그리고 나서 </a:t>
                      </a:r>
                      <a:r>
                        <a:rPr lang="en-US" altLang="ko-KR" sz="1400" baseline="0" smtClean="0"/>
                        <a:t>op</a:t>
                      </a:r>
                      <a:r>
                        <a:rPr lang="ko-KR" altLang="en-US" sz="1400" baseline="0" smtClean="0"/>
                        <a:t>의 결과를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시작되는 목적지 범위에 기록한다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-</a:t>
                      </a:r>
                      <a:r>
                        <a:rPr lang="ko-KR" altLang="en-US" sz="1400" baseline="0" smtClean="0"/>
                        <a:t>목적지의 범위에서 마지막으로 이동된 원소의 이후 위치를 반환한다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smtClean="0"/>
                        <a:t>특정한 기준에 매치되는 원소만 특정한 값으로 변경하고 싶다면 </a:t>
                      </a:r>
                      <a:r>
                        <a:rPr lang="en-US" altLang="ko-KR" sz="1400" baseline="0" smtClean="0"/>
                        <a:t>replace()</a:t>
                      </a:r>
                      <a:r>
                        <a:rPr lang="ko-KR" altLang="en-US" sz="1400" baseline="0" smtClean="0"/>
                        <a:t>알고리즘을 사용해야 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OutputIterator  </a:t>
                      </a:r>
                      <a:r>
                        <a:rPr lang="en-US" altLang="ko-KR" sz="1400" dirty="0" smtClean="0"/>
                        <a:t>transform(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InputIterator2 source2Beg,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soruce2End,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 sourceEnd]</a:t>
                      </a:r>
                      <a:r>
                        <a:rPr lang="ko-KR" altLang="en-US" sz="1400" baseline="0" smtClean="0"/>
                        <a:t>와 두번째 소스 범위 </a:t>
                      </a:r>
                      <a:r>
                        <a:rPr lang="en-US" altLang="ko-KR" sz="1400" baseline="0" smtClean="0"/>
                        <a:t>source2Beg</a:t>
                      </a:r>
                      <a:r>
                        <a:rPr lang="ko-KR" altLang="en-US" sz="1400" baseline="0" smtClean="0"/>
                        <a:t>로부터 대응되는 모든 원소에 대해서 </a:t>
                      </a:r>
                      <a:r>
                        <a:rPr lang="en-US" altLang="ko-KR" sz="1400" baseline="0" smtClean="0"/>
                        <a:t>op(source1Elem, source2Elem)</a:t>
                      </a:r>
                      <a:r>
                        <a:rPr lang="ko-KR" altLang="en-US" sz="1400" baseline="0" smtClean="0"/>
                        <a:t>를 호출한다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swap_ranges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ForwardIterator2 </a:t>
                      </a:r>
                      <a:r>
                        <a:rPr lang="en-US" altLang="ko-KR" sz="1400" dirty="0" err="1" smtClean="0"/>
                        <a:t>swap_ranges</a:t>
                      </a:r>
                      <a:r>
                        <a:rPr lang="en-US" altLang="ko-KR" sz="1400" dirty="0" smtClean="0"/>
                        <a:t>( ForwardIterator1 beg1, ForwardIterator1</a:t>
                      </a:r>
                      <a:r>
                        <a:rPr lang="en-US" altLang="ko-KR" sz="1400" baseline="0" dirty="0" smtClean="0"/>
                        <a:t> end1,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ForwardIterator2 </a:t>
                      </a:r>
                      <a:r>
                        <a:rPr lang="en-US" altLang="ko-KR" sz="1400" baseline="0" smtClean="0"/>
                        <a:t>beg2 );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[beg1,end1]</a:t>
                      </a:r>
                      <a:r>
                        <a:rPr lang="ko-KR" altLang="en-US" sz="1400" smtClean="0"/>
                        <a:t>의 범위의 원소들을 </a:t>
                      </a:r>
                      <a:r>
                        <a:rPr lang="en-US" altLang="ko-KR" sz="1400" smtClean="0"/>
                        <a:t>beg2</a:t>
                      </a:r>
                      <a:r>
                        <a:rPr lang="ko-KR" altLang="en-US" sz="1400" smtClean="0"/>
                        <a:t>로 시작하는 원소들과 교체한다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만약 컨테이너 타입이 동일하다면 </a:t>
                      </a:r>
                      <a:r>
                        <a:rPr lang="en-US" altLang="ko-KR" sz="1400" smtClean="0"/>
                        <a:t>swap()</a:t>
                      </a:r>
                      <a:r>
                        <a:rPr lang="ko-KR" altLang="en-US" sz="1400" smtClean="0"/>
                        <a:t>멤버 함수르 ㄹ사용해야 하다</a:t>
                      </a:r>
                      <a:r>
                        <a:rPr lang="en-US" altLang="ko-KR" sz="1400" smtClean="0"/>
                        <a:t>.  </a:t>
                      </a:r>
                      <a:r>
                        <a:rPr lang="ko-KR" altLang="en-US" sz="1400" smtClean="0"/>
                        <a:t>이 알고리즘은 서로 다른 컨테이너타입 간의 교체에 사용된다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fill()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각각의 원소를 주어진 값으로 교체한다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fill_n()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명시된 </a:t>
                      </a:r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개의 원소를 주어진 </a:t>
                      </a:r>
                      <a:r>
                        <a:rPr lang="ko-KR" altLang="en-US" sz="1800" dirty="0" err="1" smtClean="0"/>
                        <a:t>값으록</a:t>
                      </a:r>
                      <a:r>
                        <a:rPr lang="ko-KR" altLang="en-US" sz="1800" dirty="0" smtClean="0"/>
                        <a:t> 교체한다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generate()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각각의 원소를 특정</a:t>
                      </a:r>
                      <a:r>
                        <a:rPr lang="ko-KR" altLang="en-US" sz="1800" baseline="0" dirty="0" smtClean="0"/>
                        <a:t> 동작의 결과값으로 교체한다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generate_n()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명시된 </a:t>
                      </a:r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개의 원소를 특정 동작의 결과값으로 교체한다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특정 값을 가지고 있던 원소를 다른 값으로 교체한다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특정 기준에 부합되는 원소를 다른 값으로 교체한다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원본의 범위를 복사한 후 </a:t>
                      </a:r>
                      <a:r>
                        <a:rPr lang="en-US" altLang="ko-KR" sz="1800" dirty="0" smtClean="0"/>
                        <a:t>replace()</a:t>
                      </a:r>
                      <a:r>
                        <a:rPr lang="ko-KR" altLang="en-US" sz="1800" dirty="0" smtClean="0"/>
                        <a:t>를 실행한다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원본의 범위를 </a:t>
                      </a:r>
                      <a:r>
                        <a:rPr lang="ko-KR" altLang="en-US" sz="1800" dirty="0" err="1" smtClean="0"/>
                        <a:t>복사하</a:t>
                      </a:r>
                      <a:r>
                        <a:rPr lang="ko-KR" altLang="en-US" sz="1800" dirty="0" smtClean="0"/>
                        <a:t> 후 </a:t>
                      </a:r>
                      <a:r>
                        <a:rPr lang="en-US" altLang="ko-KR" sz="1800" dirty="0" err="1" smtClean="0"/>
                        <a:t>replace_if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를 실행한다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-5-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fill()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fill(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beg,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const T&amp; </a:t>
                      </a:r>
                      <a:r>
                        <a:rPr lang="en-US" altLang="ko-KR" sz="1400" baseline="0" err="1" smtClean="0"/>
                        <a:t>newValue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범위의 모든 원소에 </a:t>
                      </a:r>
                      <a:r>
                        <a:rPr lang="en-US" altLang="ko-KR" sz="1400" baseline="0" smtClean="0"/>
                        <a:t>newValue</a:t>
                      </a:r>
                      <a:r>
                        <a:rPr lang="ko-KR" altLang="en-US" sz="1400" baseline="0" smtClean="0"/>
                        <a:t>를 할당한다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fill_n()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fill_n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beg, Size num, const T&amp; </a:t>
                      </a:r>
                      <a:r>
                        <a:rPr lang="en-US" altLang="ko-KR" sz="1400" baseline="0" err="1" smtClean="0"/>
                        <a:t>newValue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[beg,beg+num]</a:t>
                      </a:r>
                      <a:r>
                        <a:rPr lang="ko-KR" altLang="en-US" sz="1400" baseline="0" smtClean="0"/>
                        <a:t>범위의 모든 원소에 </a:t>
                      </a:r>
                      <a:r>
                        <a:rPr lang="en-US" altLang="ko-KR" sz="1400" baseline="0" smtClean="0"/>
                        <a:t>newValue</a:t>
                      </a:r>
                      <a:r>
                        <a:rPr lang="ko-KR" altLang="en-US" sz="1400" baseline="0" smtClean="0"/>
                        <a:t>를 할당한다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generate()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generate(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r>
                        <a:rPr lang="en-US" altLang="ko-KR" sz="1400" baseline="0" dirty="0" err="1" smtClean="0"/>
                        <a:t>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op</a:t>
                      </a:r>
                      <a:r>
                        <a:rPr lang="ko-KR" altLang="en-US" sz="1400" baseline="0" smtClean="0"/>
                        <a:t>에 의해서 생성된 값을 </a:t>
                      </a: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범위의 모든 원소에 할당한다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generate_n()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generate_n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 Size num </a:t>
                      </a:r>
                      <a:r>
                        <a:rPr lang="en-US" altLang="ko-KR" sz="1400" baseline="0" dirty="0" err="1" smtClean="0"/>
                        <a:t>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op()</a:t>
                      </a:r>
                      <a:r>
                        <a:rPr lang="ko-KR" altLang="en-US" sz="1400" baseline="0" smtClean="0"/>
                        <a:t>에 의해서 생성된 값을 </a:t>
                      </a:r>
                      <a:r>
                        <a:rPr lang="en-US" altLang="ko-KR" sz="1400" baseline="0" smtClean="0"/>
                        <a:t>[beg,beg+num]</a:t>
                      </a:r>
                      <a:r>
                        <a:rPr lang="ko-KR" altLang="en-US" sz="1400" baseline="0" smtClean="0"/>
                        <a:t>범위의 모든 원소에 할당한다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원소를 </a:t>
                      </a:r>
                      <a:r>
                        <a:rPr lang="ko-KR" altLang="en-US" sz="1800" smtClean="0"/>
                        <a:t>수정하는 알고리즘</a:t>
                      </a:r>
                      <a:r>
                        <a:rPr lang="en-US" altLang="ko-KR" sz="1800" smtClean="0"/>
                        <a:t>-6-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replace()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replace( </a:t>
                      </a:r>
                      <a:r>
                        <a:rPr lang="en-US" altLang="ko-KR" sz="1400" dirty="0" err="1" smtClean="0"/>
                        <a:t>ForwardIteator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const T&amp; </a:t>
                      </a:r>
                      <a:r>
                        <a:rPr lang="en-US" altLang="ko-KR" sz="1400" baseline="0" dirty="0" err="1" smtClean="0"/>
                        <a:t>oldValue</a:t>
                      </a:r>
                      <a:r>
                        <a:rPr lang="en-US" altLang="ko-KR" sz="1400" baseline="0" dirty="0" smtClean="0"/>
                        <a:t>, const T&amp; </a:t>
                      </a:r>
                      <a:r>
                        <a:rPr lang="en-US" altLang="ko-KR" sz="1400" baseline="0" err="1" smtClean="0"/>
                        <a:t>newValue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범위에서 </a:t>
                      </a:r>
                      <a:r>
                        <a:rPr lang="en-US" altLang="ko-KR" sz="1400" baseline="0" smtClean="0"/>
                        <a:t>oldValue</a:t>
                      </a:r>
                      <a:r>
                        <a:rPr lang="ko-KR" altLang="en-US" sz="1400" baseline="0" smtClean="0"/>
                        <a:t>와 동일한 값을 가지는 원소들을 모두 </a:t>
                      </a:r>
                      <a:r>
                        <a:rPr lang="en-US" altLang="ko-KR" sz="1400" baseline="0" smtClean="0"/>
                        <a:t>newValue</a:t>
                      </a:r>
                      <a:r>
                        <a:rPr lang="ko-KR" altLang="en-US" sz="1400" baseline="0" smtClean="0"/>
                        <a:t>로 교체한다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repalce_if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</a:t>
                      </a:r>
                      <a:r>
                        <a:rPr lang="en-US" altLang="ko-KR" sz="1400" baseline="0" dirty="0" err="1" smtClean="0"/>
                        <a:t>UnaryPredicate</a:t>
                      </a:r>
                      <a:r>
                        <a:rPr lang="en-US" altLang="ko-KR" sz="1400" baseline="0" dirty="0" smtClean="0"/>
                        <a:t> op, const T&amp; </a:t>
                      </a:r>
                      <a:r>
                        <a:rPr lang="en-US" altLang="ko-KR" sz="1400" baseline="0" err="1" smtClean="0"/>
                        <a:t>newValue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범위에서 단항 조건자 </a:t>
                      </a:r>
                      <a:r>
                        <a:rPr lang="en-US" altLang="ko-KR" sz="1400" baseline="0" smtClean="0"/>
                        <a:t>op(elem)</a:t>
                      </a:r>
                      <a:r>
                        <a:rPr lang="ko-KR" altLang="en-US" sz="1400" baseline="0" smtClean="0"/>
                        <a:t>이 </a:t>
                      </a:r>
                      <a:r>
                        <a:rPr lang="en-US" altLang="ko-KR" sz="1400" baseline="0" smtClean="0"/>
                        <a:t>true</a:t>
                      </a:r>
                      <a:r>
                        <a:rPr lang="ko-KR" altLang="en-US" sz="1400" baseline="0" smtClean="0"/>
                        <a:t>가 되게 하는 원소들 모두 </a:t>
                      </a:r>
                      <a:r>
                        <a:rPr lang="en-US" altLang="ko-KR" sz="1400" baseline="0" smtClean="0"/>
                        <a:t>newValue</a:t>
                      </a:r>
                      <a:r>
                        <a:rPr lang="ko-KR" altLang="en-US" sz="1400" baseline="0" smtClean="0"/>
                        <a:t>로 교체한다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replace_copy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const  T&amp; </a:t>
                      </a:r>
                      <a:r>
                        <a:rPr lang="en-US" altLang="ko-KR" sz="1400" dirty="0" err="1" smtClean="0"/>
                        <a:t>oldValue</a:t>
                      </a:r>
                      <a:r>
                        <a:rPr lang="en-US" altLang="ko-KR" sz="1400" dirty="0" smtClean="0"/>
                        <a:t>, const T&amp; </a:t>
                      </a:r>
                      <a:r>
                        <a:rPr lang="en-US" altLang="ko-KR" sz="1400" err="1" smtClean="0"/>
                        <a:t>newValue</a:t>
                      </a:r>
                      <a:r>
                        <a:rPr lang="en-US" altLang="ko-KR" sz="140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copy()</a:t>
                      </a:r>
                      <a:r>
                        <a:rPr lang="ko-KR" altLang="en-US" sz="1400" smtClean="0"/>
                        <a:t>와 </a:t>
                      </a:r>
                      <a:r>
                        <a:rPr lang="en-US" altLang="ko-KR" sz="1400" smtClean="0"/>
                        <a:t>replace()</a:t>
                      </a:r>
                      <a:r>
                        <a:rPr lang="ko-KR" altLang="en-US" sz="1400" smtClean="0"/>
                        <a:t>를 합쳐놓은 것이며 </a:t>
                      </a: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범위에서 </a:t>
                      </a:r>
                      <a:r>
                        <a:rPr lang="en-US" altLang="ko-KR" sz="1400" smtClean="0"/>
                        <a:t>oldValue</a:t>
                      </a:r>
                      <a:r>
                        <a:rPr lang="ko-KR" altLang="en-US" sz="1400" smtClean="0"/>
                        <a:t>와 동일한 값을 가지는 원소들을 모두 </a:t>
                      </a:r>
                      <a:r>
                        <a:rPr lang="en-US" altLang="ko-KR" sz="1400" smtClean="0"/>
                        <a:t>newValue</a:t>
                      </a:r>
                      <a:r>
                        <a:rPr lang="ko-KR" altLang="en-US" sz="1400" smtClean="0"/>
                        <a:t>로 교체한다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단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baseline="0" smtClean="0"/>
                        <a:t> 원소들은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시작하는 목적지 범위에 복사되어 기록된다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replace_copy_if()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replace_copy_if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</a:t>
                      </a:r>
                      <a:r>
                        <a:rPr lang="en-US" altLang="ko-KR" sz="1400" dirty="0" err="1" smtClean="0"/>
                        <a:t>UnaryPredicate</a:t>
                      </a:r>
                      <a:r>
                        <a:rPr lang="en-US" altLang="ko-KR" sz="1400" dirty="0" smtClean="0"/>
                        <a:t> op,  const T&amp; </a:t>
                      </a:r>
                      <a:r>
                        <a:rPr lang="en-US" altLang="ko-KR" sz="1400" err="1" smtClean="0"/>
                        <a:t>newValue</a:t>
                      </a:r>
                      <a:r>
                        <a:rPr lang="en-US" altLang="ko-KR" sz="140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copy() + replace_if()</a:t>
                      </a:r>
                      <a:r>
                        <a:rPr lang="ko-KR" altLang="en-US" sz="1400" smtClean="0"/>
                        <a:t>를 합쳐 놓은 것이며 </a:t>
                      </a:r>
                      <a:r>
                        <a:rPr lang="en-US" altLang="ko-KR" sz="1400" smtClean="0"/>
                        <a:t>repalce_copy()</a:t>
                      </a:r>
                      <a:r>
                        <a:rPr lang="ko-KR" altLang="en-US" sz="1400" smtClean="0"/>
                        <a:t>와 동일하다</a:t>
                      </a:r>
                      <a:r>
                        <a:rPr lang="en-US" altLang="ko-KR" sz="140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단</a:t>
                      </a:r>
                      <a:r>
                        <a:rPr lang="en-US" altLang="ko-KR" sz="1400" smtClean="0"/>
                        <a:t>, op(elem)</a:t>
                      </a:r>
                      <a:r>
                        <a:rPr lang="ko-KR" altLang="en-US" sz="1400" smtClean="0"/>
                        <a:t>이 </a:t>
                      </a:r>
                      <a:r>
                        <a:rPr lang="en-US" altLang="ko-KR" sz="1400" smtClean="0"/>
                        <a:t>true</a:t>
                      </a:r>
                      <a:r>
                        <a:rPr lang="ko-KR" altLang="en-US" sz="1400" smtClean="0"/>
                        <a:t>가되게 하는 원소들 모두 </a:t>
                      </a:r>
                      <a:r>
                        <a:rPr lang="en-US" altLang="ko-KR" sz="1400" smtClean="0"/>
                        <a:t>newValue</a:t>
                      </a:r>
                      <a:r>
                        <a:rPr lang="ko-KR" altLang="en-US" sz="1400" smtClean="0"/>
                        <a:t>로 교체한다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제거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remove()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주어진 값과 동일한 원소를 제거한다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주어진 기준을 만족하는 원소를 제거한다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원본의 범위를 복사 한 후 </a:t>
                      </a:r>
                      <a:r>
                        <a:rPr lang="en-US" altLang="ko-KR" sz="1800" dirty="0" smtClean="0"/>
                        <a:t>remove()</a:t>
                      </a:r>
                      <a:r>
                        <a:rPr lang="ko-KR" altLang="en-US" sz="1800" dirty="0" smtClean="0"/>
                        <a:t>를 실행한다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원보의 범위를 복사 한 후 </a:t>
                      </a:r>
                      <a:r>
                        <a:rPr lang="en-US" altLang="ko-KR" sz="1800" dirty="0" err="1" smtClean="0"/>
                        <a:t>remove_if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를 실행한다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unique()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연속 중복된 원소를 제거한다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unique_copy()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원본의 범위를 복사한 후 </a:t>
                      </a:r>
                      <a:r>
                        <a:rPr lang="en-US" altLang="ko-KR" sz="1800" dirty="0" smtClean="0"/>
                        <a:t>unique()</a:t>
                      </a:r>
                      <a:r>
                        <a:rPr lang="ko-KR" altLang="en-US" sz="1800" dirty="0" smtClean="0"/>
                        <a:t>를 실행한다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제거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remove()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remove(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const T&amp; </a:t>
                      </a:r>
                      <a:r>
                        <a:rPr lang="en-US" altLang="ko-KR" sz="1400" baseline="0" smtClean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안에서 </a:t>
                      </a:r>
                      <a:r>
                        <a:rPr lang="en-US" altLang="ko-KR" sz="1400" baseline="0" smtClean="0"/>
                        <a:t>value</a:t>
                      </a:r>
                      <a:r>
                        <a:rPr lang="ko-KR" altLang="en-US" sz="1400" baseline="0" smtClean="0"/>
                        <a:t>와 동일한 값을 가지는 원소를 제거한다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remove_if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</a:t>
                      </a:r>
                      <a:r>
                        <a:rPr lang="en-US" altLang="ko-KR" sz="1400" baseline="0" dirty="0" err="1" smtClean="0"/>
                        <a:t>UnaryPredicate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안에서 </a:t>
                      </a:r>
                      <a:r>
                        <a:rPr lang="en-US" altLang="ko-KR" sz="1400" baseline="0" smtClean="0"/>
                        <a:t>op(elem)</a:t>
                      </a:r>
                      <a:r>
                        <a:rPr lang="ko-KR" altLang="en-US" sz="1400" baseline="0" smtClean="0"/>
                        <a:t>이 </a:t>
                      </a:r>
                      <a:r>
                        <a:rPr lang="en-US" altLang="ko-KR" sz="1400" baseline="0" smtClean="0"/>
                        <a:t>true</a:t>
                      </a:r>
                      <a:r>
                        <a:rPr lang="ko-KR" altLang="en-US" sz="1400" baseline="0" smtClean="0"/>
                        <a:t>를 반환하는 원소들을 제거하다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remove_copy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, const T&amp;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smtClean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copy()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remove()</a:t>
                      </a:r>
                      <a:r>
                        <a:rPr lang="ko-KR" altLang="en-US" sz="1400" baseline="0" smtClean="0"/>
                        <a:t>를 결합한 형태이며 </a:t>
                      </a:r>
                      <a:r>
                        <a:rPr lang="en-US" altLang="ko-KR" sz="1400" baseline="0" smtClean="0"/>
                        <a:t>value</a:t>
                      </a:r>
                      <a:r>
                        <a:rPr lang="ko-KR" altLang="en-US" sz="1400" baseline="0" smtClean="0"/>
                        <a:t>와 동일한 값을 가지는 원소를 제거한다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remove_copy_if()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remove_copy_if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,  </a:t>
                      </a:r>
                      <a:r>
                        <a:rPr lang="en-US" altLang="ko-KR" sz="1400" baseline="0" dirty="0" err="1" smtClean="0"/>
                        <a:t>UnaryPredicate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copy()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remove_if()</a:t>
                      </a:r>
                      <a:r>
                        <a:rPr lang="ko-KR" altLang="en-US" sz="1400" baseline="0" smtClean="0"/>
                        <a:t>를 결합한 형태이다</a:t>
                      </a:r>
                      <a:r>
                        <a:rPr lang="en-US" altLang="ko-KR" sz="1400" baseline="0" smtClean="0"/>
                        <a:t>.  </a:t>
                      </a:r>
                      <a:r>
                        <a:rPr lang="ko-KR" altLang="en-US" sz="1400" baseline="0" smtClean="0"/>
                        <a:t>두 알고지즘 모두 목적지 범위 안에서 마지막으로 복사되어진  원소의 다음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제거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unique()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unique 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end)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범위에서 연속 중복인 원소를 제거한다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만약 컨테이너가 정력되어 있다면 이것은 모든 중복값들을 제거하는 것을 의미한다</a:t>
                      </a:r>
                      <a:r>
                        <a:rPr lang="en-US" altLang="ko-KR" sz="1400" baseline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unique 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상등여부를 조사하기 위해서 첫번째 형태의  </a:t>
                      </a:r>
                      <a:r>
                        <a:rPr lang="en-US" altLang="ko-KR" sz="1400" baseline="0" smtClean="0"/>
                        <a:t>== </a:t>
                      </a:r>
                      <a:r>
                        <a:rPr lang="ko-KR" altLang="en-US" sz="1400" baseline="0" smtClean="0"/>
                        <a:t>연산자 대신 이항조건자인 </a:t>
                      </a:r>
                      <a:r>
                        <a:rPr lang="en-US" altLang="ko-KR" sz="1400" baseline="0" smtClean="0"/>
                        <a:t>op(elem,2)==true</a:t>
                      </a:r>
                      <a:r>
                        <a:rPr lang="ko-KR" altLang="en-US" sz="1400" baseline="0" smtClean="0"/>
                        <a:t>를 사용한다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 현태 모두 수정된 시퀀스의 새로운 논리적인 끝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unique_copy()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unique_copy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err="1" smtClean="0"/>
                        <a:t>destBeg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copy()</a:t>
                      </a:r>
                      <a:r>
                        <a:rPr lang="ko-KR" altLang="en-US" sz="1400" baseline="0" smtClean="0"/>
                        <a:t>와  </a:t>
                      </a:r>
                      <a:r>
                        <a:rPr lang="en-US" altLang="ko-KR" sz="1400" baseline="0" smtClean="0"/>
                        <a:t>unique()</a:t>
                      </a:r>
                      <a:r>
                        <a:rPr lang="ko-KR" altLang="en-US" sz="1400" baseline="0" smtClean="0"/>
                        <a:t>알고리즘을 결합한 형태이다</a:t>
                      </a:r>
                      <a:r>
                        <a:rPr lang="en-US" altLang="ko-KR" sz="1400" baseline="0" smtClean="0"/>
                        <a:t>.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unique_copy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 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 sourceEnd]</a:t>
                      </a:r>
                      <a:r>
                        <a:rPr lang="ko-KR" altLang="en-US" sz="1400" baseline="0" smtClean="0"/>
                        <a:t>의 모든 원소를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시작하는 목적지 범위에 복사한다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단  연속 중복은 제거된다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735811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반복자 함수들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첫 번째 원소를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맨 마지막 원소 뒤를 가리키는 랜덤 액세스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역방향에서 첫 번째 원소의 역방향 반복자를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역방향에서 마지막 원소 뒤를 가리키는 역방향 반복자를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64373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변경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reverse()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원소의 순서를 반전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reverse_copy()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문서를 뒤바꾸는 동안 원소를 복사한다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retate()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원소의 순서를 순회한다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retate_copy()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순서를 회전하는 동일 원소를 복사한다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next_permutation()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원소의 순열 계산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prev_permutation()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원소의 순열 계산</a:t>
                      </a:r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rendom_shuffle()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원소를 뒤썩음</a:t>
                      </a:r>
                      <a:endParaRPr lang="ko-KR" altLang="en-US" sz="180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조건을 만족하는 원소를 앞쪽으로 이동한다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partititon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과 동일하나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stable_partititon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은 원소들의 상대적인 순서 그대로 유지된다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변경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reverse()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reverse(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end )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안의 원소들의 순서를 뒤집어 놓는다</a:t>
                      </a:r>
                      <a:r>
                        <a:rPr lang="en-US" altLang="ko-KR" sz="140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reverse_copy()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reverse_copy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end 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err="1" smtClean="0"/>
                        <a:t>destBeg</a:t>
                      </a:r>
                      <a:r>
                        <a:rPr lang="en-US" altLang="ko-KR" sz="140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범위안의 원소들의 순서를 뒤집어서 </a:t>
                      </a:r>
                      <a:r>
                        <a:rPr lang="en-US" altLang="ko-KR" sz="1400" smtClean="0"/>
                        <a:t>destBeg</a:t>
                      </a:r>
                      <a:r>
                        <a:rPr lang="ko-KR" altLang="en-US" sz="1400" smtClean="0"/>
                        <a:t>로 시작하는 목적지 범위에 복사해 넣는다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rotate()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rotate( </a:t>
                      </a:r>
                      <a:r>
                        <a:rPr lang="en-US" altLang="ko-KR" sz="1400" dirty="0" err="1" smtClean="0"/>
                        <a:t>FrowardIterator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newBeg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end )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안에 원소들을 회전시킨다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그러므로 이 알고리즘이 호출된 이후 </a:t>
                      </a:r>
                      <a:r>
                        <a:rPr lang="en-US" altLang="ko-KR" sz="1400" smtClean="0"/>
                        <a:t>*newBeg</a:t>
                      </a:r>
                      <a:r>
                        <a:rPr lang="ko-KR" altLang="en-US" sz="1400" smtClean="0"/>
                        <a:t>는 새로운 첫 번째 원소가 된다</a:t>
                      </a:r>
                      <a:r>
                        <a:rPr lang="en-US" altLang="ko-KR" sz="140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rotate_copy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rotate_copy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soruceBeg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newBeg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aseline="0" dirty="0" smtClean="0"/>
                        <a:t>                                                 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err="1" smtClean="0"/>
                        <a:t>destBeg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copy()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rotate()</a:t>
                      </a:r>
                      <a:r>
                        <a:rPr lang="ko-KR" altLang="en-US" sz="1400" baseline="0" smtClean="0"/>
                        <a:t>가 결합된 형태이다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[sourceBeg, soruceEnd]</a:t>
                      </a:r>
                      <a:r>
                        <a:rPr lang="ko-KR" altLang="en-US" sz="1400" baseline="0" smtClean="0"/>
                        <a:t>범위 안에 원소들을 회전시킨다</a:t>
                      </a:r>
                      <a:r>
                        <a:rPr lang="en-US" altLang="ko-KR" sz="1400" baseline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64373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변경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next_permutation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next_permutation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next_permutation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</a:t>
                      </a:r>
                      <a:r>
                        <a:rPr lang="en-US" altLang="ko-KR" sz="1400" baseline="0" dirty="0" err="1" smtClean="0"/>
                        <a:t>CompFunc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안에 있는 원소들의 순서를 다음 순열에 따라 변경한다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prev_permutation()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next_permutation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next_permutation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BidrectionalIterator</a:t>
                      </a:r>
                      <a:r>
                        <a:rPr lang="en-US" altLang="ko-KR" sz="1400" baseline="0" dirty="0" smtClean="0"/>
                        <a:t> end 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</a:t>
                      </a:r>
                      <a:r>
                        <a:rPr lang="en-US" altLang="ko-KR" sz="1400" baseline="0" dirty="0" err="1" smtClean="0"/>
                        <a:t>CompFunc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안에 있는 원소들의 수서를 지난 번 순열에 따라 변경한다</a:t>
                      </a:r>
                      <a:r>
                        <a:rPr lang="en-US" altLang="ko-KR" sz="140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사전식으로 정렬되어있어야  효율적인다</a:t>
                      </a:r>
                      <a:r>
                        <a:rPr lang="en-US" altLang="ko-KR" sz="1400" smtClean="0"/>
                        <a:t>.( </a:t>
                      </a:r>
                      <a:r>
                        <a:rPr lang="ko-KR" altLang="en-US" sz="1400" smtClean="0"/>
                        <a:t>내림차수 및 오름차순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rendom_shuffle()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random_shuffle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)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random_shuffle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</a:t>
                      </a:r>
                      <a:r>
                        <a:rPr lang="en-US" altLang="ko-KR" sz="1400" baseline="0" dirty="0" err="1" smtClean="0"/>
                        <a:t>RandomFunc</a:t>
                      </a:r>
                      <a:r>
                        <a:rPr lang="en-US" altLang="ko-KR" sz="1400" baseline="0" dirty="0" smtClean="0"/>
                        <a:t>&amp;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안의 원소들의 순서를 난수 생성기를 이용하여 무작위로 배치한다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64373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변경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partition( </a:t>
                      </a:r>
                      <a:r>
                        <a:rPr lang="en-US" altLang="ko-KR" sz="1400" dirty="0" err="1" smtClean="0"/>
                        <a:t>BidirectionalIteator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</a:t>
                      </a:r>
                      <a:r>
                        <a:rPr lang="en-US" altLang="ko-KR" sz="1400" dirty="0" err="1" smtClean="0"/>
                        <a:t>UnaryPredicate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두 알고리즘 모두 </a:t>
                      </a: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안에서 단항 조건자 </a:t>
                      </a:r>
                      <a:r>
                        <a:rPr lang="en-US" altLang="ko-KR" sz="1400" smtClean="0"/>
                        <a:t>op(elem)</a:t>
                      </a:r>
                      <a:r>
                        <a:rPr lang="ko-KR" altLang="en-US" sz="1400" smtClean="0"/>
                        <a:t>가 </a:t>
                      </a:r>
                      <a:r>
                        <a:rPr lang="en-US" altLang="ko-KR" sz="1400" smtClean="0"/>
                        <a:t>true</a:t>
                      </a:r>
                      <a:r>
                        <a:rPr lang="ko-KR" altLang="en-US" sz="1400" smtClean="0"/>
                        <a:t>를 반환하는 원소를  그렇지 않은 원소들보다 앞쪽으로 배치한다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또한 </a:t>
                      </a:r>
                      <a:r>
                        <a:rPr lang="en-US" altLang="ko-KR" sz="1400" smtClean="0"/>
                        <a:t>op()</a:t>
                      </a:r>
                      <a:r>
                        <a:rPr lang="ko-KR" altLang="en-US" sz="1400" smtClean="0"/>
                        <a:t>가 </a:t>
                      </a:r>
                      <a:r>
                        <a:rPr lang="en-US" altLang="ko-KR" sz="1400" smtClean="0"/>
                        <a:t>false</a:t>
                      </a:r>
                      <a:r>
                        <a:rPr lang="ko-KR" altLang="en-US" sz="1400" smtClean="0"/>
                        <a:t>를 반환하는 첫 번째 위치를 반환한다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stable_partition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BidirectionalIteator</a:t>
                      </a:r>
                      <a:r>
                        <a:rPr lang="en-US" altLang="ko-KR" sz="1400" dirty="0" smtClean="0"/>
                        <a:t> beg,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                                                              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     </a:t>
                      </a:r>
                      <a:r>
                        <a:rPr lang="en-US" altLang="ko-KR" sz="1400" dirty="0" err="1" smtClean="0"/>
                        <a:t>UnaryPredicate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두 알고리즘의 차이는 원소들의 상대적인 순서가 그대로 유지되는가 하는 것이다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정렬기준에 따라 원소를 두 부분으로 쪼개는 용도로도 사용할 수 있다</a:t>
                      </a:r>
                      <a:r>
                        <a:rPr lang="en-US" altLang="ko-KR" sz="140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정렬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sort()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모든 원소를 정렬한다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stable_sort()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sort()</a:t>
                      </a:r>
                      <a:r>
                        <a:rPr lang="ko-KR" altLang="en-US" sz="1800" dirty="0" smtClean="0"/>
                        <a:t>와 동일하나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stable_sort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의 경우 동등 원소의 상대적인 위치를 유지시켜 준다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partial_sort()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명시된 </a:t>
                      </a:r>
                      <a:r>
                        <a:rPr lang="en-US" altLang="ko-KR" sz="1800" dirty="0" smtClean="0"/>
                        <a:t>n </a:t>
                      </a:r>
                      <a:r>
                        <a:rPr lang="ko-KR" altLang="en-US" sz="1800" dirty="0" smtClean="0"/>
                        <a:t>원소까지만 정확히 정렬한다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partial_sort_copy()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copy()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partial_sort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가 결합된 상태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nth_element()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n</a:t>
                      </a:r>
                      <a:r>
                        <a:rPr lang="ko-KR" altLang="en-US" sz="1800" dirty="0" smtClean="0"/>
                        <a:t>번째 원소까지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조건을 만족하는 원소를 앞쪽으로 이동한다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partition()</a:t>
                      </a:r>
                      <a:r>
                        <a:rPr lang="ko-KR" altLang="en-US" sz="1800" dirty="0" smtClean="0"/>
                        <a:t>과 동일하나 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stable_partititon</a:t>
                      </a:r>
                      <a:r>
                        <a:rPr lang="en-US" altLang="ko-KR" sz="1800" dirty="0" smtClean="0"/>
                        <a:t>()</a:t>
                      </a:r>
                      <a:r>
                        <a:rPr lang="ko-KR" altLang="en-US" sz="1800" dirty="0" smtClean="0"/>
                        <a:t>은 원소들의 상대적인 순서가 그대로 유지된다</a:t>
                      </a:r>
                      <a:r>
                        <a:rPr lang="en-US" altLang="ko-KR" sz="1800" dirty="0" smtClean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make_heap()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지정된 범위의 원소들을 재배치하여 </a:t>
                      </a:r>
                      <a:r>
                        <a:rPr lang="ko-KR" altLang="en-US" sz="1800" dirty="0" err="1" smtClean="0"/>
                        <a:t>힙으로</a:t>
                      </a:r>
                      <a:r>
                        <a:rPr lang="ko-KR" altLang="en-US" sz="1800" dirty="0" smtClean="0"/>
                        <a:t> 구성한다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push_heap()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/>
                        <a:t>힙에</a:t>
                      </a:r>
                      <a:r>
                        <a:rPr lang="ko-KR" altLang="en-US" sz="1800" dirty="0" smtClean="0"/>
                        <a:t> 새로운 원소를 추가한다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pop_heap()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힘에서부터 다음 원소를 제거한다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sort_heap()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지정된 범위의 원소들을 정렬한다</a:t>
                      </a:r>
                      <a:r>
                        <a:rPr lang="en-US" altLang="ko-KR" sz="1800" dirty="0" smtClean="0"/>
                        <a:t>.( </a:t>
                      </a:r>
                      <a:r>
                        <a:rPr lang="ko-KR" altLang="en-US" sz="1800" dirty="0" smtClean="0"/>
                        <a:t>실행된 이후는 </a:t>
                      </a:r>
                      <a:r>
                        <a:rPr lang="ko-KR" altLang="en-US" sz="1800" dirty="0" err="1" smtClean="0"/>
                        <a:t>힙이</a:t>
                      </a:r>
                      <a:r>
                        <a:rPr lang="ko-KR" altLang="en-US" sz="1800" dirty="0" smtClean="0"/>
                        <a:t> 아니다</a:t>
                      </a:r>
                      <a:r>
                        <a:rPr lang="en-US" altLang="ko-KR" sz="1800" dirty="0" smtClean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71517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정렬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sort()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sort(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 sort(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안의 모든원소를 </a:t>
                      </a:r>
                      <a:r>
                        <a:rPr lang="en-US" altLang="ko-KR" sz="1400" smtClean="0"/>
                        <a:t>&lt; </a:t>
                      </a:r>
                      <a:r>
                        <a:rPr lang="ko-KR" altLang="en-US" sz="1400" smtClean="0"/>
                        <a:t>연산자를 이용하여 정렬한다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stable_sort()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stable_sort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stable_sort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sort()</a:t>
                      </a:r>
                      <a:r>
                        <a:rPr lang="ko-KR" altLang="en-US" sz="1400" smtClean="0"/>
                        <a:t>와 </a:t>
                      </a:r>
                      <a:r>
                        <a:rPr lang="en-US" altLang="ko-KR" sz="1400" smtClean="0"/>
                        <a:t>stable_sort()</a:t>
                      </a:r>
                      <a:r>
                        <a:rPr lang="ko-KR" altLang="en-US" sz="1400" smtClean="0"/>
                        <a:t>의 차이점은 </a:t>
                      </a:r>
                      <a:r>
                        <a:rPr lang="en-US" altLang="ko-KR" sz="1400" smtClean="0"/>
                        <a:t>stable_sort()</a:t>
                      </a:r>
                      <a:r>
                        <a:rPr lang="ko-KR" altLang="en-US" sz="1400" smtClean="0"/>
                        <a:t>의 경우 동등 원소의 상대적인 위치를 유지 시켜 둔다는 사실이다</a:t>
                      </a:r>
                      <a:r>
                        <a:rPr lang="en-US" altLang="ko-KR" sz="140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715172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정렬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partial_sort()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 sort(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sortEnd</a:t>
                      </a:r>
                      <a:r>
                        <a:rPr lang="en-US" altLang="ko-KR" sz="1400" baseline="0" dirty="0" smtClean="0"/>
                        <a:t>,     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         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partial_sort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sortEnd</a:t>
                      </a:r>
                      <a:r>
                        <a:rPr lang="en-US" altLang="ko-KR" sz="1400" baseline="0" dirty="0" smtClean="0"/>
                        <a:t>,     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                       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</a:t>
                      </a:r>
                      <a:r>
                        <a:rPr lang="ko-KR" altLang="en-US" sz="1400" smtClean="0"/>
                        <a:t>범위 안에 있는 원소들을 </a:t>
                      </a:r>
                      <a:r>
                        <a:rPr lang="en-US" altLang="ko-KR" sz="1400" smtClean="0"/>
                        <a:t>&lt;</a:t>
                      </a:r>
                      <a:r>
                        <a:rPr lang="ko-KR" altLang="en-US" sz="1400" smtClean="0"/>
                        <a:t>연산자를 이용하여 정렬한다</a:t>
                      </a:r>
                      <a:r>
                        <a:rPr lang="en-US" altLang="ko-KR" sz="140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</a:t>
                      </a:r>
                      <a:r>
                        <a:rPr lang="en-US" altLang="ko-KR" sz="1400" baseline="0" smtClean="0"/>
                        <a:t> sortEnd]</a:t>
                      </a:r>
                      <a:r>
                        <a:rPr lang="ko-KR" altLang="en-US" sz="1400" baseline="0" smtClean="0"/>
                        <a:t>범위는 정렬된 순서의 원소를 지니는 부분정렬알고지즘이다</a:t>
                      </a:r>
                      <a:r>
                        <a:rPr lang="en-US" altLang="ko-KR" sz="1400" baseline="0" smtClean="0"/>
                        <a:t>.</a:t>
                      </a:r>
                      <a:endParaRPr lang="en-US" altLang="ko-KR" sz="14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partial_sort_copy()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partial_sort_copy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destEnd</a:t>
                      </a:r>
                      <a:r>
                        <a:rPr lang="en-US" altLang="ko-KR" sz="1400" baseline="0" dirty="0" smtClean="0"/>
                        <a:t> )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partial_sort_copy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sourceEnd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                                      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destEnd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                                   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copy()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partial_sort()</a:t>
                      </a:r>
                      <a:r>
                        <a:rPr lang="ko-KR" altLang="en-US" sz="1400" baseline="0" smtClean="0"/>
                        <a:t>가 결합된 형태이며 소스범위 </a:t>
                      </a:r>
                      <a:r>
                        <a:rPr lang="en-US" altLang="ko-KR" sz="1400" baseline="0" smtClean="0"/>
                        <a:t>[sourceBeg, sourceEnd]</a:t>
                      </a:r>
                      <a:r>
                        <a:rPr lang="ko-KR" altLang="en-US" sz="1400" baseline="0" smtClean="0"/>
                        <a:t>에서부터 목적지 범위 </a:t>
                      </a:r>
                      <a:r>
                        <a:rPr lang="en-US" altLang="ko-KR" sz="1400" baseline="0" smtClean="0"/>
                        <a:t>[destBeg, desgEnd]</a:t>
                      </a:r>
                      <a:r>
                        <a:rPr lang="ko-KR" altLang="en-US" sz="1400" baseline="0" smtClean="0"/>
                        <a:t>로 원소들을 정렬한 수 복사한다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정렬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nth_element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nth_element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nth,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nth_element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nth,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       </a:t>
                      </a:r>
                      <a:r>
                        <a:rPr lang="en-US" altLang="ko-KR" sz="1400" dirty="0" err="1" smtClean="0"/>
                        <a:t>RandomAccessIterator</a:t>
                      </a:r>
                      <a:r>
                        <a:rPr lang="en-US" altLang="ko-KR" sz="1400" dirty="0" smtClean="0"/>
                        <a:t> end 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두 형태 모두 지정된 위치에 시퀀스를 정렬했을 때 놓이게 되는 원소를 가져다 놓는다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알고리즘은 </a:t>
                      </a:r>
                      <a:r>
                        <a:rPr lang="en-US" altLang="ko-KR" sz="1400" smtClean="0"/>
                        <a:t>nth</a:t>
                      </a:r>
                      <a:r>
                        <a:rPr lang="ko-KR" altLang="en-US" sz="1400" smtClean="0"/>
                        <a:t>를 중심으로 왼쪽과 오른쪽으로 분리하여</a:t>
                      </a:r>
                      <a:r>
                        <a:rPr lang="en-US" altLang="ko-KR" sz="1400" smtClean="0"/>
                        <a:t>, nth</a:t>
                      </a:r>
                      <a:r>
                        <a:rPr lang="ko-KR" altLang="en-US" sz="1400" smtClean="0"/>
                        <a:t>왼편의 </a:t>
                      </a:r>
                      <a:r>
                        <a:rPr lang="ko-KR" altLang="en-US" sz="1400" baseline="0" smtClean="0"/>
                        <a:t> 원소들이 모두 </a:t>
                      </a:r>
                      <a:r>
                        <a:rPr lang="en-US" altLang="ko-KR" sz="1400" baseline="0" smtClean="0"/>
                        <a:t>nth</a:t>
                      </a:r>
                      <a:r>
                        <a:rPr lang="ko-KR" altLang="en-US" sz="1400" baseline="0" smtClean="0"/>
                        <a:t>오른편에 있는 원소드보다 작거나 같도록 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각 파티션 내에서늬 위치는 정의되어 있지 않다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이 알고리즘은 모든 원소들을 정렬하지 않고 </a:t>
                      </a:r>
                      <a:r>
                        <a:rPr lang="en-US" altLang="ko-KR" sz="1400" baseline="0" smtClean="0"/>
                        <a:t>n</a:t>
                      </a:r>
                      <a:r>
                        <a:rPr lang="ko-KR" altLang="en-US" sz="1400" baseline="0" smtClean="0"/>
                        <a:t>개의 가장 크거나 작은 원소들만을 필요로 할 경우 유용하게 사용할 수 있다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변경알고리즘 참조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stable_partition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정렬 알고리즘</a:t>
                      </a:r>
                      <a:r>
                        <a:rPr lang="en-US" altLang="ko-KR" sz="1800" smtClean="0"/>
                        <a:t>-5-</a:t>
                      </a:r>
                    </a:p>
                    <a:p>
                      <a:pPr algn="l" latinLnBrk="1"/>
                      <a:r>
                        <a:rPr lang="ko-KR" altLang="en-US" sz="1800" smtClean="0"/>
                        <a:t>힙이란 원소를 특별한 방법으로 정렬하는 곳에 사용되는 특별한 시퀀스다</a:t>
                      </a:r>
                      <a:r>
                        <a:rPr lang="en-US" altLang="ko-KR" sz="1800" smtClean="0"/>
                        <a:t>. </a:t>
                      </a:r>
                      <a:r>
                        <a:rPr lang="ko-KR" altLang="en-US" sz="1800" smtClean="0"/>
                        <a:t>힙은 바이너리 트리로 구현된 특별한 컨테이너라고 생각할 수 있다</a:t>
                      </a:r>
                      <a:r>
                        <a:rPr lang="en-US" altLang="ko-KR" sz="1800" smtClean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make_heap()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make_heap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make_heap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범위의 원소들을 재배치하여 힙으로 구성한다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push_heap()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push_heap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push_heap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힙 범위</a:t>
                      </a:r>
                      <a:r>
                        <a:rPr lang="en-US" altLang="ko-KR" sz="1400" baseline="0" smtClean="0"/>
                        <a:t>[beg,end-1]</a:t>
                      </a:r>
                      <a:r>
                        <a:rPr lang="ko-KR" altLang="en-US" sz="1400" baseline="0" smtClean="0"/>
                        <a:t>에서 마지막 원소를 추가한다</a:t>
                      </a:r>
                      <a:r>
                        <a:rPr lang="en-US" altLang="ko-KR" sz="1400" baseline="0" smtClean="0"/>
                        <a:t>.</a:t>
                      </a:r>
                      <a:r>
                        <a:rPr lang="ko-KR" altLang="en-US" sz="1400" baseline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pop_heap()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pop_heap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pop_heap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안에서 가장 큰 값을 가지는 첫번째 원소르 마지막 위치로 이동시킨수 남아있는 원소들을 가지고 새로운 힙을생성하다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결국 힙에서부터 다음 원소를 제거한다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sort_heap()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sort_heap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void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sort_heap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RandomAccessIteator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RandomAccessIterator</a:t>
                      </a:r>
                      <a:r>
                        <a:rPr lang="en-US" altLang="ko-KR" sz="1400" baseline="0" dirty="0" smtClean="0"/>
                        <a:t> end,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범위의  원소를 정렬한다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</a:t>
                      </a:r>
                      <a:r>
                        <a:rPr lang="ko-KR" altLang="en-US" sz="1800" smtClean="0"/>
                        <a:t>범위 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binary_search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특정 원소의 존재 여부 판단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includes()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여러 개의 원소가 존재하는지 판단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lower_bound()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값으로 들어온 값보다 크거나 같은 값을 가지는 원소의 위치를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upper_bound()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값으로 들어온 값보다 큰 값을 가지는 원소의 위치를 반환한다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equal_range()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 상태가 깨지지 않는 첫 번째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마지막 위치를 검색한다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정렬된 범위를 병합한다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set_union()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정렬된 범위의 합집합을 계산한다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set_intersection()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정렬된 범위의 교집합을 계산한다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정렬된 범위의 </a:t>
                      </a:r>
                      <a:r>
                        <a:rPr lang="ko-KR" altLang="en-US" sz="1800" dirty="0" err="1" smtClean="0"/>
                        <a:t>차집합을</a:t>
                      </a:r>
                      <a:r>
                        <a:rPr lang="ko-KR" altLang="en-US" sz="1800" dirty="0" smtClean="0"/>
                        <a:t> 계산한다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set_symmetric_difference()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정렬됨 범위의 대칭 </a:t>
                      </a:r>
                      <a:r>
                        <a:rPr lang="ko-KR" altLang="en-US" sz="1800" dirty="0" err="1" smtClean="0"/>
                        <a:t>차집합을</a:t>
                      </a:r>
                      <a:r>
                        <a:rPr lang="ko-KR" altLang="en-US" sz="1800" dirty="0" smtClean="0"/>
                        <a:t> 계산한다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inplace_merge()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/>
                        <a:t>연솢적으로</a:t>
                      </a:r>
                      <a:r>
                        <a:rPr lang="ko-KR" altLang="en-US" sz="1800" dirty="0" smtClean="0"/>
                        <a:t> 정렬된 범위를 병합한다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삽입 및 제거 동작</a:t>
                      </a:r>
                      <a:r>
                        <a:rPr lang="en-US" altLang="ko-KR" dirty="0" smtClean="0"/>
                        <a:t>-1-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c.insert( pos,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반복자 </a:t>
                      </a:r>
                      <a:r>
                        <a:rPr lang="en-US" altLang="ko-KR" smtClean="0"/>
                        <a:t>pos</a:t>
                      </a:r>
                      <a:r>
                        <a:rPr lang="ko-KR" altLang="en-US" smtClean="0"/>
                        <a:t>위치에 </a:t>
                      </a:r>
                      <a:r>
                        <a:rPr lang="en-US" altLang="ko-KR" smtClean="0"/>
                        <a:t> elem</a:t>
                      </a:r>
                      <a:r>
                        <a:rPr lang="ko-KR" altLang="en-US" smtClean="0"/>
                        <a:t>의 복사본을 삽입한다</a:t>
                      </a:r>
                      <a:r>
                        <a:rPr lang="en-US" altLang="ko-KR" smtClean="0"/>
                        <a:t>.</a:t>
                      </a:r>
                      <a:br>
                        <a:rPr lang="en-US" altLang="ko-KR" smtClean="0"/>
                      </a:br>
                      <a:r>
                        <a:rPr lang="ko-KR" altLang="en-US" smtClean="0"/>
                        <a:t>그리고 새로운 원소의 위치를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c.insert(</a:t>
                      </a:r>
                      <a:r>
                        <a:rPr lang="en-US" altLang="ko-KR" baseline="0" smtClean="0"/>
                        <a:t> pos, n, elem)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의 </a:t>
                      </a:r>
                      <a:r>
                        <a:rPr lang="en-US" altLang="ko-KR" smtClean="0"/>
                        <a:t> n</a:t>
                      </a:r>
                      <a:r>
                        <a:rPr lang="ko-KR" altLang="en-US" smtClean="0"/>
                        <a:t>개의 복사본을 반복자</a:t>
                      </a:r>
                      <a:r>
                        <a:rPr lang="en-US" altLang="ko-KR" smtClean="0"/>
                        <a:t>  pos </a:t>
                      </a:r>
                      <a:r>
                        <a:rPr lang="ko-KR" altLang="en-US" smtClean="0"/>
                        <a:t>위치에</a:t>
                      </a:r>
                      <a:r>
                        <a:rPr lang="ko-KR" altLang="en-US" baseline="0" smtClean="0"/>
                        <a:t> 삽입한다</a:t>
                      </a:r>
                      <a:r>
                        <a:rPr lang="en-US" altLang="ko-KR" baseline="0" smtClean="0"/>
                        <a:t>.</a:t>
                      </a:r>
                      <a:br>
                        <a:rPr lang="en-US" altLang="ko-KR" baseline="0" smtClean="0"/>
                      </a:br>
                      <a:r>
                        <a:rPr lang="ko-KR" altLang="en-US" baseline="0" smtClean="0"/>
                        <a:t>반환값은 없다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c.insert(pos,beg,end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[beg,end] </a:t>
                      </a:r>
                      <a:r>
                        <a:rPr lang="ko-KR" altLang="en-US" smtClean="0"/>
                        <a:t>범위의 모든 원소들을 복사하여 반복자 </a:t>
                      </a:r>
                      <a:r>
                        <a:rPr lang="en-US" altLang="ko-KR" smtClean="0"/>
                        <a:t>pos </a:t>
                      </a:r>
                      <a:r>
                        <a:rPr lang="ko-KR" altLang="en-US" smtClean="0"/>
                        <a:t>위치에 삽입한다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반환값은 없다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c.push_back(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끝부분에 </a:t>
                      </a:r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의 복사본을 추가한다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c.pop_back()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마지막 원소를 제거한다</a:t>
                      </a:r>
                      <a:r>
                        <a:rPr lang="en-US" altLang="ko-KR" dirty="0" smtClean="0"/>
                        <a:t>.( </a:t>
                      </a:r>
                      <a:r>
                        <a:rPr lang="ko-KR" altLang="en-US" dirty="0" smtClean="0"/>
                        <a:t>제거된 원소를 반환하지 않는다</a:t>
                      </a:r>
                      <a:r>
                        <a:rPr lang="en-US" altLang="ko-KR" dirty="0" smtClean="0"/>
                        <a:t>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</a:t>
                      </a:r>
                      <a:r>
                        <a:rPr lang="ko-KR" altLang="en-US" sz="1800" smtClean="0"/>
                        <a:t>범위 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binary_search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binary_search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 </a:t>
                      </a:r>
                      <a:r>
                        <a:rPr lang="en-US" altLang="ko-KR" sz="1400" baseline="0" dirty="0" err="1" smtClean="0"/>
                        <a:t>ForwardIteator</a:t>
                      </a:r>
                      <a:r>
                        <a:rPr lang="en-US" altLang="ko-KR" sz="1400" baseline="0" dirty="0" smtClean="0"/>
                        <a:t> end,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binary_search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 </a:t>
                      </a:r>
                      <a:r>
                        <a:rPr lang="en-US" altLang="ko-KR" sz="1400" baseline="0" dirty="0" err="1" smtClean="0"/>
                        <a:t>ForwardIteator</a:t>
                      </a:r>
                      <a:r>
                        <a:rPr lang="en-US" altLang="ko-KR" sz="1400" baseline="0" dirty="0" smtClean="0"/>
                        <a:t> end, const T&amp; value,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   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범위 안에 </a:t>
                      </a:r>
                      <a:r>
                        <a:rPr lang="en-US" altLang="ko-KR" sz="1400" baseline="0" smtClean="0"/>
                        <a:t>value</a:t>
                      </a:r>
                      <a:r>
                        <a:rPr lang="ko-KR" altLang="en-US" sz="1400" baseline="0" smtClean="0"/>
                        <a:t>와 같은 값이 존재하는지 판단한다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includes()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includes(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InputIterator2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InputIterator2 </a:t>
                      </a:r>
                      <a:r>
                        <a:rPr lang="en-US" altLang="ko-KR" sz="1400" baseline="0" dirty="0" err="1" smtClean="0"/>
                        <a:t>searchEnd</a:t>
                      </a:r>
                      <a:r>
                        <a:rPr lang="en-US" altLang="ko-KR" sz="1400" baseline="0" dirty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</a:t>
                      </a:r>
                      <a:r>
                        <a:rPr lang="en-US" altLang="ko-KR" sz="1400" dirty="0" smtClean="0"/>
                        <a:t> includes(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beg,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end,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        InputIterator2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searchBeg</a:t>
                      </a:r>
                      <a:r>
                        <a:rPr lang="en-US" altLang="ko-KR" sz="1400" baseline="0" dirty="0" smtClean="0"/>
                        <a:t>, InputIterator2 </a:t>
                      </a:r>
                      <a:r>
                        <a:rPr lang="en-US" altLang="ko-KR" sz="1400" baseline="0" dirty="0" err="1" smtClean="0"/>
                        <a:t>searchEnd</a:t>
                      </a:r>
                      <a:r>
                        <a:rPr lang="en-US" altLang="ko-KR" sz="1400" baseline="0" dirty="0" smtClean="0"/>
                        <a:t> 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 형태 모두 정렬된 범위 </a:t>
                      </a:r>
                      <a:r>
                        <a:rPr lang="en-US" altLang="ko-KR" sz="1400" baseline="0" smtClean="0"/>
                        <a:t>[beg,end]</a:t>
                      </a:r>
                      <a:r>
                        <a:rPr lang="ko-KR" altLang="en-US" sz="1400" baseline="0" smtClean="0"/>
                        <a:t>가 정렬되 범위인 </a:t>
                      </a:r>
                      <a:r>
                        <a:rPr lang="en-US" altLang="ko-KR" sz="1400" baseline="0" smtClean="0"/>
                        <a:t>[searchBeg, searchEnd]</a:t>
                      </a:r>
                      <a:r>
                        <a:rPr lang="ko-KR" altLang="en-US" sz="1400" baseline="0" smtClean="0"/>
                        <a:t>의 모든 원솓르을 포함하고 있는지 판단한다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lower_bound()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lower_bound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lower_bound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const T&amp; value 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value</a:t>
                      </a:r>
                      <a:r>
                        <a:rPr lang="ko-KR" altLang="en-US" sz="1400" baseline="0" smtClean="0"/>
                        <a:t>로 들어온 값보다 크거나 같은 값을 가지는 원소의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upper_bound()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upper_bound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Forwarditerator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upper_bound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const T&amp; value 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vavlue</a:t>
                      </a:r>
                      <a:r>
                        <a:rPr lang="ko-KR" altLang="en-US" sz="1400" baseline="0" smtClean="0"/>
                        <a:t>로 들어온 값보다 큰 값을 가지는 원소의 위치를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</a:t>
                      </a:r>
                      <a:r>
                        <a:rPr lang="ko-KR" altLang="en-US" sz="1800" smtClean="0"/>
                        <a:t>범위 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equal_range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pair&lt;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FoorwardIterator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&gt;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err="1" smtClean="0"/>
                        <a:t>equal_range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const T&amp; </a:t>
                      </a:r>
                      <a:r>
                        <a:rPr lang="en-US" altLang="ko-KR" sz="1400" baseline="0" smtClean="0"/>
                        <a:t>value )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pair&lt;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FoorwardIterator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&gt;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err="1" smtClean="0"/>
                        <a:t>equal_range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ForwardIterator</a:t>
                      </a:r>
                      <a:r>
                        <a:rPr lang="en-US" altLang="ko-KR" sz="1400" baseline="0" dirty="0" smtClean="0"/>
                        <a:t> end, const T&amp; value 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                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두형태 모두 </a:t>
                      </a:r>
                      <a:r>
                        <a:rPr lang="en-US" altLang="ko-KR" sz="1400" baseline="0" smtClean="0"/>
                        <a:t>lower_bound()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upper_bound()</a:t>
                      </a:r>
                      <a:r>
                        <a:rPr lang="ko-KR" altLang="en-US" sz="1400" baseline="0" smtClean="0"/>
                        <a:t>가 반환하는 반복자들로 구성된 </a:t>
                      </a:r>
                      <a:r>
                        <a:rPr lang="en-US" altLang="ko-KR" sz="1400" baseline="0" smtClean="0"/>
                        <a:t>pair</a:t>
                      </a:r>
                      <a:r>
                        <a:rPr lang="ko-KR" altLang="en-US" sz="1400" baseline="0" smtClean="0"/>
                        <a:t>를 반환한다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merge(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merge(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두 형태 모두 정렬된 소스범위 </a:t>
                      </a:r>
                      <a:r>
                        <a:rPr lang="en-US" altLang="ko-KR" sz="1400" smtClean="0"/>
                        <a:t>[sourceBeg, sourceEnd]</a:t>
                      </a:r>
                      <a:r>
                        <a:rPr lang="ko-KR" altLang="en-US" sz="1400" smtClean="0"/>
                        <a:t>와 </a:t>
                      </a:r>
                      <a:r>
                        <a:rPr lang="en-US" altLang="ko-KR" sz="1400" smtClean="0"/>
                        <a:t>[soruce2Beg, source2End]</a:t>
                      </a:r>
                      <a:r>
                        <a:rPr lang="ko-KR" altLang="en-US" sz="1400" smtClean="0"/>
                        <a:t>의 원소를 하나로 합치고 이 결과는 </a:t>
                      </a:r>
                      <a:r>
                        <a:rPr lang="en-US" altLang="ko-KR" sz="1400" smtClean="0"/>
                        <a:t>destBeg</a:t>
                      </a:r>
                      <a:r>
                        <a:rPr lang="ko-KR" altLang="en-US" sz="1400" smtClean="0"/>
                        <a:t>로 시작하는 목적지범위에 기록한다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 ( 12246779</a:t>
                      </a:r>
                      <a:r>
                        <a:rPr lang="en-US" altLang="ko-KR" sz="1400" baseline="0" smtClean="0"/>
                        <a:t> | 22236689 = 1222223466677899 )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</a:t>
                      </a:r>
                      <a:r>
                        <a:rPr lang="ko-KR" altLang="en-US" sz="1800" smtClean="0"/>
                        <a:t>범위  알고리즘</a:t>
                      </a:r>
                      <a:r>
                        <a:rPr lang="en-US" altLang="ko-KR" sz="1800" smtClean="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set_union()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set_union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set_union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두 형태 모두 정렬된 소스범위 </a:t>
                      </a:r>
                      <a:r>
                        <a:rPr lang="en-US" altLang="ko-KR" sz="1400" smtClean="0"/>
                        <a:t>[sourceBeg, sourceEnd]</a:t>
                      </a:r>
                      <a:r>
                        <a:rPr lang="ko-KR" altLang="en-US" sz="1400" smtClean="0"/>
                        <a:t>와 </a:t>
                      </a:r>
                      <a:r>
                        <a:rPr lang="en-US" altLang="ko-KR" sz="1400" smtClean="0"/>
                        <a:t>[soruce2Beg, source2End]</a:t>
                      </a:r>
                      <a:r>
                        <a:rPr lang="ko-KR" altLang="en-US" sz="1400" smtClean="0"/>
                        <a:t>의 원소를 하나로 합치고</a:t>
                      </a:r>
                      <a:r>
                        <a:rPr lang="en-US" altLang="ko-KR" sz="1400" smtClean="0"/>
                        <a:t>( </a:t>
                      </a:r>
                      <a:r>
                        <a:rPr lang="ko-KR" altLang="en-US" sz="1400" smtClean="0"/>
                        <a:t>두범위의 합집합</a:t>
                      </a:r>
                      <a:r>
                        <a:rPr lang="en-US" altLang="ko-KR" sz="1400" smtClean="0"/>
                        <a:t>)</a:t>
                      </a:r>
                      <a:r>
                        <a:rPr lang="ko-KR" altLang="en-US" sz="1400" smtClean="0"/>
                        <a:t> 이 결과는 </a:t>
                      </a:r>
                      <a:r>
                        <a:rPr lang="en-US" altLang="ko-KR" sz="1400" smtClean="0"/>
                        <a:t>destBeg</a:t>
                      </a:r>
                      <a:r>
                        <a:rPr lang="ko-KR" altLang="en-US" sz="1400" smtClean="0"/>
                        <a:t>로 시작하는 목적지 범위에 기록한다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합집합 </a:t>
                      </a:r>
                      <a:r>
                        <a:rPr lang="en-US" altLang="ko-KR" sz="1400" smtClean="0"/>
                        <a:t> ( 12246779</a:t>
                      </a:r>
                      <a:r>
                        <a:rPr lang="en-US" altLang="ko-KR" sz="1400" baseline="0" smtClean="0"/>
                        <a:t> | 22236689 = 122234667789 )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set_intersection()</a:t>
                      </a:r>
                      <a:endParaRPr lang="ko-KR" altLang="en-US" sz="1800" smtClean="0"/>
                    </a:p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OutputIteator set_intersection( InputIteator source1Beg, InputIteator source1End,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                                      InputIteator source2Beg, InputIteator source2End,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                                      OutputIterator destBeg )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OutputIteator set_intersection( InputIteator source1Beg, InputIteator source1End,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                                      InputIteator source2Beg, InputIteator source2End,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                                      OutputIterator destBeg, BinaryPredicate 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두 형태 모두 정렬된 소스범위 </a:t>
                      </a:r>
                      <a:r>
                        <a:rPr lang="en-US" altLang="ko-KR" sz="1400" smtClean="0"/>
                        <a:t>[sourceBeg, sourceEnd]</a:t>
                      </a:r>
                      <a:r>
                        <a:rPr lang="ko-KR" altLang="en-US" sz="1400" smtClean="0"/>
                        <a:t>와 </a:t>
                      </a:r>
                      <a:r>
                        <a:rPr lang="en-US" altLang="ko-KR" sz="1400" smtClean="0"/>
                        <a:t>[soruce2Beg, source2End]</a:t>
                      </a:r>
                      <a:r>
                        <a:rPr lang="ko-KR" altLang="en-US" sz="1400" smtClean="0"/>
                        <a:t>의 원소를 하나로 합치고</a:t>
                      </a:r>
                      <a:r>
                        <a:rPr lang="en-US" altLang="ko-KR" sz="1400" smtClean="0"/>
                        <a:t>( </a:t>
                      </a:r>
                      <a:r>
                        <a:rPr lang="ko-KR" altLang="en-US" sz="1400" smtClean="0"/>
                        <a:t>두 범위의 교집합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이 결과는 </a:t>
                      </a:r>
                      <a:r>
                        <a:rPr lang="en-US" altLang="ko-KR" sz="1400" smtClean="0"/>
                        <a:t>destBeg</a:t>
                      </a:r>
                      <a:r>
                        <a:rPr lang="ko-KR" altLang="en-US" sz="1400" smtClean="0"/>
                        <a:t>로 시작하는 목적지 범위에 기록한다</a:t>
                      </a:r>
                      <a:r>
                        <a:rPr lang="en-US" altLang="ko-KR" sz="1400" smtClean="0"/>
                        <a:t>. ( 12246779</a:t>
                      </a:r>
                      <a:r>
                        <a:rPr lang="en-US" altLang="ko-KR" sz="1400" baseline="0" smtClean="0"/>
                        <a:t> | 22236689 = 2269 )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정렬된 </a:t>
                      </a:r>
                      <a:r>
                        <a:rPr lang="ko-KR" altLang="en-US" sz="1800" smtClean="0"/>
                        <a:t>범위  알고리즘</a:t>
                      </a:r>
                      <a:r>
                        <a:rPr lang="en-US" altLang="ko-KR" sz="1800" smtClean="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차집합  </a:t>
                      </a:r>
                      <a:r>
                        <a:rPr lang="en-US" altLang="ko-KR" sz="1400" smtClean="0"/>
                        <a:t>( 12246779</a:t>
                      </a:r>
                      <a:r>
                        <a:rPr lang="en-US" altLang="ko-KR" sz="1400" baseline="0" smtClean="0"/>
                        <a:t> | 22236689 = 1477 )</a:t>
                      </a:r>
                      <a:endParaRPr lang="ko-KR" altLang="en-US" sz="1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set_symmetric_difference()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set_symmetric_difference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OutputIteator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set_symmetric_difference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source2Beg, </a:t>
                      </a:r>
                      <a:r>
                        <a:rPr lang="en-US" altLang="ko-KR" sz="1400" dirty="0" err="1" smtClean="0"/>
                        <a:t>InputIteator</a:t>
                      </a:r>
                      <a:r>
                        <a:rPr lang="en-US" altLang="ko-KR" sz="1400" dirty="0" smtClean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</a:t>
                      </a:r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destBeg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BinaryPredicate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smtClean="0"/>
                        <a:t>op )</a:t>
                      </a:r>
                    </a:p>
                    <a:p>
                      <a:pPr algn="l" latinLnBrk="1"/>
                      <a:r>
                        <a:rPr lang="ko-KR" altLang="en-US" sz="1400" smtClean="0"/>
                        <a:t>대칭 차집합 </a:t>
                      </a:r>
                      <a:r>
                        <a:rPr lang="en-US" altLang="ko-KR" sz="1400" smtClean="0"/>
                        <a:t>( 12246779</a:t>
                      </a:r>
                      <a:r>
                        <a:rPr lang="en-US" altLang="ko-KR" sz="1400" baseline="0" smtClean="0"/>
                        <a:t> | 22236689 = 12346778 )</a:t>
                      </a:r>
                    </a:p>
                    <a:p>
                      <a:pPr algn="l" latinLnBrk="1"/>
                      <a:r>
                        <a:rPr lang="ko-KR" altLang="en-US" sz="1400" baseline="0" smtClean="0"/>
                        <a:t>첫번째 범위에만 속해있고 두번째 범위에는 속하지 않는 원소들과 첫번째 구간에는 속해 있지 않고 두번째 구간에만 속하는 원소들로 구성된 집합을  대칭차집합이라한다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inplace_merge()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inplace_merge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beg1, </a:t>
                      </a:r>
                      <a:r>
                        <a:rPr lang="en-US" altLang="ko-KR" sz="1400" baseline="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end1beg2,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                   </a:t>
                      </a:r>
                      <a:r>
                        <a:rPr lang="en-US" altLang="ko-KR" sz="1400" baseline="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end2)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inplace_merge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beg1, </a:t>
                      </a:r>
                      <a:r>
                        <a:rPr lang="en-US" altLang="ko-KR" sz="1400" baseline="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end1beg2,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                   </a:t>
                      </a:r>
                      <a:r>
                        <a:rPr lang="en-US" altLang="ko-KR" sz="1400" baseline="0" dirty="0" err="1" smtClean="0"/>
                        <a:t>BidirectionalIterator</a:t>
                      </a:r>
                      <a:r>
                        <a:rPr lang="en-US" altLang="ko-KR" sz="1400" baseline="0" dirty="0" smtClean="0"/>
                        <a:t> end2, </a:t>
                      </a:r>
                      <a:r>
                        <a:rPr lang="en-US" altLang="ko-KR" sz="1400" baseline="0" dirty="0" err="1" smtClean="0"/>
                        <a:t>BinaryPredicate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op)</a:t>
                      </a:r>
                    </a:p>
                    <a:p>
                      <a:pPr algn="l" latinLnBrk="1"/>
                      <a:r>
                        <a:rPr lang="ko-KR" altLang="en-US" sz="1400" baseline="0" smtClean="0"/>
                        <a:t>두형태 모두 서로 붙어있는 두개의 정렬범위인 </a:t>
                      </a:r>
                      <a:r>
                        <a:rPr lang="en-US" altLang="ko-KR" sz="1400" baseline="0" smtClean="0"/>
                        <a:t>[ beg1,end1beg2]</a:t>
                      </a:r>
                      <a:r>
                        <a:rPr lang="ko-KR" altLang="en-US" sz="1400" baseline="0" smtClean="0"/>
                        <a:t>와 </a:t>
                      </a:r>
                      <a:r>
                        <a:rPr lang="en-US" altLang="ko-KR" sz="1400" baseline="0" smtClean="0"/>
                        <a:t>[end1beg2,end2]</a:t>
                      </a:r>
                      <a:r>
                        <a:rPr lang="ko-KR" altLang="en-US" sz="1400" baseline="0" smtClean="0"/>
                        <a:t>를 합쳐서 그 결과를 </a:t>
                      </a:r>
                      <a:r>
                        <a:rPr lang="en-US" altLang="ko-KR" sz="1400" baseline="0" smtClean="0"/>
                        <a:t>[beg1,end2]</a:t>
                      </a:r>
                      <a:r>
                        <a:rPr lang="ko-KR" altLang="en-US" sz="1400" baseline="0" smtClean="0"/>
                        <a:t>에 놓는다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628654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수치 알고리즘</a:t>
                      </a:r>
                      <a:r>
                        <a:rPr lang="en-US" altLang="ko-KR" sz="1800" smtClean="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accumulate()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모든 원소들의 값을 결합한다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inner_product()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두 시퀀스의 내적을 계산한다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adjacent_difference()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상대적인 값을 절대적인 값으로 변경한다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partial_sum()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절대적인 값을 상대적인 값으로 변경한다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628654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수치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accumulate()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 accumulate(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end, T </a:t>
                      </a:r>
                      <a:r>
                        <a:rPr lang="en-US" altLang="ko-KR" sz="1400" baseline="0" dirty="0" err="1" smtClean="0"/>
                        <a:t>initValue</a:t>
                      </a:r>
                      <a:r>
                        <a:rPr lang="en-US" altLang="ko-KR" sz="1400" baseline="0" dirty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 accumulate(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end, T </a:t>
                      </a:r>
                      <a:r>
                        <a:rPr lang="en-US" altLang="ko-KR" sz="1400" baseline="0" dirty="0" err="1" smtClean="0"/>
                        <a:t>initValue</a:t>
                      </a:r>
                      <a:r>
                        <a:rPr lang="en-US" altLang="ko-KR" sz="1400" baseline="0" dirty="0" smtClean="0"/>
                        <a:t> ,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op)</a:t>
                      </a:r>
                      <a:endParaRPr lang="ko-KR" altLang="en-US" sz="1400" dirty="0" smtClean="0"/>
                    </a:p>
                    <a:p>
                      <a:pPr algn="l" latinLnBrk="1"/>
                      <a:r>
                        <a:rPr lang="en-US" altLang="ko-KR" sz="1400" smtClean="0"/>
                        <a:t>[beg,end] </a:t>
                      </a:r>
                      <a:r>
                        <a:rPr lang="ko-KR" altLang="en-US" sz="1400" smtClean="0"/>
                        <a:t>범위의 원소에 대해  </a:t>
                      </a:r>
                      <a:r>
                        <a:rPr lang="en-US" altLang="ko-KR" sz="1400" smtClean="0"/>
                        <a:t>initValue = initValue</a:t>
                      </a:r>
                      <a:r>
                        <a:rPr lang="en-US" altLang="ko-KR" sz="1400" baseline="0" smtClean="0"/>
                        <a:t> + elem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inner_product()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T accumulate(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beg1,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end1, 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       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beg2, T </a:t>
                      </a:r>
                      <a:r>
                        <a:rPr lang="en-US" altLang="ko-KR" sz="1400" baseline="0" err="1" smtClean="0"/>
                        <a:t>initValue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 </a:t>
                      </a:r>
                      <a:r>
                        <a:rPr lang="ko-KR" altLang="en-US" sz="1400" smtClean="0"/>
                        <a:t>범위의 각각의 원소와 </a:t>
                      </a:r>
                      <a:r>
                        <a:rPr lang="en-US" altLang="ko-KR" sz="1400" smtClean="0"/>
                        <a:t>beg2</a:t>
                      </a:r>
                      <a:r>
                        <a:rPr lang="ko-KR" altLang="en-US" sz="1400" smtClean="0"/>
                        <a:t>로 시작하는 두 번째 범위에 대해서</a:t>
                      </a:r>
                      <a:endParaRPr lang="en-US" altLang="ko-KR" sz="14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 </a:t>
                      </a:r>
                      <a:r>
                        <a:rPr lang="en-US" altLang="ko-KR" sz="1400" smtClean="0"/>
                        <a:t>initValue = initValue</a:t>
                      </a:r>
                      <a:r>
                        <a:rPr lang="en-US" altLang="ko-KR" sz="1400" baseline="0" smtClean="0"/>
                        <a:t> + elem1 * elem2</a:t>
                      </a:r>
                      <a:r>
                        <a:rPr lang="ko-KR" altLang="en-US" sz="1400" baseline="0" smtClean="0"/>
                        <a:t>를 호출하여 계산한다</a:t>
                      </a:r>
                      <a:r>
                        <a:rPr lang="en-US" altLang="ko-KR" sz="1400" baseline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T accumulate(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beg1,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end1, 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        </a:t>
                      </a:r>
                      <a:r>
                        <a:rPr lang="en-US" altLang="ko-KR" sz="1400" baseline="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beg2, T </a:t>
                      </a:r>
                      <a:r>
                        <a:rPr lang="en-US" altLang="ko-KR" sz="1400" baseline="0" dirty="0" err="1" smtClean="0"/>
                        <a:t>initValue</a:t>
                      </a:r>
                      <a:r>
                        <a:rPr lang="en-US" altLang="ko-KR" sz="1400" baseline="0" dirty="0" smtClean="0"/>
                        <a:t>,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op1,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op2 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[beg,end] </a:t>
                      </a:r>
                      <a:r>
                        <a:rPr lang="ko-KR" altLang="en-US" sz="1400" smtClean="0"/>
                        <a:t>범위의 각각의 원소와 </a:t>
                      </a:r>
                      <a:r>
                        <a:rPr lang="en-US" altLang="ko-KR" sz="1400" smtClean="0"/>
                        <a:t>beg2</a:t>
                      </a:r>
                      <a:r>
                        <a:rPr lang="ko-KR" altLang="en-US" sz="1400" smtClean="0"/>
                        <a:t>로 시작하는 두 번째 범위에 대해서</a:t>
                      </a:r>
                      <a:endParaRPr lang="en-US" altLang="ko-KR" sz="14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 </a:t>
                      </a:r>
                      <a:r>
                        <a:rPr lang="en-US" altLang="ko-KR" sz="1400" smtClean="0"/>
                        <a:t>initValue = op1(initValue, op2(elem1,elem2))</a:t>
                      </a:r>
                      <a:r>
                        <a:rPr lang="ko-KR" altLang="en-US" sz="1400" baseline="0" smtClean="0"/>
                        <a:t>를 호출하여 계산한다</a:t>
                      </a:r>
                      <a:r>
                        <a:rPr lang="en-US" altLang="ko-KR" sz="1400" baseline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/>
                        <a:t>그리고 </a:t>
                      </a:r>
                      <a:r>
                        <a:rPr lang="en-US" altLang="ko-KR" sz="1400" baseline="0" smtClean="0"/>
                        <a:t>initValue</a:t>
                      </a:r>
                      <a:r>
                        <a:rPr lang="ko-KR" altLang="en-US" sz="1400" baseline="0" smtClean="0"/>
                        <a:t>의 최종내적값을 반환한다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initValue + (a1*b2)+(a2*b2)+....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628654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수치 알고리즘</a:t>
                      </a:r>
                      <a:r>
                        <a:rPr lang="en-US" altLang="ko-KR" sz="1800" smtClean="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adjacent_difference()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adjacent_difference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err="1" smtClean="0"/>
                        <a:t>destBeg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[sourceBeg,sourceEnd]</a:t>
                      </a:r>
                      <a:r>
                        <a:rPr lang="ko-KR" altLang="en-US" sz="1400" baseline="0" smtClean="0"/>
                        <a:t>의 각 원소에 대해서 차이를 계산한다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OutputIterator </a:t>
                      </a:r>
                      <a:r>
                        <a:rPr lang="en-US" altLang="ko-KR" sz="1400" dirty="0" err="1" smtClean="0"/>
                        <a:t>adjacent_difference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            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op )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[sourceBeg,sourceEnd]</a:t>
                      </a:r>
                      <a:r>
                        <a:rPr lang="ko-KR" altLang="en-US" sz="1400" baseline="0" smtClean="0"/>
                        <a:t>의 각 원소에 대해서 </a:t>
                      </a:r>
                      <a:r>
                        <a:rPr lang="en-US" altLang="ko-KR" sz="1400" baseline="0" smtClean="0"/>
                        <a:t>op</a:t>
                      </a:r>
                      <a:r>
                        <a:rPr lang="ko-KR" altLang="en-US" sz="1400" baseline="0" smtClean="0"/>
                        <a:t>를 호출한다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그리고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시작하는 목적지 범위에 결과를 기록한다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123456 =&gt; 1,1,1,1,1,1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123456-&gt;1,3,5,7,9,11 ( plus&lt;int&gt;() ) a1, a2 op a3, a3 op a2, a4 op a3...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partial_sum()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partial_sum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err="1" smtClean="0"/>
                        <a:t>destBeg</a:t>
                      </a:r>
                      <a:r>
                        <a:rPr lang="en-US" altLang="ko-KR" sz="1400" baseline="0" smtClean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[sourceBeg,sourceEnd]</a:t>
                      </a:r>
                      <a:r>
                        <a:rPr lang="ko-KR" altLang="en-US" sz="1400" baseline="0" smtClean="0"/>
                        <a:t>의 각 원소에 대해서 부분합을 계산하여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시작하는 목적지 범위에 결과를 기록한다</a:t>
                      </a:r>
                      <a:r>
                        <a:rPr lang="en-US" altLang="ko-KR" sz="1400" baseline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OutputIterator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partial_sum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sourceBeg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                                  </a:t>
                      </a:r>
                      <a:r>
                        <a:rPr lang="en-US" altLang="ko-KR" sz="1400" dirty="0" err="1" smtClean="0"/>
                        <a:t>InputIterator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sourceEnd</a:t>
                      </a:r>
                      <a:r>
                        <a:rPr lang="en-US" altLang="ko-KR" sz="1400" baseline="0" dirty="0" smtClean="0"/>
                        <a:t>,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                          </a:t>
                      </a:r>
                      <a:r>
                        <a:rPr lang="en-US" altLang="ko-KR" sz="1400" baseline="0" dirty="0" err="1" smtClean="0"/>
                        <a:t>OutputIterator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destBeg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BinaryFunc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[sourceBeg,sourceEnd]</a:t>
                      </a:r>
                      <a:r>
                        <a:rPr lang="ko-KR" altLang="en-US" sz="1400" baseline="0" smtClean="0"/>
                        <a:t>의 각 원소에 대해서 </a:t>
                      </a:r>
                      <a:r>
                        <a:rPr lang="en-US" altLang="ko-KR" sz="1400" baseline="0" smtClean="0"/>
                        <a:t>op</a:t>
                      </a:r>
                      <a:r>
                        <a:rPr lang="ko-KR" altLang="en-US" sz="1400" baseline="0" smtClean="0"/>
                        <a:t>를 호출한다</a:t>
                      </a:r>
                      <a:r>
                        <a:rPr lang="en-US" altLang="ko-KR" sz="1400" baseline="0" smtClean="0"/>
                        <a:t>. </a:t>
                      </a:r>
                      <a:r>
                        <a:rPr lang="ko-KR" altLang="en-US" sz="1400" baseline="0" smtClean="0"/>
                        <a:t>그리고 </a:t>
                      </a:r>
                      <a:r>
                        <a:rPr lang="en-US" altLang="ko-KR" sz="1400" baseline="0" smtClean="0"/>
                        <a:t>destBeg</a:t>
                      </a:r>
                      <a:r>
                        <a:rPr lang="ko-KR" altLang="en-US" sz="1400" baseline="0" smtClean="0"/>
                        <a:t>로 시작하는 목적지 범위에 결과를 기록한다</a:t>
                      </a:r>
                      <a:r>
                        <a:rPr lang="en-US" altLang="ko-KR" sz="1400" baseline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123456 =&gt; 1,3,4,10,15,21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123456-&gt;1,2,46,24,120,720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Iterator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700092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보조 반복자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advance()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인자로 전달된 값만큼 반복자의 위치를 증가시킨다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그러므로 반복자의 위치를 하나 이상의 원소로 증가시킬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distance()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반복자의 위치 차이를 계산한다</a:t>
                      </a:r>
                      <a:r>
                        <a:rPr lang="en-US" altLang="ko-KR" sz="1800" dirty="0" smtClean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iter_swap()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반복자가 가리키고 있는 값을 교체하는 기능을 제공한다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반복자 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어탭터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base()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역방향 반복자를 일반 반복자로 전환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en-US" altLang="ko-KR" sz="1800" dirty="0" smtClean="0"/>
                        <a:t>list&lt;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 &gt;::</a:t>
                      </a:r>
                      <a:r>
                        <a:rPr lang="en-US" altLang="ko-KR" sz="1800" dirty="0" err="1" smtClean="0"/>
                        <a:t>iterator</a:t>
                      </a:r>
                      <a:r>
                        <a:rPr lang="en-US" altLang="ko-KR" sz="1800" baseline="0" dirty="0" smtClean="0"/>
                        <a:t> pos;</a:t>
                      </a:r>
                    </a:p>
                    <a:p>
                      <a:pPr algn="l" latinLnBrk="1"/>
                      <a:r>
                        <a:rPr lang="en-US" altLang="ko-KR" sz="1800" baseline="0" dirty="0" smtClean="0"/>
                        <a:t>pos = </a:t>
                      </a:r>
                      <a:r>
                        <a:rPr lang="en-US" altLang="ko-KR" sz="1800" baseline="0" dirty="0" err="1" smtClean="0"/>
                        <a:t>rpos.base</a:t>
                      </a:r>
                      <a:r>
                        <a:rPr lang="en-US" altLang="ko-KR" sz="1800" baseline="0" dirty="0" smtClean="0"/>
                        <a:t>();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reverse_iterator</a:t>
                      </a:r>
                      <a:r>
                        <a:rPr lang="en-US" altLang="ko-KR" sz="1800" baseline="0" smtClean="0"/>
                        <a:t> 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일반 반복자를 역방향 반복자로 변경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en-US" altLang="ko-KR" sz="1800" dirty="0" smtClean="0"/>
                        <a:t>vector&lt;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&gt;::</a:t>
                      </a:r>
                      <a:r>
                        <a:rPr lang="en-US" altLang="ko-KR" sz="1800" dirty="0" err="1" smtClean="0"/>
                        <a:t>reverse_iterator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rpos</a:t>
                      </a:r>
                      <a:r>
                        <a:rPr lang="en-US" altLang="ko-KR" sz="1800" baseline="0" dirty="0" smtClean="0"/>
                        <a:t>( pos );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dirty="0" err="1" smtClean="0">
                <a:solidFill>
                  <a:schemeClr val="accent1"/>
                </a:solidFill>
              </a:rPr>
              <a:t>Iterator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357454"/>
                <a:gridCol w="2071702"/>
                <a:gridCol w="2428892"/>
              </a:tblGrid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삽입반복자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클래스</a:t>
                      </a:r>
                    </a:p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호출되는 함수</a:t>
                      </a:r>
                    </a:p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생성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후위</a:t>
                      </a:r>
                      <a:r>
                        <a:rPr lang="en-US" altLang="ko-KR" sz="1800" smtClean="0"/>
                        <a:t>-</a:t>
                      </a:r>
                      <a:r>
                        <a:rPr lang="ko-KR" altLang="en-US" sz="1800" smtClean="0"/>
                        <a:t>삽입</a:t>
                      </a:r>
                      <a:r>
                        <a:rPr lang="en-US" altLang="ko-KR" sz="1800" smtClean="0"/>
                        <a:t>-</a:t>
                      </a:r>
                      <a:r>
                        <a:rPr lang="ko-KR" altLang="en-US" sz="1800" smtClean="0"/>
                        <a:t>반복자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back_insert_iterator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push_back(value)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back_inserter</a:t>
                      </a:r>
                      <a:r>
                        <a:rPr lang="en-US" altLang="ko-KR" sz="1800" dirty="0" smtClean="0"/>
                        <a:t>( cont )</a:t>
                      </a:r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전위</a:t>
                      </a:r>
                      <a:r>
                        <a:rPr lang="en-US" altLang="ko-KR" sz="1800" smtClean="0"/>
                        <a:t>-</a:t>
                      </a:r>
                      <a:r>
                        <a:rPr lang="ko-KR" altLang="en-US" sz="1800" smtClean="0"/>
                        <a:t>삽입</a:t>
                      </a:r>
                      <a:r>
                        <a:rPr lang="en-US" altLang="ko-KR" sz="1800" smtClean="0"/>
                        <a:t>-</a:t>
                      </a:r>
                      <a:r>
                        <a:rPr lang="ko-KR" altLang="en-US" sz="1800" smtClean="0"/>
                        <a:t>반복자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front_insert_iterator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push_front</a:t>
                      </a:r>
                      <a:r>
                        <a:rPr lang="en-US" altLang="ko-KR" sz="1800" dirty="0" smtClean="0"/>
                        <a:t>( </a:t>
                      </a:r>
                      <a:r>
                        <a:rPr lang="en-US" altLang="ko-KR" sz="1800" dirty="0" err="1" smtClean="0"/>
                        <a:t>vlaue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front_inserter</a:t>
                      </a:r>
                      <a:r>
                        <a:rPr lang="en-US" altLang="ko-KR" sz="1800" dirty="0" smtClean="0"/>
                        <a:t>(cont)</a:t>
                      </a:r>
                      <a:endParaRPr lang="ko-KR" altLang="en-US" sz="1800" dirty="0"/>
                    </a:p>
                  </a:txBody>
                  <a:tcPr/>
                </a:tc>
              </a:tr>
              <a:tr h="25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일반적인 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삽입 반복자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insert_iterator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insert(</a:t>
                      </a:r>
                      <a:r>
                        <a:rPr lang="en-US" altLang="ko-KR" sz="1800" dirty="0" err="1" smtClean="0"/>
                        <a:t>pos,value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inserter(cont,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pso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스트림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반복자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입력스트림반복자</a:t>
                      </a:r>
                      <a:endParaRPr lang="ko-KR" altLang="en-US" sz="1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istream_iterator</a:t>
                      </a:r>
                      <a:r>
                        <a:rPr lang="en-US" altLang="ko-KR" sz="1800" dirty="0" smtClean="0"/>
                        <a:t>&lt;</a:t>
                      </a:r>
                      <a:r>
                        <a:rPr lang="en-US" altLang="ko-KR" sz="1800" dirty="0" err="1" smtClean="0"/>
                        <a:t>stirng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en-US" altLang="ko-KR" sz="1800" dirty="0" err="1" smtClean="0"/>
                        <a:t>cinpos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cin</a:t>
                      </a:r>
                      <a:r>
                        <a:rPr lang="en-US" altLang="ko-KR" sz="1800" dirty="0" smtClean="0"/>
                        <a:t>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출력스트림반복자</a:t>
                      </a:r>
                      <a:endParaRPr lang="ko-KR" altLang="en-US" sz="1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ostream_iterator</a:t>
                      </a:r>
                      <a:r>
                        <a:rPr lang="en-US" altLang="ko-KR" sz="1800" dirty="0" smtClean="0"/>
                        <a:t>&lt;string&gt; </a:t>
                      </a:r>
                      <a:r>
                        <a:rPr lang="en-US" altLang="ko-KR" sz="1800" dirty="0" err="1" smtClean="0"/>
                        <a:t>coutpos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cout</a:t>
                      </a:r>
                      <a:r>
                        <a:rPr lang="en-US" altLang="ko-KR" sz="1800" dirty="0" smtClean="0"/>
                        <a:t>, “ “ 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mtClean="0">
                <a:solidFill>
                  <a:schemeClr val="bg1"/>
                </a:solidFill>
              </a:rPr>
              <a:t>함수</a:t>
            </a:r>
            <a:r>
              <a:rPr lang="en-US" altLang="ko-KR" smtClean="0">
                <a:solidFill>
                  <a:schemeClr val="bg1"/>
                </a:solidFill>
              </a:rPr>
              <a:t>-</a:t>
            </a:r>
            <a:r>
              <a:rPr lang="ko-KR" altLang="en-US" smtClean="0">
                <a:solidFill>
                  <a:schemeClr val="bg1"/>
                </a:solidFill>
              </a:rPr>
              <a:t>객체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1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1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정렬 기준으로서의 함수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객체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set&lt;Person,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PersonSortCriterion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PersonSet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내부상태를 가지는 함수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객체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Generate_n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 back-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inseerter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coll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4,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IntSequence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(43 ));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chemeClr val="bg1"/>
                          </a:solidFill>
                        </a:rPr>
                        <a:t>For_each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의 반환값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MeanValue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mv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for_each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coll.begin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coll.end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b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MeanValue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() );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조건자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(predicate)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와 함수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객체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pos =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remove_if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coll.begin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coll.end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(),  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range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Nth(3));                  // remove criterion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6572296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삽입 및 제거 동작</a:t>
                      </a:r>
                      <a:r>
                        <a:rPr lang="en-US" altLang="ko-KR" dirty="0" smtClean="0"/>
                        <a:t>-2-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c.erase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pos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반복자 </a:t>
                      </a:r>
                      <a:r>
                        <a:rPr lang="en-US" altLang="ko-KR" smtClean="0"/>
                        <a:t>pos </a:t>
                      </a:r>
                      <a:r>
                        <a:rPr lang="ko-KR" altLang="en-US" smtClean="0"/>
                        <a:t>위치의 원소를 제거한다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그리고 다음 원소의 위치를 반환한다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c.erase(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[beg,</a:t>
                      </a:r>
                      <a:r>
                        <a:rPr lang="en-US" altLang="ko-KR" baseline="0" smtClean="0"/>
                        <a:t> end] </a:t>
                      </a:r>
                      <a:r>
                        <a:rPr lang="ko-KR" altLang="en-US" baseline="0" smtClean="0"/>
                        <a:t>범위의 모든 원소들을 제거한다</a:t>
                      </a:r>
                      <a:r>
                        <a:rPr lang="en-US" altLang="ko-KR" baseline="0" smtClean="0"/>
                        <a:t>. </a:t>
                      </a:r>
                      <a:r>
                        <a:rPr lang="ko-KR" altLang="en-US" baseline="0" smtClean="0"/>
                        <a:t>그리고 다음 원소의 위치를 반환한다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c.resize( num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원소의 개수를 </a:t>
                      </a:r>
                      <a:r>
                        <a:rPr lang="en-US" altLang="ko-KR" smtClean="0"/>
                        <a:t>num</a:t>
                      </a:r>
                      <a:r>
                        <a:rPr lang="ko-KR" altLang="en-US" smtClean="0"/>
                        <a:t>개로 변경한다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만약 </a:t>
                      </a:r>
                      <a:r>
                        <a:rPr lang="en-US" altLang="ko-KR" smtClean="0"/>
                        <a:t>size()</a:t>
                      </a:r>
                      <a:r>
                        <a:rPr lang="ko-KR" altLang="en-US" smtClean="0"/>
                        <a:t>가 증가한다면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새로운 원소들은 그들의 디폴트 생성자게 의해서 생성된다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c.resize( num,</a:t>
                      </a:r>
                      <a:r>
                        <a:rPr lang="en-US" altLang="ko-KR" baseline="0" smtClean="0"/>
                        <a:t>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원소의 개수를 </a:t>
                      </a:r>
                      <a:r>
                        <a:rPr lang="en-US" altLang="ko-KR" smtClean="0"/>
                        <a:t>num</a:t>
                      </a:r>
                      <a:r>
                        <a:rPr lang="ko-KR" altLang="en-US" smtClean="0"/>
                        <a:t>개로 변경한다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만약 </a:t>
                      </a:r>
                      <a:r>
                        <a:rPr lang="en-US" altLang="ko-KR" smtClean="0"/>
                        <a:t> size()</a:t>
                      </a:r>
                      <a:r>
                        <a:rPr lang="ko-KR" altLang="en-US" smtClean="0"/>
                        <a:t>가 증가된다면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새로운 원소는 </a:t>
                      </a:r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의 복사본이다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c.clear()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모든 원소들을 제거한다</a:t>
                      </a:r>
                      <a:r>
                        <a:rPr lang="en-US" altLang="ko-KR" smtClean="0"/>
                        <a:t>.( </a:t>
                      </a:r>
                      <a:r>
                        <a:rPr lang="ko-KR" altLang="en-US" smtClean="0"/>
                        <a:t>빈 컨테이너로 만든다</a:t>
                      </a:r>
                      <a:r>
                        <a:rPr lang="en-US" altLang="ko-KR" smtClean="0"/>
                        <a:t>. )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mtClean="0">
                <a:solidFill>
                  <a:schemeClr val="bg1"/>
                </a:solidFill>
              </a:rPr>
              <a:t>함수</a:t>
            </a:r>
            <a:r>
              <a:rPr lang="en-US" altLang="ko-KR" smtClean="0">
                <a:solidFill>
                  <a:schemeClr val="bg1"/>
                </a:solidFill>
              </a:rPr>
              <a:t>-</a:t>
            </a:r>
            <a:r>
              <a:rPr lang="ko-KR" altLang="en-US" smtClean="0">
                <a:solidFill>
                  <a:schemeClr val="bg1"/>
                </a:solidFill>
              </a:rPr>
              <a:t>객체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1285884"/>
                <a:gridCol w="3167085"/>
                <a:gridCol w="1905013"/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미리 정의된 함수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객체</a:t>
                      </a:r>
                      <a:r>
                        <a:rPr lang="en-US" altLang="ko-KR" sz="1800" dirty="0" smtClean="0"/>
                        <a:t>(-1-)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negate&lt;type&gt;()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less&lt;type&gt;()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plus&lt;type&gt;()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greate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&lt;=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minus&lt;type&gt;()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*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less_equal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&gt;=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multiplies&lt;type&gt;()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/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logical_net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!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divides&lt;type&gt;()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logical_and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&amp;&amp;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modulus&lt;type&gt;()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==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logical_or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||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equal_to</a:t>
                      </a:r>
                      <a:r>
                        <a:rPr lang="en-US" altLang="ko-KR" sz="1800" dirty="0" smtClean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!=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not_equal_to&lt;type&gt;()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&lt;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mtClean="0"/>
              <a:t>함수</a:t>
            </a:r>
            <a:r>
              <a:rPr lang="en-US" altLang="ko-KR" smtClean="0"/>
              <a:t>-</a:t>
            </a:r>
            <a:r>
              <a:rPr lang="ko-KR" altLang="en-US" smtClean="0"/>
              <a:t>객체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642918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857256"/>
                <a:gridCol w="6143668"/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미리 정의된 함수 </a:t>
                      </a:r>
                      <a:r>
                        <a:rPr lang="ko-KR" altLang="en-US" sz="1800" dirty="0" err="1" smtClean="0"/>
                        <a:t>어탭터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bind1st( op, </a:t>
                      </a:r>
                      <a:r>
                        <a:rPr lang="en-US" altLang="ko-KR" sz="1800" dirty="0" err="1" smtClean="0"/>
                        <a:t>vlaue</a:t>
                      </a:r>
                      <a:r>
                        <a:rPr lang="en-US" altLang="ko-KR" sz="1800" dirty="0" smtClean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op( value,</a:t>
                      </a:r>
                      <a:r>
                        <a:rPr lang="en-US" altLang="ko-KR" sz="1800" baseline="0" smtClean="0"/>
                        <a:t> </a:t>
                      </a:r>
                      <a:r>
                        <a:rPr lang="ko-KR" altLang="en-US" sz="1800" baseline="0" smtClean="0"/>
                        <a:t>파라미터 </a:t>
                      </a:r>
                      <a:r>
                        <a:rPr lang="en-US" altLang="ko-KR" sz="1800" baseline="0" smtClean="0"/>
                        <a:t>)</a:t>
                      </a:r>
                      <a:endParaRPr lang="ko-KR" altLang="en-US" sz="180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bind2nd( op, value ) 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op( </a:t>
                      </a:r>
                      <a:r>
                        <a:rPr lang="ko-KR" altLang="en-US" sz="1800" dirty="0" err="1" smtClean="0"/>
                        <a:t>파라미터</a:t>
                      </a:r>
                      <a:r>
                        <a:rPr lang="en-US" altLang="ko-KR" sz="1800" dirty="0" smtClean="0"/>
                        <a:t>, value</a:t>
                      </a:r>
                      <a:r>
                        <a:rPr lang="en-US" altLang="ko-KR" sz="1800" baseline="0" dirty="0" smtClean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not1( op ) </a:t>
                      </a:r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!op(</a:t>
                      </a:r>
                      <a:r>
                        <a:rPr lang="ko-KR" altLang="en-US" sz="1800" dirty="0" err="1" smtClean="0"/>
                        <a:t>파라미터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not2(op)</a:t>
                      </a:r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!op(</a:t>
                      </a:r>
                      <a:r>
                        <a:rPr lang="ko-KR" altLang="en-US" sz="1800" dirty="0" err="1" smtClean="0"/>
                        <a:t>파라미터</a:t>
                      </a:r>
                      <a:r>
                        <a:rPr lang="en-US" altLang="ko-KR" sz="1800" dirty="0" smtClean="0"/>
                        <a:t>1,</a:t>
                      </a:r>
                      <a:r>
                        <a:rPr lang="ko-KR" altLang="en-US" sz="1800" dirty="0" err="1" smtClean="0"/>
                        <a:t>파타미터</a:t>
                      </a:r>
                      <a:r>
                        <a:rPr lang="en-US" altLang="ko-KR" sz="1800" dirty="0" smtClean="0"/>
                        <a:t>2)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멤버함수에 대한 함수 어댑터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mem_fun_ref(op)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객체에</a:t>
                      </a:r>
                      <a:r>
                        <a:rPr lang="ko-KR" altLang="en-US" sz="1800" baseline="0" dirty="0" smtClean="0"/>
                        <a:t> 대해서 멤버 함수 </a:t>
                      </a:r>
                      <a:r>
                        <a:rPr lang="en-US" altLang="ko-KR" sz="1800" baseline="0" dirty="0" smtClean="0"/>
                        <a:t>op()</a:t>
                      </a:r>
                      <a:r>
                        <a:rPr lang="ko-KR" altLang="en-US" sz="1800" baseline="0" dirty="0" smtClean="0"/>
                        <a:t>를 호출한다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mem_fun(</a:t>
                      </a:r>
                      <a:r>
                        <a:rPr lang="en-US" altLang="ko-KR" sz="1800" baseline="0" smtClean="0"/>
                        <a:t> op )  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객체의 포인터에 대해서 멤버 함수 </a:t>
                      </a:r>
                      <a:r>
                        <a:rPr lang="en-US" altLang="ko-KR" sz="1800" dirty="0" smtClean="0"/>
                        <a:t>op()</a:t>
                      </a:r>
                      <a:r>
                        <a:rPr lang="ko-KR" altLang="en-US" sz="1800" dirty="0" smtClean="0"/>
                        <a:t>를 호출한다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기존 함수들을 위한 함수 어댑터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mtClean="0"/>
                        <a:t>ptr_fun( op</a:t>
                      </a:r>
                      <a:r>
                        <a:rPr lang="en-US" altLang="ko-KR" sz="1800" baseline="0" smtClean="0"/>
                        <a:t> )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* op(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파라미터</a:t>
                      </a:r>
                      <a:r>
                        <a:rPr lang="en-US" altLang="ko-KR" sz="1800" baseline="0" dirty="0" smtClean="0"/>
                        <a:t>)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* op(</a:t>
                      </a:r>
                      <a:r>
                        <a:rPr lang="ko-KR" altLang="en-US" sz="1800" baseline="0" dirty="0" err="1" smtClean="0"/>
                        <a:t>파라미터</a:t>
                      </a:r>
                      <a:r>
                        <a:rPr lang="en-US" altLang="ko-KR" sz="1800" baseline="0" dirty="0" smtClean="0"/>
                        <a:t>1, </a:t>
                      </a:r>
                      <a:r>
                        <a:rPr lang="ko-KR" altLang="en-US" sz="1800" baseline="0" dirty="0" err="1" smtClean="0"/>
                        <a:t>파라미터</a:t>
                      </a:r>
                      <a:r>
                        <a:rPr lang="en-US" altLang="ko-KR" sz="1800" baseline="0" dirty="0" smtClean="0"/>
                        <a:t>2 )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>
              <a:alpha val="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chemeClr val="accent1"/>
                </a:solidFill>
              </a:rPr>
              <a:t>함수</a:t>
            </a:r>
            <a:r>
              <a:rPr lang="en-US" altLang="ko-KR" dirty="0" smtClean="0">
                <a:solidFill>
                  <a:schemeClr val="accent1"/>
                </a:solidFill>
              </a:rPr>
              <a:t>-</a:t>
            </a:r>
            <a:r>
              <a:rPr lang="ko-KR" altLang="en-US" dirty="0" smtClean="0">
                <a:solidFill>
                  <a:schemeClr val="accent1"/>
                </a:solidFill>
              </a:rPr>
              <a:t>객체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1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  <a:gridCol w="714381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미리 정의된 함수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객체</a:t>
                      </a:r>
                      <a:r>
                        <a:rPr lang="en-US" altLang="ko-KR" sz="1800" dirty="0" smtClean="0"/>
                        <a:t>(-2-)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#include</a:t>
                      </a:r>
                      <a:r>
                        <a:rPr lang="en-US" altLang="ko-KR" sz="1800" baseline="0" dirty="0" smtClean="0"/>
                        <a:t> &lt;functional&gt;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// 42</a:t>
                      </a:r>
                      <a:r>
                        <a:rPr lang="ko-KR" altLang="en-US" sz="1800" dirty="0" smtClean="0"/>
                        <a:t>보다 큰 리스트들을 검색한다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dirty="0" err="1" smtClean="0"/>
                        <a:t>Find_if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coll.begin</a:t>
                      </a:r>
                      <a:r>
                        <a:rPr lang="en-US" altLang="ko-KR" sz="1800" dirty="0" smtClean="0"/>
                        <a:t>(), </a:t>
                      </a:r>
                      <a:r>
                        <a:rPr lang="en-US" altLang="ko-KR" sz="1800" dirty="0" err="1" smtClean="0"/>
                        <a:t>coll.end</a:t>
                      </a:r>
                      <a:r>
                        <a:rPr lang="en-US" altLang="ko-KR" sz="1800" dirty="0" smtClean="0"/>
                        <a:t>(), bind2dc( greater&lt;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&gt;(), 43 ) );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// 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모든 홀수에 대해서 </a:t>
                      </a:r>
                      <a:r>
                        <a:rPr lang="en-US" altLang="ko-KR" sz="1800" baseline="0" dirty="0" smtClean="0"/>
                        <a:t>true</a:t>
                      </a:r>
                      <a:r>
                        <a:rPr lang="ko-KR" altLang="en-US" sz="1800" baseline="0" dirty="0" smtClean="0"/>
                        <a:t>를 반환</a:t>
                      </a:r>
                      <a:r>
                        <a:rPr lang="en-US" altLang="ko-KR" sz="1800" baseline="0" dirty="0" smtClean="0"/>
                        <a:t>( not1(true))</a:t>
                      </a:r>
                      <a:r>
                        <a:rPr lang="ko-KR" altLang="en-US" sz="1800" baseline="0" dirty="0" smtClean="0"/>
                        <a:t>하여 짝수리스트를 검색한다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en-US" altLang="ko-KR" sz="1800" dirty="0" err="1" smtClean="0"/>
                        <a:t>Find_if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coll.begin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dirty="0" err="1" smtClean="0"/>
                        <a:t>coll.end</a:t>
                      </a:r>
                      <a:r>
                        <a:rPr lang="en-US" altLang="ko-KR" sz="1800" baseline="0" dirty="0" smtClean="0"/>
                        <a:t>(), not1( bind2nd(modulus&lt;</a:t>
                      </a:r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&gt;(), 2 ));  (X%2==0)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//</a:t>
                      </a:r>
                      <a:r>
                        <a:rPr lang="ko-KR" altLang="en-US" sz="1800" dirty="0" smtClean="0"/>
                        <a:t>멤버함수 </a:t>
                      </a:r>
                      <a:r>
                        <a:rPr lang="en-US" altLang="ko-KR" sz="1800" dirty="0" err="1" smtClean="0"/>
                        <a:t>printWidthfix</a:t>
                      </a:r>
                      <a:r>
                        <a:rPr lang="en-US" altLang="ko-KR" sz="1800" dirty="0" smtClean="0"/>
                        <a:t>(string</a:t>
                      </a:r>
                      <a:r>
                        <a:rPr lang="en-US" altLang="ko-KR" sz="1800" baseline="0" dirty="0" smtClean="0"/>
                        <a:t> prefix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를 호출하고 </a:t>
                      </a:r>
                      <a:r>
                        <a:rPr lang="ko-KR" altLang="en-US" sz="1800" dirty="0" err="1" smtClean="0"/>
                        <a:t>인자값으로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baseline="0" dirty="0" smtClean="0"/>
                        <a:t>“Person: “ </a:t>
                      </a:r>
                      <a:r>
                        <a:rPr lang="ko-KR" altLang="en-US" sz="1800" baseline="0" dirty="0" smtClean="0"/>
                        <a:t>를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전달한다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en-US" altLang="ko-KR" sz="1800" dirty="0" err="1" smtClean="0"/>
                        <a:t>For_each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coll.begin</a:t>
                      </a:r>
                      <a:r>
                        <a:rPr lang="en-US" altLang="ko-KR" sz="1800" baseline="0" dirty="0" smtClean="0"/>
                        <a:t>(), </a:t>
                      </a:r>
                      <a:r>
                        <a:rPr lang="en-US" altLang="ko-KR" sz="1800" baseline="0" dirty="0" err="1" smtClean="0"/>
                        <a:t>coll,end</a:t>
                      </a:r>
                      <a:r>
                        <a:rPr lang="en-US" altLang="ko-KR" sz="1800" baseline="0" dirty="0" smtClean="0"/>
                        <a:t>(), 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                   bind2nd( </a:t>
                      </a:r>
                      <a:r>
                        <a:rPr lang="en-US" altLang="ko-KR" sz="1800" baseline="0" dirty="0" err="1" smtClean="0"/>
                        <a:t>mem_fun_ref</a:t>
                      </a:r>
                      <a:r>
                        <a:rPr lang="en-US" altLang="ko-KR" sz="1800" baseline="0" dirty="0" smtClean="0"/>
                        <a:t>(&amp;Person::</a:t>
                      </a:r>
                      <a:r>
                        <a:rPr lang="en-US" altLang="ko-KR" sz="1800" baseline="0" dirty="0" err="1" smtClean="0"/>
                        <a:t>printWidhfix</a:t>
                      </a:r>
                      <a:r>
                        <a:rPr lang="en-US" altLang="ko-KR" sz="1800" baseline="0" dirty="0" smtClean="0"/>
                        <a:t>), “Person: “ ));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solidFill>
                  <a:schemeClr val="bg1"/>
                </a:solidFill>
              </a:rPr>
              <a:t>deque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/>
                <a:gridCol w="607223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복사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소멸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deque &lt;</a:t>
                      </a:r>
                      <a:r>
                        <a:rPr lang="en-US" altLang="ko-KR" baseline="0" smtClean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원소 없이 빈 </a:t>
                      </a:r>
                      <a:r>
                        <a:rPr lang="en-US" altLang="ko-KR" smtClean="0"/>
                        <a:t>deque </a:t>
                      </a:r>
                      <a:r>
                        <a:rPr lang="ko-KR" altLang="en-US" baseline="0" smtClean="0"/>
                        <a:t>생성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deque 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같은  타입의 다른 </a:t>
                      </a:r>
                      <a:r>
                        <a:rPr lang="en-US" altLang="ko-KR" smtClean="0"/>
                        <a:t>deque </a:t>
                      </a:r>
                      <a:r>
                        <a:rPr lang="ko-KR" altLang="en-US" baseline="0" smtClean="0"/>
                        <a:t>를 복사하여 생성한다</a:t>
                      </a:r>
                      <a:r>
                        <a:rPr lang="en-US" altLang="ko-KR" baseline="0" smtClean="0"/>
                        <a:t>.(</a:t>
                      </a:r>
                      <a:r>
                        <a:rPr lang="ko-KR" altLang="en-US" baseline="0" smtClean="0"/>
                        <a:t>모든 원소들은 복사된다</a:t>
                      </a:r>
                      <a:r>
                        <a:rPr lang="en-US" altLang="ko-KR" baseline="0" smtClean="0"/>
                        <a:t>.)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deque 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디폴트 </a:t>
                      </a:r>
                      <a:r>
                        <a:rPr lang="ko-KR" altLang="en-US" err="1" smtClean="0"/>
                        <a:t>생성자에</a:t>
                      </a:r>
                      <a:r>
                        <a:rPr lang="ko-KR" altLang="en-US" smtClean="0"/>
                        <a:t> 의해서 생성되는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원소와 함께 </a:t>
                      </a:r>
                      <a:r>
                        <a:rPr lang="en-US" altLang="ko-KR" smtClean="0"/>
                        <a:t>deque </a:t>
                      </a:r>
                      <a:r>
                        <a:rPr lang="ko-KR" altLang="en-US" smtClean="0"/>
                        <a:t>를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deque &lt; Elem &gt;</a:t>
                      </a:r>
                      <a:r>
                        <a:rPr lang="en-US" altLang="ko-KR" baseline="0" smtClean="0"/>
                        <a:t> c(</a:t>
                      </a:r>
                      <a:r>
                        <a:rPr lang="en-US" altLang="ko-KR" baseline="0" err="1" smtClean="0"/>
                        <a:t>n,elem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Elem</a:t>
                      </a:r>
                      <a:r>
                        <a:rPr lang="ko-KR" altLang="en-US" smtClean="0"/>
                        <a:t>원소의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복사본으로 </a:t>
                      </a:r>
                      <a:r>
                        <a:rPr lang="en-US" altLang="ko-KR" smtClean="0"/>
                        <a:t>deque </a:t>
                      </a:r>
                      <a:r>
                        <a:rPr lang="ko-KR" altLang="en-US" smtClean="0"/>
                        <a:t>를 초기화하여 생성한다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deque &lt; Elem &gt; c(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[</a:t>
                      </a:r>
                      <a:r>
                        <a:rPr lang="en-US" altLang="ko-KR" err="1" smtClean="0"/>
                        <a:t>beg,end</a:t>
                      </a:r>
                      <a:r>
                        <a:rPr lang="en-US" altLang="ko-KR" smtClean="0"/>
                        <a:t>]</a:t>
                      </a:r>
                      <a:r>
                        <a:rPr lang="ko-KR" altLang="en-US" smtClean="0"/>
                        <a:t>범위의 원소로 </a:t>
                      </a:r>
                      <a:r>
                        <a:rPr lang="en-US" altLang="ko-KR" smtClean="0"/>
                        <a:t>deque </a:t>
                      </a:r>
                      <a:r>
                        <a:rPr lang="ko-KR" altLang="en-US" smtClean="0"/>
                        <a:t>를</a:t>
                      </a:r>
                      <a:r>
                        <a:rPr lang="ko-KR" altLang="en-US" baseline="0" smtClean="0"/>
                        <a:t> 초기화하여 생성한다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c</a:t>
                      </a:r>
                      <a:r>
                        <a:rPr lang="en-US" altLang="ko-KR" smtClean="0"/>
                        <a:t>.~deque </a:t>
                      </a:r>
                      <a:r>
                        <a:rPr lang="en-US" altLang="ko-KR" baseline="0" smtClean="0"/>
                        <a:t>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모든 원소들을 파괴하고 메모리를 해제한다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1395</TotalTime>
  <Words>6495</Words>
  <Application>Microsoft Office PowerPoint</Application>
  <PresentationFormat>화면 슬라이드 쇼(4:3)</PresentationFormat>
  <Paragraphs>1210</Paragraphs>
  <Slides>82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3" baseType="lpstr">
      <vt:lpstr>kgca</vt:lpstr>
      <vt:lpstr>STL 컨테이너</vt:lpstr>
      <vt:lpstr>vector</vt:lpstr>
      <vt:lpstr>vector</vt:lpstr>
      <vt:lpstr>vector</vt:lpstr>
      <vt:lpstr>vector</vt:lpstr>
      <vt:lpstr>vector</vt:lpstr>
      <vt:lpstr>vector</vt:lpstr>
      <vt:lpstr>vector</vt:lpstr>
      <vt:lpstr>deque</vt:lpstr>
      <vt:lpstr>deque</vt:lpstr>
      <vt:lpstr>deque</vt:lpstr>
      <vt:lpstr>deque</vt:lpstr>
      <vt:lpstr>deque</vt:lpstr>
      <vt:lpstr>deque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set / multiset</vt:lpstr>
      <vt:lpstr>set / multiset</vt:lpstr>
      <vt:lpstr>set / multisetst</vt:lpstr>
      <vt:lpstr>set / multiset</vt:lpstr>
      <vt:lpstr>set / multiset</vt:lpstr>
      <vt:lpstr>set / multiset</vt:lpstr>
      <vt:lpstr>set / multiset</vt:lpstr>
      <vt:lpstr>set / multiset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Iterator</vt:lpstr>
      <vt:lpstr>Iterator</vt:lpstr>
      <vt:lpstr>함수-객체</vt:lpstr>
      <vt:lpstr>함수-객체</vt:lpstr>
      <vt:lpstr>함수-객체</vt:lpstr>
      <vt:lpstr>함수-객체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학생</dc:creator>
  <cp:lastModifiedBy>kgca331</cp:lastModifiedBy>
  <cp:revision>228</cp:revision>
  <dcterms:created xsi:type="dcterms:W3CDTF">2009-04-18T01:22:56Z</dcterms:created>
  <dcterms:modified xsi:type="dcterms:W3CDTF">2017-04-13T01:10:12Z</dcterms:modified>
</cp:coreProperties>
</file>