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72" y="88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A1ED-EFB6-4F2C-AE47-C6B4D4B75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2F034-9011-402D-AA03-E719D308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A33F2-4315-4624-84C0-A7978E7C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D652B-0191-40A4-8E0D-2A9A293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5795E-51BC-41CD-9A25-6B5129D8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3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76897-07C1-4D96-BB6C-61F41E05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04DDB-1E97-4AAE-8709-19B980D5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D1CC1-7272-4333-A08C-66D8D147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7B1D2-01DB-435A-9FC5-D98D8B92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31B56-6C18-41DA-805A-D368908D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AEACE0-9600-484C-8F22-44D2A26DD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6EFE9-77D0-4F18-9908-9CC364CC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82683-E516-4F93-9993-9F7CF969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76B8E-BE99-4854-94B8-002BC27F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220C1-5C15-4916-8433-31EE0B6E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8CB3-4022-41F8-A648-A417FD7B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23F56-72C6-49DE-80AF-A44F930E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18D66-A57E-415D-A993-C23ED191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893B4-475E-42A3-8BDA-F6C39FA6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32DDD-2086-4030-91FE-9982C320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22D1-8088-46B4-957C-4DEE2356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D87DE-2996-4FB6-881E-CC0A7B97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015B5-FEFF-4399-A553-34D3C3AB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ED42E-D94F-47D6-A558-C9A65625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B61CF-9219-4D0B-8C45-D8389E22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7FC25-097B-48D3-9860-0E7A828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0BF6B-1F9A-4492-B92B-A1A81188A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38066-4416-488A-8D7B-71313B63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52BF2-A8DA-4503-8372-8672F4AF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F1548-E20E-4E39-AF42-42B4A4DA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ABCEE-B223-4853-BA73-4E3C124E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0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F9AB3-749A-4B6E-85BC-157A238C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13A6-369C-4E56-933C-88DB3BF0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E4EDC-B5AB-45F5-9ECF-21BC819C8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F24B5-2D43-4740-A5C4-B360D04E5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D5F47C-08BD-495C-95D1-B4DA09268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4AD63E-929E-479C-80C3-65450BF4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2842E-05DD-4120-BD62-EEBBA413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51A49-2763-4241-A4DE-16676BDB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18B3-60E7-45FF-913D-12A655D8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1EBDD-CF26-411A-8E77-FD322068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9EEAA-845C-4990-A179-412EFCE5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20E992-97B7-449F-B43C-22B6647B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4AC41C-89BF-486F-9772-CF624DB8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AF835-57F5-48C8-9ADA-66802A47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2DC18-81C3-4492-BB2A-E95C2A7C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9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E7507-0258-46D1-A8C9-80787FD8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5274E-3F0B-45BE-A27D-32DFCB45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790C0-2AAF-4CEB-810E-56C2896C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F083E-8B84-470F-A05A-0EC1B96E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DF612-BE5F-4B07-B56A-E6696A5B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09BA3-D42C-4056-B65D-FED427FF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5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8A2B5-E729-4890-A731-CAD3617E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35350C-3253-4695-9B75-7EF01A1C8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E72E7-2866-4D41-A1E7-D659E537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563F6-0EBE-444F-902A-3538863E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B90DF-A602-4265-8BE9-7E0E89FC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DCE0B-5CD7-456C-A741-1F1E6CC8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9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42F8C-6C42-4A7F-B65C-33065761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E7B8D-BF11-40BF-BD10-65099FA0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57750-99EF-4431-BE18-9D059D06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45E7-1C52-4AAC-B0A4-36F6340B1DC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A0255-959D-43F4-B4EA-ECC0D1316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8D632-AD97-40B8-BBDB-92619DDD1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2AFAAD0-6335-441D-A5FA-F9FFFF228B26}"/>
              </a:ext>
            </a:extLst>
          </p:cNvPr>
          <p:cNvCxnSpPr/>
          <p:nvPr/>
        </p:nvCxnSpPr>
        <p:spPr>
          <a:xfrm>
            <a:off x="5245100" y="-1625190"/>
            <a:ext cx="0" cy="69809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CD12F2-4303-4C2C-9A71-3A52D8BCBC58}"/>
              </a:ext>
            </a:extLst>
          </p:cNvPr>
          <p:cNvCxnSpPr/>
          <p:nvPr/>
        </p:nvCxnSpPr>
        <p:spPr>
          <a:xfrm>
            <a:off x="4432300" y="-1625190"/>
            <a:ext cx="0" cy="69809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883FF18-9C79-4A8B-92D5-98C54870729F}"/>
              </a:ext>
            </a:extLst>
          </p:cNvPr>
          <p:cNvGrpSpPr/>
          <p:nvPr/>
        </p:nvGrpSpPr>
        <p:grpSpPr>
          <a:xfrm>
            <a:off x="7270712" y="-1746314"/>
            <a:ext cx="1316386" cy="1165088"/>
            <a:chOff x="2905646" y="2562065"/>
            <a:chExt cx="1316386" cy="149576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B9CD83A-DFB4-47C0-9F31-BD3B496BF482}"/>
                </a:ext>
              </a:extLst>
            </p:cNvPr>
            <p:cNvSpPr txBox="1"/>
            <p:nvPr/>
          </p:nvSpPr>
          <p:spPr>
            <a:xfrm>
              <a:off x="3657454" y="2562065"/>
              <a:ext cx="564578" cy="316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Build()</a:t>
              </a:r>
              <a:endPara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8C46D9-BFB4-4216-BD77-38C0675B698E}"/>
                </a:ext>
              </a:extLst>
            </p:cNvPr>
            <p:cNvSpPr txBox="1"/>
            <p:nvPr/>
          </p:nvSpPr>
          <p:spPr>
            <a:xfrm>
              <a:off x="3298382" y="2819116"/>
              <a:ext cx="923650" cy="316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LoadObject</a:t>
              </a:r>
              <a:r>
                <a:rPr lang="en-US" altLang="ko-KR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  <a:endPara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119627B-ADF3-4B51-B8A7-AC8921B23C71}"/>
                </a:ext>
              </a:extLst>
            </p:cNvPr>
            <p:cNvSpPr txBox="1"/>
            <p:nvPr/>
          </p:nvSpPr>
          <p:spPr>
            <a:xfrm>
              <a:off x="3426621" y="3114765"/>
              <a:ext cx="795411" cy="316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Buildtree</a:t>
              </a:r>
              <a:r>
                <a:rPr lang="en-US" altLang="ko-KR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  <a:endPara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485617-3B47-4F9B-8039-BC95EDE334B0}"/>
                </a:ext>
              </a:extLst>
            </p:cNvPr>
            <p:cNvSpPr txBox="1"/>
            <p:nvPr/>
          </p:nvSpPr>
          <p:spPr>
            <a:xfrm>
              <a:off x="2937706" y="3429000"/>
              <a:ext cx="1284326" cy="316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SetNeighborNode</a:t>
              </a:r>
              <a:r>
                <a:rPr lang="en-US" altLang="ko-KR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  <a:endPara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845A0A0-EE4D-47DB-B15B-C14BCB70F28C}"/>
                </a:ext>
              </a:extLst>
            </p:cNvPr>
            <p:cNvSpPr txBox="1"/>
            <p:nvPr/>
          </p:nvSpPr>
          <p:spPr>
            <a:xfrm>
              <a:off x="2905646" y="3741725"/>
              <a:ext cx="1316386" cy="316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CreateIndexBuffer</a:t>
              </a:r>
              <a:r>
                <a:rPr lang="en-US" altLang="ko-KR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  <a:endPara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24D3489-3C93-43B2-8A73-13C1D7C53CB9}"/>
              </a:ext>
            </a:extLst>
          </p:cNvPr>
          <p:cNvSpPr txBox="1"/>
          <p:nvPr/>
        </p:nvSpPr>
        <p:spPr>
          <a:xfrm>
            <a:off x="5531033" y="-1711222"/>
            <a:ext cx="1752403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CreateConstantBuffer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en-US" altLang="ko-KR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CreateVertexBuffer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en-US" altLang="ko-KR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CreateIndexBuffer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en-US" altLang="ko-KR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LoadShader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en-US" altLang="ko-KR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CreateVertexLayout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D86EDFB-B942-49E5-A742-7D5CEEEACB2C}"/>
              </a:ext>
            </a:extLst>
          </p:cNvPr>
          <p:cNvGrpSpPr/>
          <p:nvPr/>
        </p:nvGrpSpPr>
        <p:grpSpPr>
          <a:xfrm>
            <a:off x="-3629819" y="4779329"/>
            <a:ext cx="1276192" cy="246221"/>
            <a:chOff x="2930013" y="5274178"/>
            <a:chExt cx="1276192" cy="246221"/>
          </a:xfrm>
        </p:grpSpPr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AC971A43-FAA8-4754-8FDC-B20C14DCE019}"/>
                </a:ext>
              </a:extLst>
            </p:cNvPr>
            <p:cNvCxnSpPr>
              <a:cxnSpLocks/>
            </p:cNvCxnSpPr>
            <p:nvPr/>
          </p:nvCxnSpPr>
          <p:spPr>
            <a:xfrm>
              <a:off x="2930013" y="5478412"/>
              <a:ext cx="127619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D8FFD1C-0048-4AC6-813F-A567EBB09EEC}"/>
                </a:ext>
              </a:extLst>
            </p:cNvPr>
            <p:cNvSpPr txBox="1"/>
            <p:nvPr/>
          </p:nvSpPr>
          <p:spPr>
            <a:xfrm>
              <a:off x="3180518" y="5274178"/>
              <a:ext cx="7367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Release()</a:t>
              </a:r>
              <a:endPara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4AC7C67-A175-4101-B3C7-F141CCCAC547}"/>
              </a:ext>
            </a:extLst>
          </p:cNvPr>
          <p:cNvGrpSpPr/>
          <p:nvPr/>
        </p:nvGrpSpPr>
        <p:grpSpPr>
          <a:xfrm>
            <a:off x="952703" y="58959"/>
            <a:ext cx="7352106" cy="6994527"/>
            <a:chOff x="1015025" y="903835"/>
            <a:chExt cx="7352106" cy="699452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4B9D51-4D31-42C3-823A-30E1CF075D1B}"/>
                </a:ext>
              </a:extLst>
            </p:cNvPr>
            <p:cNvSpPr/>
            <p:nvPr/>
          </p:nvSpPr>
          <p:spPr>
            <a:xfrm>
              <a:off x="1712923" y="903835"/>
              <a:ext cx="963562" cy="457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Sample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B3A3103-CD81-4552-A784-B387FF1BC701}"/>
                </a:ext>
              </a:extLst>
            </p:cNvPr>
            <p:cNvCxnSpPr>
              <a:cxnSpLocks/>
              <a:stCxn id="6" idx="2"/>
              <a:endCxn id="79" idx="0"/>
            </p:cNvCxnSpPr>
            <p:nvPr/>
          </p:nvCxnSpPr>
          <p:spPr>
            <a:xfrm>
              <a:off x="2194704" y="1361665"/>
              <a:ext cx="0" cy="6078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444D1B3-01D9-4B38-B9B0-77F6EEA85464}"/>
                </a:ext>
              </a:extLst>
            </p:cNvPr>
            <p:cNvSpPr/>
            <p:nvPr/>
          </p:nvSpPr>
          <p:spPr>
            <a:xfrm>
              <a:off x="4994424" y="903835"/>
              <a:ext cx="963562" cy="457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KFbxObj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B3EFD0F-8E4C-435F-9A7F-B5DEFB729A3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5476205" y="1361665"/>
              <a:ext cx="10362" cy="6074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C079592-779B-4477-AD8C-FDA5DE3C90FB}"/>
                </a:ext>
              </a:extLst>
            </p:cNvPr>
            <p:cNvSpPr/>
            <p:nvPr/>
          </p:nvSpPr>
          <p:spPr>
            <a:xfrm>
              <a:off x="5432561" y="1985598"/>
              <a:ext cx="106224" cy="19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25B43E2-D251-463B-BA8B-3F9CAE9C7D04}"/>
                </a:ext>
              </a:extLst>
            </p:cNvPr>
            <p:cNvGrpSpPr/>
            <p:nvPr/>
          </p:nvGrpSpPr>
          <p:grpSpPr>
            <a:xfrm>
              <a:off x="2191868" y="3751463"/>
              <a:ext cx="3294699" cy="246221"/>
              <a:chOff x="2917672" y="3784529"/>
              <a:chExt cx="1298895" cy="246221"/>
            </a:xfrm>
          </p:grpSpPr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5828A6A4-960E-4F6B-9D18-FF56B3634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7672" y="4000205"/>
                <a:ext cx="1298895" cy="0"/>
              </a:xfrm>
              <a:prstGeom prst="straightConnector1">
                <a:avLst/>
              </a:prstGeom>
              <a:ln>
                <a:prstDash val="dash"/>
                <a:headEnd type="none" w="lg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89EC0-4C29-45B2-AD8B-B5077B51A9BA}"/>
                  </a:ext>
                </a:extLst>
              </p:cNvPr>
              <p:cNvSpPr txBox="1"/>
              <p:nvPr/>
            </p:nvSpPr>
            <p:spPr>
              <a:xfrm>
                <a:off x="3278425" y="3784529"/>
                <a:ext cx="535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return;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FF54D40-4873-4947-A754-CB2C4F7380EE}"/>
                </a:ext>
              </a:extLst>
            </p:cNvPr>
            <p:cNvSpPr/>
            <p:nvPr/>
          </p:nvSpPr>
          <p:spPr>
            <a:xfrm>
              <a:off x="1925372" y="4036360"/>
              <a:ext cx="5207305" cy="272348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34" name="사각형: 잘린 한쪽 모서리 133">
              <a:extLst>
                <a:ext uri="{FF2B5EF4-FFF2-40B4-BE49-F238E27FC236}">
                  <a16:creationId xmlns:a16="http://schemas.microsoft.com/office/drawing/2014/main" id="{6EB54717-BE01-4879-93ED-8EAA3DF3E509}"/>
                </a:ext>
              </a:extLst>
            </p:cNvPr>
            <p:cNvSpPr/>
            <p:nvPr/>
          </p:nvSpPr>
          <p:spPr>
            <a:xfrm>
              <a:off x="1579172" y="3695862"/>
              <a:ext cx="493629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Loop</a:t>
              </a:r>
            </a:p>
          </p:txBody>
        </p:sp>
        <p:sp>
          <p:nvSpPr>
            <p:cNvPr id="149" name="사각형: 잘린 한쪽 모서리 148">
              <a:extLst>
                <a:ext uri="{FF2B5EF4-FFF2-40B4-BE49-F238E27FC236}">
                  <a16:creationId xmlns:a16="http://schemas.microsoft.com/office/drawing/2014/main" id="{7EBDD730-BC4A-422D-9E99-D865056D76FC}"/>
                </a:ext>
              </a:extLst>
            </p:cNvPr>
            <p:cNvSpPr/>
            <p:nvPr/>
          </p:nvSpPr>
          <p:spPr>
            <a:xfrm>
              <a:off x="1015025" y="1527767"/>
              <a:ext cx="1076237" cy="457831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pPr algn="ctr"/>
              <a:r>
                <a:rPr lang="en-US" altLang="ko-KR" sz="9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wWinMain</a:t>
              </a:r>
              <a:r>
                <a:rPr lang="en-US" altLang="ko-KR" sz="9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ko-KR" altLang="en-US" sz="9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함수</a:t>
              </a:r>
              <a:endPara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ko-KR" altLang="en-US" sz="9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윈도우 생성</a:t>
              </a:r>
              <a:endParaRPr lang="en-US" altLang="ko-KR" sz="9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552E89F-32B5-47D9-B4CE-6930DB34DBF7}"/>
                </a:ext>
              </a:extLst>
            </p:cNvPr>
            <p:cNvSpPr/>
            <p:nvPr/>
          </p:nvSpPr>
          <p:spPr>
            <a:xfrm>
              <a:off x="1712923" y="7440532"/>
              <a:ext cx="963562" cy="457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Sample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7B82F03-42E6-4014-BF6C-9700556CCA71}"/>
                </a:ext>
              </a:extLst>
            </p:cNvPr>
            <p:cNvSpPr/>
            <p:nvPr/>
          </p:nvSpPr>
          <p:spPr>
            <a:xfrm>
              <a:off x="4994424" y="7440532"/>
              <a:ext cx="963562" cy="457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KFbxObj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4F11185-8995-4B0C-95F5-0987611FA256}"/>
                </a:ext>
              </a:extLst>
            </p:cNvPr>
            <p:cNvSpPr txBox="1"/>
            <p:nvPr/>
          </p:nvSpPr>
          <p:spPr>
            <a:xfrm>
              <a:off x="5530830" y="1911532"/>
              <a:ext cx="14224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LoadObject</a:t>
              </a:r>
              <a:r>
                <a:rPr lang="en-US" altLang="ko-KR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endPara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8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PreProcess</a:t>
              </a:r>
              <a:r>
                <a:rPr lang="en-US" altLang="ko-KR" sz="8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r>
                <a:rPr lang="en-US" altLang="ko-KR" sz="8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ParseAnimation</a:t>
              </a:r>
              <a:r>
                <a:rPr lang="en-US" altLang="ko-KR" sz="8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r>
                <a:rPr lang="en-US" altLang="ko-KR" sz="8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ParseNode</a:t>
              </a:r>
              <a:r>
                <a:rPr lang="en-US" altLang="ko-KR" sz="8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r>
                <a:rPr lang="en-US" altLang="ko-KR" sz="8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ParseAnimationNode</a:t>
              </a:r>
              <a:r>
                <a:rPr lang="en-US" altLang="ko-KR" sz="8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</p:txBody>
        </p:sp>
        <p:sp>
          <p:nvSpPr>
            <p:cNvPr id="87" name="사각형: 잘린 한쪽 모서리 86">
              <a:extLst>
                <a:ext uri="{FF2B5EF4-FFF2-40B4-BE49-F238E27FC236}">
                  <a16:creationId xmlns:a16="http://schemas.microsoft.com/office/drawing/2014/main" id="{1EBBE0FF-E801-4A75-A35A-43C806366A8F}"/>
                </a:ext>
              </a:extLst>
            </p:cNvPr>
            <p:cNvSpPr/>
            <p:nvPr/>
          </p:nvSpPr>
          <p:spPr>
            <a:xfrm>
              <a:off x="4419510" y="2099780"/>
              <a:ext cx="972515" cy="845887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오브젝트</a:t>
              </a:r>
              <a:r>
                <a:rPr lang="en-US" altLang="ko-KR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캐릭터</a:t>
              </a:r>
              <a:endParaRPr lang="en-US" altLang="ko-KR" sz="1000" spc="-1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FBX </a:t>
              </a:r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파일  해석</a:t>
              </a:r>
              <a:endParaRPr lang="en-US" altLang="ko-KR" sz="1000" spc="-1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애니메이션</a:t>
              </a:r>
              <a:r>
                <a:rPr lang="en-US" altLang="ko-KR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1000" spc="-15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메터리얼</a:t>
              </a:r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등 해석한다</a:t>
              </a:r>
              <a:r>
                <a:rPr lang="en-US" altLang="ko-KR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61DF2DF-8E6B-4860-AD66-C8A326F50EBB}"/>
                </a:ext>
              </a:extLst>
            </p:cNvPr>
            <p:cNvSpPr/>
            <p:nvPr/>
          </p:nvSpPr>
          <p:spPr>
            <a:xfrm>
              <a:off x="6419109" y="903835"/>
              <a:ext cx="963562" cy="457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Kmesh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2BD6469-3F53-48BE-B971-2734CC779A8A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6900890" y="1361665"/>
              <a:ext cx="10362" cy="6074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63A501D-B9B0-437D-96B4-C3BE737931C3}"/>
                </a:ext>
              </a:extLst>
            </p:cNvPr>
            <p:cNvSpPr/>
            <p:nvPr/>
          </p:nvSpPr>
          <p:spPr>
            <a:xfrm>
              <a:off x="6419109" y="7440532"/>
              <a:ext cx="963562" cy="457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KMesh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4837500-EC9F-4098-9571-1292FD36F401}"/>
                </a:ext>
              </a:extLst>
            </p:cNvPr>
            <p:cNvSpPr/>
            <p:nvPr/>
          </p:nvSpPr>
          <p:spPr>
            <a:xfrm>
              <a:off x="6855272" y="2936567"/>
              <a:ext cx="108465" cy="10040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0A11BB0-0F54-45FC-9599-B3C8BA779565}"/>
                </a:ext>
              </a:extLst>
            </p:cNvPr>
            <p:cNvSpPr txBox="1"/>
            <p:nvPr/>
          </p:nvSpPr>
          <p:spPr>
            <a:xfrm>
              <a:off x="6944714" y="2902844"/>
              <a:ext cx="14224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CreateModel</a:t>
              </a:r>
              <a:r>
                <a:rPr lang="en-US" altLang="ko-KR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endPara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8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CreateVertexBuffer</a:t>
              </a:r>
              <a:r>
                <a:rPr lang="en-US" altLang="ko-KR" sz="8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r>
                <a:rPr lang="en-US" altLang="ko-KR" sz="8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CreateIndexBuffer</a:t>
              </a:r>
              <a:r>
                <a:rPr lang="en-US" altLang="ko-KR" sz="8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r>
                <a:rPr lang="en-US" altLang="ko-KR" sz="8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LoadTexture</a:t>
              </a:r>
              <a:r>
                <a:rPr lang="en-US" altLang="ko-KR" sz="8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r>
                <a:rPr lang="en-US" altLang="ko-KR" sz="8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CreateVertexLayout</a:t>
              </a:r>
              <a:r>
                <a:rPr lang="en-US" altLang="ko-KR" sz="8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r>
                <a:rPr lang="en-US" altLang="ko-KR" sz="8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CreateConstantBuffer</a:t>
              </a:r>
              <a:r>
                <a:rPr lang="en-US" altLang="ko-KR" sz="8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</p:txBody>
        </p:sp>
        <p:sp>
          <p:nvSpPr>
            <p:cNvPr id="99" name="사각형: 잘린 한쪽 모서리 98">
              <a:extLst>
                <a:ext uri="{FF2B5EF4-FFF2-40B4-BE49-F238E27FC236}">
                  <a16:creationId xmlns:a16="http://schemas.microsoft.com/office/drawing/2014/main" id="{C9CDA062-0A90-4F77-B87F-C96DB15D75BC}"/>
                </a:ext>
              </a:extLst>
            </p:cNvPr>
            <p:cNvSpPr/>
            <p:nvPr/>
          </p:nvSpPr>
          <p:spPr>
            <a:xfrm>
              <a:off x="7024806" y="1729378"/>
              <a:ext cx="1112065" cy="61296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매쉬당</a:t>
              </a:r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모델 생성</a:t>
              </a:r>
              <a:endParaRPr lang="en-US" altLang="ko-KR" sz="1000" spc="-1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Model </a:t>
              </a:r>
              <a:r>
                <a:rPr lang="ko-KR" altLang="en-US" sz="1000" spc="-15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클래스상속받아</a:t>
              </a:r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오버로딩</a:t>
              </a:r>
              <a:endParaRPr lang="en-US" altLang="ko-KR" sz="1000" spc="-1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C47AEE76-79D1-473A-9B6C-29A3142F1CAF}"/>
                </a:ext>
              </a:extLst>
            </p:cNvPr>
            <p:cNvGrpSpPr/>
            <p:nvPr/>
          </p:nvGrpSpPr>
          <p:grpSpPr>
            <a:xfrm>
              <a:off x="5530829" y="3720486"/>
              <a:ext cx="1326839" cy="246221"/>
              <a:chOff x="2917672" y="3784529"/>
              <a:chExt cx="1298895" cy="246221"/>
            </a:xfrm>
          </p:grpSpPr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1E9F46CB-8531-45FD-AAF4-91C485AA3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7672" y="4000205"/>
                <a:ext cx="1298895" cy="0"/>
              </a:xfrm>
              <a:prstGeom prst="straightConnector1">
                <a:avLst/>
              </a:prstGeom>
              <a:ln>
                <a:prstDash val="dash"/>
                <a:headEnd type="none" w="lg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7C023A7-F4A5-46D9-A0F8-FC5A3D5D2846}"/>
                  </a:ext>
                </a:extLst>
              </p:cNvPr>
              <p:cNvSpPr txBox="1"/>
              <p:nvPr/>
            </p:nvSpPr>
            <p:spPr>
              <a:xfrm>
                <a:off x="3278425" y="3784529"/>
                <a:ext cx="535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return;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F8D475F-5185-43B2-905B-81EE23836FBF}"/>
                </a:ext>
              </a:extLst>
            </p:cNvPr>
            <p:cNvSpPr/>
            <p:nvPr/>
          </p:nvSpPr>
          <p:spPr>
            <a:xfrm>
              <a:off x="3896965" y="903835"/>
              <a:ext cx="963562" cy="457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KCore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F0A130ED-9924-48CC-BE7C-347DF489C28B}"/>
                </a:ext>
              </a:extLst>
            </p:cNvPr>
            <p:cNvCxnSpPr>
              <a:cxnSpLocks/>
              <a:stCxn id="123" idx="2"/>
              <a:endCxn id="125" idx="0"/>
            </p:cNvCxnSpPr>
            <p:nvPr/>
          </p:nvCxnSpPr>
          <p:spPr>
            <a:xfrm>
              <a:off x="4378746" y="1361665"/>
              <a:ext cx="0" cy="6078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13212F6-94E8-4318-A86F-D9B034C5530F}"/>
                </a:ext>
              </a:extLst>
            </p:cNvPr>
            <p:cNvSpPr/>
            <p:nvPr/>
          </p:nvSpPr>
          <p:spPr>
            <a:xfrm>
              <a:off x="3896965" y="7440532"/>
              <a:ext cx="963562" cy="457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KCore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E47EF32-6AAC-44B0-9111-EAAFFAFD13BD}"/>
                </a:ext>
              </a:extLst>
            </p:cNvPr>
            <p:cNvSpPr/>
            <p:nvPr/>
          </p:nvSpPr>
          <p:spPr>
            <a:xfrm>
              <a:off x="2818040" y="903835"/>
              <a:ext cx="963562" cy="457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KWindow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1FE717E1-363D-4EAC-B8AC-02145293C3CA}"/>
                </a:ext>
              </a:extLst>
            </p:cNvPr>
            <p:cNvCxnSpPr>
              <a:cxnSpLocks/>
              <a:stCxn id="128" idx="2"/>
              <a:endCxn id="130" idx="0"/>
            </p:cNvCxnSpPr>
            <p:nvPr/>
          </p:nvCxnSpPr>
          <p:spPr>
            <a:xfrm>
              <a:off x="3299821" y="1361665"/>
              <a:ext cx="0" cy="6078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C8860C7-722C-43EE-8C74-AAF6BAB313AA}"/>
                </a:ext>
              </a:extLst>
            </p:cNvPr>
            <p:cNvSpPr/>
            <p:nvPr/>
          </p:nvSpPr>
          <p:spPr>
            <a:xfrm>
              <a:off x="2818040" y="7440532"/>
              <a:ext cx="963562" cy="4578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KWindow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AA5DA271-8B20-49CF-B37F-4DED92B2831A}"/>
                </a:ext>
              </a:extLst>
            </p:cNvPr>
            <p:cNvGrpSpPr/>
            <p:nvPr/>
          </p:nvGrpSpPr>
          <p:grpSpPr>
            <a:xfrm>
              <a:off x="2191868" y="1803921"/>
              <a:ext cx="3238426" cy="246221"/>
              <a:chOff x="2930013" y="5274178"/>
              <a:chExt cx="1276192" cy="246221"/>
            </a:xfrm>
          </p:grpSpPr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111971F2-EF57-48BB-AC86-13C2DC5F3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66C544F-AE8F-4CFB-B272-51EA2D91BCA8}"/>
                  </a:ext>
                </a:extLst>
              </p:cNvPr>
              <p:cNvSpPr txBox="1"/>
              <p:nvPr/>
            </p:nvSpPr>
            <p:spPr>
              <a:xfrm>
                <a:off x="3037392" y="5274178"/>
                <a:ext cx="10229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Init()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829392DF-2614-4D50-9AEB-4C00B0381430}"/>
                </a:ext>
              </a:extLst>
            </p:cNvPr>
            <p:cNvGrpSpPr/>
            <p:nvPr/>
          </p:nvGrpSpPr>
          <p:grpSpPr>
            <a:xfrm>
              <a:off x="3307773" y="1395576"/>
              <a:ext cx="1070973" cy="246221"/>
              <a:chOff x="2930013" y="5274178"/>
              <a:chExt cx="1276192" cy="246221"/>
            </a:xfrm>
          </p:grpSpPr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B7936CA0-93A5-4C04-B66B-DD5AE8616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B693EDB-DDF0-4783-8823-795F72EBD4E3}"/>
                  </a:ext>
                </a:extLst>
              </p:cNvPr>
              <p:cNvSpPr txBox="1"/>
              <p:nvPr/>
            </p:nvSpPr>
            <p:spPr>
              <a:xfrm>
                <a:off x="3037393" y="5274178"/>
                <a:ext cx="10229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GameInit</a:t>
                </a:r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5B776B85-A465-45C8-A326-6DB00E958641}"/>
                </a:ext>
              </a:extLst>
            </p:cNvPr>
            <p:cNvGrpSpPr/>
            <p:nvPr/>
          </p:nvGrpSpPr>
          <p:grpSpPr>
            <a:xfrm flipH="1">
              <a:off x="2191869" y="1587932"/>
              <a:ext cx="2194060" cy="246221"/>
              <a:chOff x="2930013" y="5274178"/>
              <a:chExt cx="1276192" cy="246221"/>
            </a:xfrm>
          </p:grpSpPr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49FE8EB6-60D0-4935-A869-12D0911A0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B2C1A8F-9CE2-4305-BE30-B9F7B28B2FF2}"/>
                  </a:ext>
                </a:extLst>
              </p:cNvPr>
              <p:cNvSpPr txBox="1"/>
              <p:nvPr/>
            </p:nvSpPr>
            <p:spPr>
              <a:xfrm>
                <a:off x="3037393" y="5274178"/>
                <a:ext cx="4676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Init()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06290BD-515C-46C4-9AD8-59246CC15A97}"/>
                </a:ext>
              </a:extLst>
            </p:cNvPr>
            <p:cNvGrpSpPr/>
            <p:nvPr/>
          </p:nvGrpSpPr>
          <p:grpSpPr>
            <a:xfrm>
              <a:off x="5538785" y="2758801"/>
              <a:ext cx="1305971" cy="246221"/>
              <a:chOff x="2930013" y="5274178"/>
              <a:chExt cx="1276192" cy="246221"/>
            </a:xfrm>
          </p:grpSpPr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40850BDB-611E-45BD-9D9F-C06418F10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1BD68BA-D0FE-4EF6-AE1B-1959BC5BDDEB}"/>
                  </a:ext>
                </a:extLst>
              </p:cNvPr>
              <p:cNvSpPr txBox="1"/>
              <p:nvPr/>
            </p:nvSpPr>
            <p:spPr>
              <a:xfrm>
                <a:off x="3037393" y="5274178"/>
                <a:ext cx="10229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CreateModel</a:t>
                </a:r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78" name="사각형: 잘린 한쪽 모서리 77">
              <a:extLst>
                <a:ext uri="{FF2B5EF4-FFF2-40B4-BE49-F238E27FC236}">
                  <a16:creationId xmlns:a16="http://schemas.microsoft.com/office/drawing/2014/main" id="{C17F35A6-BA71-4749-90B2-74FB62CD7520}"/>
                </a:ext>
              </a:extLst>
            </p:cNvPr>
            <p:cNvSpPr/>
            <p:nvPr/>
          </p:nvSpPr>
          <p:spPr>
            <a:xfrm>
              <a:off x="7048865" y="2426696"/>
              <a:ext cx="1112065" cy="447577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렌더를</a:t>
              </a:r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위한 버퍼 생성</a:t>
              </a:r>
              <a:r>
                <a:rPr lang="en-US" altLang="ko-KR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C5523AB-7ACA-436C-A749-A51B88151597}"/>
                </a:ext>
              </a:extLst>
            </p:cNvPr>
            <p:cNvGrpSpPr/>
            <p:nvPr/>
          </p:nvGrpSpPr>
          <p:grpSpPr>
            <a:xfrm>
              <a:off x="3298231" y="4042244"/>
              <a:ext cx="1066104" cy="246221"/>
              <a:chOff x="2928166" y="5255128"/>
              <a:chExt cx="1278039" cy="246221"/>
            </a:xfrm>
          </p:grpSpPr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C7BA426B-0465-43C1-B5A3-387ADD549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1A384C-2452-47A3-B4BF-B336D003E91A}"/>
                  </a:ext>
                </a:extLst>
              </p:cNvPr>
              <p:cNvSpPr txBox="1"/>
              <p:nvPr/>
            </p:nvSpPr>
            <p:spPr>
              <a:xfrm>
                <a:off x="2928166" y="5255128"/>
                <a:ext cx="11321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GameFrame</a:t>
                </a:r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07EAFFD-3187-4806-9BD8-C0BFB70AA05F}"/>
                </a:ext>
              </a:extLst>
            </p:cNvPr>
            <p:cNvGrpSpPr/>
            <p:nvPr/>
          </p:nvGrpSpPr>
          <p:grpSpPr>
            <a:xfrm>
              <a:off x="3245744" y="5251781"/>
              <a:ext cx="1126592" cy="246221"/>
              <a:chOff x="2855653" y="5274178"/>
              <a:chExt cx="1350552" cy="246221"/>
            </a:xfrm>
          </p:grpSpPr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9C7B8F5C-8ECA-437D-80AB-1046D1871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0580551-0F56-4630-A51C-6BEAFBCC1055}"/>
                  </a:ext>
                </a:extLst>
              </p:cNvPr>
              <p:cNvSpPr txBox="1"/>
              <p:nvPr/>
            </p:nvSpPr>
            <p:spPr>
              <a:xfrm>
                <a:off x="2855653" y="5274178"/>
                <a:ext cx="12953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GameRender</a:t>
                </a:r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F9A01F5-1FD5-4E4B-BAC6-119BB6424834}"/>
                </a:ext>
              </a:extLst>
            </p:cNvPr>
            <p:cNvGrpSpPr/>
            <p:nvPr/>
          </p:nvGrpSpPr>
          <p:grpSpPr>
            <a:xfrm flipH="1">
              <a:off x="2191097" y="4283616"/>
              <a:ext cx="2194060" cy="246221"/>
              <a:chOff x="2930013" y="5283703"/>
              <a:chExt cx="1276192" cy="246221"/>
            </a:xfrm>
          </p:grpSpPr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43B439B8-9759-4313-9871-A441BA2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959764E-2013-491B-B284-9BC78EF67A10}"/>
                  </a:ext>
                </a:extLst>
              </p:cNvPr>
              <p:cNvSpPr txBox="1"/>
              <p:nvPr/>
            </p:nvSpPr>
            <p:spPr>
              <a:xfrm>
                <a:off x="3042933" y="5283703"/>
                <a:ext cx="4676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Frame()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547EF559-9CEA-44C8-B9ED-6198A3D2E0D4}"/>
                </a:ext>
              </a:extLst>
            </p:cNvPr>
            <p:cNvGrpSpPr/>
            <p:nvPr/>
          </p:nvGrpSpPr>
          <p:grpSpPr>
            <a:xfrm>
              <a:off x="2191868" y="4509258"/>
              <a:ext cx="3238426" cy="246221"/>
              <a:chOff x="2930013" y="5274178"/>
              <a:chExt cx="1276192" cy="246221"/>
            </a:xfrm>
          </p:grpSpPr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EA9A68E9-7E0F-4496-B561-48BA2B81C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5E55925-4354-4E65-AA5A-878891CE05F0}"/>
                  </a:ext>
                </a:extLst>
              </p:cNvPr>
              <p:cNvSpPr txBox="1"/>
              <p:nvPr/>
            </p:nvSpPr>
            <p:spPr>
              <a:xfrm>
                <a:off x="3037392" y="5274178"/>
                <a:ext cx="10229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Frame()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D61F918E-9923-420A-80B2-BE7F7D18FBC2}"/>
                </a:ext>
              </a:extLst>
            </p:cNvPr>
            <p:cNvSpPr/>
            <p:nvPr/>
          </p:nvSpPr>
          <p:spPr>
            <a:xfrm>
              <a:off x="5432561" y="4650440"/>
              <a:ext cx="106224" cy="50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21" name="사각형: 잘린 한쪽 모서리 120">
              <a:extLst>
                <a:ext uri="{FF2B5EF4-FFF2-40B4-BE49-F238E27FC236}">
                  <a16:creationId xmlns:a16="http://schemas.microsoft.com/office/drawing/2014/main" id="{371B68F4-6833-405C-A0B0-8E138E185B8C}"/>
                </a:ext>
              </a:extLst>
            </p:cNvPr>
            <p:cNvSpPr/>
            <p:nvPr/>
          </p:nvSpPr>
          <p:spPr>
            <a:xfrm>
              <a:off x="5601160" y="4307205"/>
              <a:ext cx="972515" cy="845887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오브젝트</a:t>
              </a:r>
              <a:r>
                <a:rPr lang="en-US" altLang="ko-KR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캐릭터</a:t>
              </a:r>
              <a:endParaRPr lang="en-US" altLang="ko-KR" sz="1000" spc="-1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애니메이션 및 캐릭터의 이동 처리</a:t>
              </a:r>
              <a:r>
                <a:rPr lang="en-US" altLang="ko-KR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</a:t>
              </a: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79D3CF40-C042-42BD-9910-A62C430A1EF0}"/>
                </a:ext>
              </a:extLst>
            </p:cNvPr>
            <p:cNvGrpSpPr/>
            <p:nvPr/>
          </p:nvGrpSpPr>
          <p:grpSpPr>
            <a:xfrm>
              <a:off x="2191868" y="4933913"/>
              <a:ext cx="3294699" cy="246221"/>
              <a:chOff x="2917672" y="3784529"/>
              <a:chExt cx="1298895" cy="246221"/>
            </a:xfrm>
          </p:grpSpPr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65E66D56-5D0C-4BAF-AF66-B01680E280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7672" y="4000205"/>
                <a:ext cx="1298895" cy="0"/>
              </a:xfrm>
              <a:prstGeom prst="straightConnector1">
                <a:avLst/>
              </a:prstGeom>
              <a:ln>
                <a:prstDash val="dash"/>
                <a:headEnd type="none" w="lg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32F21DC-4C3E-4EB9-BA21-0BEA434E4CFF}"/>
                  </a:ext>
                </a:extLst>
              </p:cNvPr>
              <p:cNvSpPr txBox="1"/>
              <p:nvPr/>
            </p:nvSpPr>
            <p:spPr>
              <a:xfrm>
                <a:off x="3278425" y="3784529"/>
                <a:ext cx="535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return;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C3D23FB5-1B1B-4BB3-8F1D-557996F549AE}"/>
                </a:ext>
              </a:extLst>
            </p:cNvPr>
            <p:cNvGrpSpPr/>
            <p:nvPr/>
          </p:nvGrpSpPr>
          <p:grpSpPr>
            <a:xfrm flipH="1">
              <a:off x="2191097" y="5483969"/>
              <a:ext cx="2194060" cy="246221"/>
              <a:chOff x="2930013" y="5283703"/>
              <a:chExt cx="1276192" cy="246221"/>
            </a:xfrm>
          </p:grpSpPr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7E218782-EE82-4050-A046-8CB02EF08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7E36400-0B67-4736-B652-873CAE553BB5}"/>
                  </a:ext>
                </a:extLst>
              </p:cNvPr>
              <p:cNvSpPr txBox="1"/>
              <p:nvPr/>
            </p:nvSpPr>
            <p:spPr>
              <a:xfrm>
                <a:off x="3042933" y="5283703"/>
                <a:ext cx="4676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Render()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33FDCDD7-588A-425D-ABCB-AA78A53A92D5}"/>
                </a:ext>
              </a:extLst>
            </p:cNvPr>
            <p:cNvGrpSpPr/>
            <p:nvPr/>
          </p:nvGrpSpPr>
          <p:grpSpPr>
            <a:xfrm>
              <a:off x="2191868" y="5709611"/>
              <a:ext cx="3238426" cy="246221"/>
              <a:chOff x="2930013" y="5274178"/>
              <a:chExt cx="1276192" cy="246221"/>
            </a:xfrm>
          </p:grpSpPr>
          <p:cxnSp>
            <p:nvCxnSpPr>
              <p:cNvPr id="151" name="직선 화살표 연결선 150">
                <a:extLst>
                  <a:ext uri="{FF2B5EF4-FFF2-40B4-BE49-F238E27FC236}">
                    <a16:creationId xmlns:a16="http://schemas.microsoft.com/office/drawing/2014/main" id="{5F4A45BC-D004-456B-828A-133B6D8AC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47B4B31-C9CF-4814-A016-436F92089D02}"/>
                  </a:ext>
                </a:extLst>
              </p:cNvPr>
              <p:cNvSpPr txBox="1"/>
              <p:nvPr/>
            </p:nvSpPr>
            <p:spPr>
              <a:xfrm>
                <a:off x="3037392" y="5274178"/>
                <a:ext cx="10229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Render()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A075222-C709-4E9A-AFB8-06701FC292DB}"/>
                </a:ext>
              </a:extLst>
            </p:cNvPr>
            <p:cNvSpPr/>
            <p:nvPr/>
          </p:nvSpPr>
          <p:spPr>
            <a:xfrm>
              <a:off x="5432561" y="5862835"/>
              <a:ext cx="106224" cy="68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54" name="사각형: 잘린 한쪽 모서리 153">
              <a:extLst>
                <a:ext uri="{FF2B5EF4-FFF2-40B4-BE49-F238E27FC236}">
                  <a16:creationId xmlns:a16="http://schemas.microsoft.com/office/drawing/2014/main" id="{F90654A1-FF2D-483A-8923-748C37F632C8}"/>
                </a:ext>
              </a:extLst>
            </p:cNvPr>
            <p:cNvSpPr/>
            <p:nvPr/>
          </p:nvSpPr>
          <p:spPr>
            <a:xfrm>
              <a:off x="7191529" y="5862835"/>
              <a:ext cx="1144405" cy="637591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매쉬별로</a:t>
              </a:r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 </a:t>
              </a:r>
              <a:r>
                <a:rPr lang="en-US" altLang="ko-KR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PNCTIW_VERTEX  </a:t>
              </a:r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구조로 버퍼 생성</a:t>
              </a:r>
              <a:endParaRPr lang="en-US" altLang="ko-KR" sz="1000" spc="-1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F8B28107-4542-4948-8590-294223CB617C}"/>
                </a:ext>
              </a:extLst>
            </p:cNvPr>
            <p:cNvSpPr/>
            <p:nvPr/>
          </p:nvSpPr>
          <p:spPr>
            <a:xfrm>
              <a:off x="6862959" y="5996426"/>
              <a:ext cx="106224" cy="32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E6F7208A-E9D8-4742-B24B-BC07C272F5E7}"/>
                </a:ext>
              </a:extLst>
            </p:cNvPr>
            <p:cNvGrpSpPr/>
            <p:nvPr/>
          </p:nvGrpSpPr>
          <p:grpSpPr>
            <a:xfrm>
              <a:off x="2191868" y="6330074"/>
              <a:ext cx="3294699" cy="246221"/>
              <a:chOff x="2917672" y="3784529"/>
              <a:chExt cx="1298895" cy="246221"/>
            </a:xfrm>
          </p:grpSpPr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C10900E7-E0FD-4219-BE76-C3F5306CD5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7672" y="4000205"/>
                <a:ext cx="1298895" cy="0"/>
              </a:xfrm>
              <a:prstGeom prst="straightConnector1">
                <a:avLst/>
              </a:prstGeom>
              <a:ln>
                <a:prstDash val="dash"/>
                <a:headEnd type="none" w="lg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43347E4-CA1F-4525-8D8E-0CB8C5526FAF}"/>
                  </a:ext>
                </a:extLst>
              </p:cNvPr>
              <p:cNvSpPr txBox="1"/>
              <p:nvPr/>
            </p:nvSpPr>
            <p:spPr>
              <a:xfrm>
                <a:off x="3278425" y="3784529"/>
                <a:ext cx="535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return;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89C729E3-5EAC-4430-9107-7884DFB5DF39}"/>
                </a:ext>
              </a:extLst>
            </p:cNvPr>
            <p:cNvGrpSpPr/>
            <p:nvPr/>
          </p:nvGrpSpPr>
          <p:grpSpPr>
            <a:xfrm>
              <a:off x="5556435" y="5846977"/>
              <a:ext cx="1372465" cy="246221"/>
              <a:chOff x="2930013" y="5274178"/>
              <a:chExt cx="1276192" cy="246221"/>
            </a:xfrm>
          </p:grpSpPr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6B696E69-A4B9-43E1-93E0-1441B02DA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50AB8A1-0C65-4D7F-9A38-620132117378}"/>
                  </a:ext>
                </a:extLst>
              </p:cNvPr>
              <p:cNvSpPr txBox="1"/>
              <p:nvPr/>
            </p:nvSpPr>
            <p:spPr>
              <a:xfrm>
                <a:off x="3037393" y="5274178"/>
                <a:ext cx="10229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PreRender</a:t>
                </a:r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BDF0D727-B209-4F48-A53B-83B0EEF5752F}"/>
                </a:ext>
              </a:extLst>
            </p:cNvPr>
            <p:cNvGrpSpPr/>
            <p:nvPr/>
          </p:nvGrpSpPr>
          <p:grpSpPr>
            <a:xfrm>
              <a:off x="5530829" y="6103305"/>
              <a:ext cx="1326839" cy="246221"/>
              <a:chOff x="2917672" y="3784529"/>
              <a:chExt cx="1298895" cy="246221"/>
            </a:xfrm>
          </p:grpSpPr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0C714BD2-D541-4606-B009-000025158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7672" y="4000205"/>
                <a:ext cx="1298895" cy="0"/>
              </a:xfrm>
              <a:prstGeom prst="straightConnector1">
                <a:avLst/>
              </a:prstGeom>
              <a:ln>
                <a:prstDash val="dash"/>
                <a:headEnd type="none" w="lg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03C54C9-5437-47EF-9265-A553B7CE8DB8}"/>
                  </a:ext>
                </a:extLst>
              </p:cNvPr>
              <p:cNvSpPr txBox="1"/>
              <p:nvPr/>
            </p:nvSpPr>
            <p:spPr>
              <a:xfrm>
                <a:off x="3278425" y="3784529"/>
                <a:ext cx="535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return;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179" name="사각형: 잘린 한쪽 모서리 178">
              <a:extLst>
                <a:ext uri="{FF2B5EF4-FFF2-40B4-BE49-F238E27FC236}">
                  <a16:creationId xmlns:a16="http://schemas.microsoft.com/office/drawing/2014/main" id="{FBB4A2C0-7002-4A9C-B60D-B4DD3E1D962A}"/>
                </a:ext>
              </a:extLst>
            </p:cNvPr>
            <p:cNvSpPr/>
            <p:nvPr/>
          </p:nvSpPr>
          <p:spPr>
            <a:xfrm>
              <a:off x="5588640" y="5561217"/>
              <a:ext cx="1144405" cy="292661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애니메이션 적용</a:t>
              </a:r>
              <a:r>
                <a:rPr lang="en-US" altLang="ko-KR" sz="1000" spc="-15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1000" spc="-15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렌더</a:t>
              </a:r>
              <a:endParaRPr lang="en-US" altLang="ko-KR" sz="1000" spc="-1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AE6C5DD-9647-4138-9157-1ECCA9A493A9}"/>
                </a:ext>
              </a:extLst>
            </p:cNvPr>
            <p:cNvGrpSpPr/>
            <p:nvPr/>
          </p:nvGrpSpPr>
          <p:grpSpPr>
            <a:xfrm>
              <a:off x="3215724" y="6741374"/>
              <a:ext cx="1216576" cy="246221"/>
              <a:chOff x="2819665" y="5274178"/>
              <a:chExt cx="1458424" cy="246221"/>
            </a:xfrm>
          </p:grpSpPr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EF6E7920-9000-4BAD-8B94-4F9D4FDA4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56E8A77-3443-4418-AD92-396483E76B1D}"/>
                  </a:ext>
                </a:extLst>
              </p:cNvPr>
              <p:cNvSpPr txBox="1"/>
              <p:nvPr/>
            </p:nvSpPr>
            <p:spPr>
              <a:xfrm>
                <a:off x="2819665" y="5274178"/>
                <a:ext cx="14584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GameRelease</a:t>
                </a:r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5FD3A2AA-5506-4A57-9379-D58DE0A4CEEA}"/>
                </a:ext>
              </a:extLst>
            </p:cNvPr>
            <p:cNvGrpSpPr/>
            <p:nvPr/>
          </p:nvGrpSpPr>
          <p:grpSpPr>
            <a:xfrm flipH="1">
              <a:off x="2191869" y="6961715"/>
              <a:ext cx="2194060" cy="246221"/>
              <a:chOff x="2930013" y="5274178"/>
              <a:chExt cx="1276192" cy="246221"/>
            </a:xfrm>
          </p:grpSpPr>
          <p:cxnSp>
            <p:nvCxnSpPr>
              <p:cNvPr id="184" name="직선 화살표 연결선 183">
                <a:extLst>
                  <a:ext uri="{FF2B5EF4-FFF2-40B4-BE49-F238E27FC236}">
                    <a16:creationId xmlns:a16="http://schemas.microsoft.com/office/drawing/2014/main" id="{3D822063-54A4-41E4-8DE3-D7D159C52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051939A-990B-4B12-AC7E-904B93F8F4E5}"/>
                  </a:ext>
                </a:extLst>
              </p:cNvPr>
              <p:cNvSpPr txBox="1"/>
              <p:nvPr/>
            </p:nvSpPr>
            <p:spPr>
              <a:xfrm>
                <a:off x="3037393" y="5274178"/>
                <a:ext cx="4676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Release()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C39B0105-E264-4A57-8C30-07A0E33572E9}"/>
                </a:ext>
              </a:extLst>
            </p:cNvPr>
            <p:cNvGrpSpPr/>
            <p:nvPr/>
          </p:nvGrpSpPr>
          <p:grpSpPr>
            <a:xfrm>
              <a:off x="2191867" y="7166213"/>
              <a:ext cx="3291519" cy="246221"/>
              <a:chOff x="2930013" y="5274178"/>
              <a:chExt cx="1276192" cy="246221"/>
            </a:xfrm>
          </p:grpSpPr>
          <p:cxnSp>
            <p:nvCxnSpPr>
              <p:cNvPr id="187" name="직선 화살표 연결선 186">
                <a:extLst>
                  <a:ext uri="{FF2B5EF4-FFF2-40B4-BE49-F238E27FC236}">
                    <a16:creationId xmlns:a16="http://schemas.microsoft.com/office/drawing/2014/main" id="{E9FFD799-418B-41D4-95A6-0D3C69C5F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0013" y="5478412"/>
                <a:ext cx="127619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C365DAE-B248-4280-A628-F4EDEC888441}"/>
                  </a:ext>
                </a:extLst>
              </p:cNvPr>
              <p:cNvSpPr txBox="1"/>
              <p:nvPr/>
            </p:nvSpPr>
            <p:spPr>
              <a:xfrm>
                <a:off x="3037392" y="5274178"/>
                <a:ext cx="10229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Release()</a:t>
                </a:r>
                <a:endParaRPr lang="ko-KR" altLang="en-US" sz="1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304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144</Words>
  <Application>Microsoft Office PowerPoint</Application>
  <PresentationFormat>와이드스크린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KoPubWorld돋움체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지원</dc:creator>
  <cp:lastModifiedBy>최 지원</cp:lastModifiedBy>
  <cp:revision>43</cp:revision>
  <dcterms:created xsi:type="dcterms:W3CDTF">2021-10-10T15:10:26Z</dcterms:created>
  <dcterms:modified xsi:type="dcterms:W3CDTF">2021-11-04T14:17:09Z</dcterms:modified>
</cp:coreProperties>
</file>