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0" y="-88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5A1ED-EFB6-4F2C-AE47-C6B4D4B75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62F034-9011-402D-AA03-E719D308F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A33F2-4315-4624-84C0-A7978E7C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D652B-0191-40A4-8E0D-2A9A293C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5795E-51BC-41CD-9A25-6B5129D8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53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76897-07C1-4D96-BB6C-61F41E05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704DDB-1E97-4AAE-8709-19B980D5E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D1CC1-7272-4333-A08C-66D8D147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7B1D2-01DB-435A-9FC5-D98D8B92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31B56-6C18-41DA-805A-D368908D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3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AEACE0-9600-484C-8F22-44D2A26DD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6EFE9-77D0-4F18-9908-9CC364CCC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82683-E516-4F93-9993-9F7CF969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76B8E-BE99-4854-94B8-002BC27F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220C1-5C15-4916-8433-31EE0B6E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34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A8CB3-4022-41F8-A648-A417FD7B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C23F56-72C6-49DE-80AF-A44F930E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218D66-A57E-415D-A993-C23ED191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893B4-475E-42A3-8BDA-F6C39FA6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32DDD-2086-4030-91FE-9982C320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78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E22D1-8088-46B4-957C-4DEE2356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D87DE-2996-4FB6-881E-CC0A7B97E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015B5-FEFF-4399-A553-34D3C3AB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ED42E-D94F-47D6-A558-C9A65625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B61CF-9219-4D0B-8C45-D8389E22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2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7FC25-097B-48D3-9860-0E7A8289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0BF6B-1F9A-4492-B92B-A1A81188A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538066-4416-488A-8D7B-71313B63C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52BF2-A8DA-4503-8372-8672F4AF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5F1548-E20E-4E39-AF42-42B4A4DA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3ABCEE-B223-4853-BA73-4E3C124E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10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F9AB3-749A-4B6E-85BC-157A238C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613A6-369C-4E56-933C-88DB3BF00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E4EDC-B5AB-45F5-9ECF-21BC819C8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F24B5-2D43-4740-A5C4-B360D04E5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D5F47C-08BD-495C-95D1-B4DA09268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4AD63E-929E-479C-80C3-65450BF4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A2842E-05DD-4120-BD62-EEBBA413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E51A49-2763-4241-A4DE-16676BDB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2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118B3-60E7-45FF-913D-12A655D8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41EBDD-CF26-411A-8E77-FD322068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59EEAA-845C-4990-A179-412EFCE5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20E992-97B7-449F-B43C-22B6647B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20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4AC41C-89BF-486F-9772-CF624DB8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CAF835-57F5-48C8-9ADA-66802A47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92DC18-81C3-4492-BB2A-E95C2A7C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9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E7507-0258-46D1-A8C9-80787FD8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5274E-3F0B-45BE-A27D-32DFCB451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3790C0-2AAF-4CEB-810E-56C2896C4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F083E-8B84-470F-A05A-0EC1B96E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3DF612-BE5F-4B07-B56A-E6696A5B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D09BA3-D42C-4056-B65D-FED427FF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25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8A2B5-E729-4890-A731-CAD3617E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35350C-3253-4695-9B75-7EF01A1C8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8E72E7-2866-4D41-A1E7-D659E537C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E563F6-0EBE-444F-902A-3538863E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2B90DF-A602-4265-8BE9-7E0E89FC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9DCE0B-5CD7-456C-A741-1F1E6CC8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97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E42F8C-6C42-4A7F-B65C-33065761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8E7B8D-BF11-40BF-BD10-65099FA07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57750-99EF-4431-BE18-9D059D06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F45E7-1C52-4AAC-B0A4-36F6340B1DC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A0255-959D-43F4-B4EA-ECC0D1316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8D632-AD97-40B8-BBDB-92619DDD1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2AFAAD0-6335-441D-A5FA-F9FFFF228B26}"/>
              </a:ext>
            </a:extLst>
          </p:cNvPr>
          <p:cNvCxnSpPr/>
          <p:nvPr/>
        </p:nvCxnSpPr>
        <p:spPr>
          <a:xfrm>
            <a:off x="2705100" y="-698090"/>
            <a:ext cx="0" cy="6980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8CD12F2-4303-4C2C-9A71-3A52D8BCBC58}"/>
              </a:ext>
            </a:extLst>
          </p:cNvPr>
          <p:cNvCxnSpPr/>
          <p:nvPr/>
        </p:nvCxnSpPr>
        <p:spPr>
          <a:xfrm>
            <a:off x="1892300" y="-698090"/>
            <a:ext cx="0" cy="6980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9504D5FC-B59A-4173-B00D-4AA8641E0FD7}"/>
              </a:ext>
            </a:extLst>
          </p:cNvPr>
          <p:cNvGrpSpPr/>
          <p:nvPr/>
        </p:nvGrpSpPr>
        <p:grpSpPr>
          <a:xfrm>
            <a:off x="1513267" y="1022555"/>
            <a:ext cx="9575677" cy="7930535"/>
            <a:chOff x="1513267" y="1022555"/>
            <a:chExt cx="9575677" cy="7930535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54FADB68-6620-4803-B24C-61A89C095B4E}"/>
                </a:ext>
              </a:extLst>
            </p:cNvPr>
            <p:cNvCxnSpPr>
              <a:cxnSpLocks/>
            </p:cNvCxnSpPr>
            <p:nvPr/>
          </p:nvCxnSpPr>
          <p:spPr>
            <a:xfrm>
              <a:off x="4541162" y="3558455"/>
              <a:ext cx="60660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64B9D51-4D31-42C3-823A-30E1CF075D1B}"/>
                </a:ext>
              </a:extLst>
            </p:cNvPr>
            <p:cNvSpPr/>
            <p:nvPr/>
          </p:nvSpPr>
          <p:spPr>
            <a:xfrm>
              <a:off x="2448232" y="1022555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Sample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EC103DF-692C-4735-842B-82628F4BF591}"/>
                </a:ext>
              </a:extLst>
            </p:cNvPr>
            <p:cNvSpPr/>
            <p:nvPr/>
          </p:nvSpPr>
          <p:spPr>
            <a:xfrm>
              <a:off x="2448232" y="8363155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Sample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B3A3103-CD81-4552-A784-B387FF1BC701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930013" y="1612490"/>
              <a:ext cx="0" cy="6750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B2A213-5A87-4190-B938-E64067E379F5}"/>
                </a:ext>
              </a:extLst>
            </p:cNvPr>
            <p:cNvSpPr/>
            <p:nvPr/>
          </p:nvSpPr>
          <p:spPr>
            <a:xfrm>
              <a:off x="8733578" y="1022555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KMap</a:t>
              </a:r>
              <a:endParaRPr lang="en-US" altLang="ko-KR" sz="1200" b="1" dirty="0"/>
            </a:p>
          </p:txBody>
        </p:sp>
        <p:sp>
          <p:nvSpPr>
            <p:cNvPr id="19" name="사각형: 잘린 한쪽 모서리 18">
              <a:extLst>
                <a:ext uri="{FF2B5EF4-FFF2-40B4-BE49-F238E27FC236}">
                  <a16:creationId xmlns:a16="http://schemas.microsoft.com/office/drawing/2014/main" id="{3D43B3A2-39CE-4F47-A906-84F29363D6AC}"/>
                </a:ext>
              </a:extLst>
            </p:cNvPr>
            <p:cNvSpPr/>
            <p:nvPr/>
          </p:nvSpPr>
          <p:spPr>
            <a:xfrm>
              <a:off x="1714502" y="2018481"/>
              <a:ext cx="1112065" cy="39370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pc="-150" dirty="0"/>
                <a:t>매크로 함수</a:t>
              </a:r>
              <a:endParaRPr lang="en-US" altLang="ko-KR" sz="1000" spc="-150" dirty="0"/>
            </a:p>
            <a:p>
              <a:pPr algn="ctr"/>
              <a:r>
                <a:rPr lang="ko-KR" altLang="en-US" sz="1000" spc="-150" dirty="0"/>
                <a:t>이름</a:t>
              </a:r>
              <a:r>
                <a:rPr lang="en-US" altLang="ko-KR" sz="1000" spc="-150" dirty="0"/>
                <a:t>,, </a:t>
              </a:r>
              <a:r>
                <a:rPr lang="ko-KR" altLang="en-US" sz="1000" spc="-150" dirty="0"/>
                <a:t>해상도 설정</a:t>
              </a:r>
              <a:endParaRPr lang="en-US" altLang="ko-KR" sz="1000" spc="-15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F931D7-89E2-42FB-B50D-87E5EA0E9899}"/>
                </a:ext>
              </a:extLst>
            </p:cNvPr>
            <p:cNvSpPr txBox="1"/>
            <p:nvPr/>
          </p:nvSpPr>
          <p:spPr>
            <a:xfrm>
              <a:off x="2068257" y="1715625"/>
              <a:ext cx="9236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/>
                <a:t>InitWindow</a:t>
              </a:r>
              <a:r>
                <a:rPr lang="en-US" altLang="ko-KR" sz="1000" dirty="0"/>
                <a:t>()</a:t>
              </a:r>
              <a:endParaRPr lang="ko-KR" altLang="en-US" sz="1000" dirty="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77425AE-20A7-4843-BD6D-DD8E691CA5FB}"/>
                </a:ext>
              </a:extLst>
            </p:cNvPr>
            <p:cNvCxnSpPr>
              <a:cxnSpLocks/>
            </p:cNvCxnSpPr>
            <p:nvPr/>
          </p:nvCxnSpPr>
          <p:spPr>
            <a:xfrm>
              <a:off x="9224198" y="1612490"/>
              <a:ext cx="0" cy="67103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F538C93-909D-4198-8048-CA74430048FB}"/>
                </a:ext>
              </a:extLst>
            </p:cNvPr>
            <p:cNvSpPr/>
            <p:nvPr/>
          </p:nvSpPr>
          <p:spPr>
            <a:xfrm>
              <a:off x="10125382" y="1022555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Shader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BE93B17-C12A-48F1-9B83-9A4A105BF7C3}"/>
                </a:ext>
              </a:extLst>
            </p:cNvPr>
            <p:cNvSpPr/>
            <p:nvPr/>
          </p:nvSpPr>
          <p:spPr>
            <a:xfrm>
              <a:off x="10125382" y="8322885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Shader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2D9D607-B74A-44A8-B630-071D860E131A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10607163" y="1612490"/>
              <a:ext cx="0" cy="67103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444D1B3-01D9-4B38-B9B0-77F6EEA85464}"/>
                </a:ext>
              </a:extLst>
            </p:cNvPr>
            <p:cNvSpPr/>
            <p:nvPr/>
          </p:nvSpPr>
          <p:spPr>
            <a:xfrm>
              <a:off x="3953024" y="1022555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KModel</a:t>
              </a:r>
              <a:endParaRPr lang="en-US" altLang="ko-KR" sz="1200" b="1" dirty="0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1AF79D80-F74E-4030-9C62-475485BD6305}"/>
                </a:ext>
              </a:extLst>
            </p:cNvPr>
            <p:cNvCxnSpPr>
              <a:cxnSpLocks/>
              <a:endCxn id="161" idx="0"/>
            </p:cNvCxnSpPr>
            <p:nvPr/>
          </p:nvCxnSpPr>
          <p:spPr>
            <a:xfrm>
              <a:off x="7425182" y="1612490"/>
              <a:ext cx="1633" cy="67235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56F567B-7DC9-4B47-8348-E4D9EBE5AD2F}"/>
                </a:ext>
              </a:extLst>
            </p:cNvPr>
            <p:cNvSpPr/>
            <p:nvPr/>
          </p:nvSpPr>
          <p:spPr>
            <a:xfrm>
              <a:off x="7333177" y="4052829"/>
              <a:ext cx="195453" cy="9706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CAE586B-8435-4FF6-8B4B-77FCD6AB56D7}"/>
                </a:ext>
              </a:extLst>
            </p:cNvPr>
            <p:cNvSpPr txBox="1"/>
            <p:nvPr/>
          </p:nvSpPr>
          <p:spPr>
            <a:xfrm>
              <a:off x="2503179" y="2468816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Init()</a:t>
              </a:r>
              <a:endParaRPr lang="ko-KR" altLang="en-US" sz="1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373707B-8145-43D8-9672-997A283394A7}"/>
                </a:ext>
              </a:extLst>
            </p:cNvPr>
            <p:cNvSpPr txBox="1"/>
            <p:nvPr/>
          </p:nvSpPr>
          <p:spPr>
            <a:xfrm>
              <a:off x="2257075" y="5712334"/>
              <a:ext cx="6190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/>
                <a:t>Frame()</a:t>
              </a:r>
              <a:endParaRPr lang="ko-KR" altLang="en-US" sz="1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37DC8FA-74A1-43F3-8C56-FAD3E9C210F5}"/>
                </a:ext>
              </a:extLst>
            </p:cNvPr>
            <p:cNvSpPr txBox="1"/>
            <p:nvPr/>
          </p:nvSpPr>
          <p:spPr>
            <a:xfrm>
              <a:off x="2257075" y="6716692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/>
                <a:t>Render()</a:t>
              </a:r>
              <a:endParaRPr lang="ko-KR" altLang="en-US" sz="10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01156E9-DA2B-43F4-884C-9B340790D22B}"/>
                </a:ext>
              </a:extLst>
            </p:cNvPr>
            <p:cNvSpPr txBox="1"/>
            <p:nvPr/>
          </p:nvSpPr>
          <p:spPr>
            <a:xfrm>
              <a:off x="2257075" y="8042103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/>
                <a:t>Release()</a:t>
              </a:r>
              <a:endParaRPr lang="ko-KR" altLang="en-US" sz="1000" dirty="0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5C67B68C-E3D3-4032-B09E-CA918CA784A4}"/>
                </a:ext>
              </a:extLst>
            </p:cNvPr>
            <p:cNvCxnSpPr>
              <a:cxnSpLocks/>
            </p:cNvCxnSpPr>
            <p:nvPr/>
          </p:nvCxnSpPr>
          <p:spPr>
            <a:xfrm>
              <a:off x="2930013" y="2563482"/>
              <a:ext cx="62941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000024E-34A0-4A7E-9627-45E1C8922B5E}"/>
                </a:ext>
              </a:extLst>
            </p:cNvPr>
            <p:cNvSpPr/>
            <p:nvPr/>
          </p:nvSpPr>
          <p:spPr>
            <a:xfrm>
              <a:off x="5468178" y="1038127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KQuadtree</a:t>
              </a:r>
              <a:endParaRPr lang="en-US" altLang="ko-KR" sz="1200" b="1" dirty="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BB3EFD0F-8E4C-435F-9A7F-B5DEFB729A33}"/>
                </a:ext>
              </a:extLst>
            </p:cNvPr>
            <p:cNvCxnSpPr>
              <a:cxnSpLocks/>
            </p:cNvCxnSpPr>
            <p:nvPr/>
          </p:nvCxnSpPr>
          <p:spPr>
            <a:xfrm>
              <a:off x="4445167" y="1612490"/>
              <a:ext cx="0" cy="6750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C079592-779B-4477-AD8C-FDA5DE3C90FB}"/>
                </a:ext>
              </a:extLst>
            </p:cNvPr>
            <p:cNvSpPr/>
            <p:nvPr/>
          </p:nvSpPr>
          <p:spPr>
            <a:xfrm>
              <a:off x="4346760" y="2496887"/>
              <a:ext cx="204552" cy="1559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b="1" dirty="0"/>
            </a:p>
          </p:txBody>
        </p:sp>
        <p:sp>
          <p:nvSpPr>
            <p:cNvPr id="72" name="사각형: 잘린 한쪽 모서리 71">
              <a:extLst>
                <a:ext uri="{FF2B5EF4-FFF2-40B4-BE49-F238E27FC236}">
                  <a16:creationId xmlns:a16="http://schemas.microsoft.com/office/drawing/2014/main" id="{5C1371E7-A43E-430C-8DA1-8D4D82CB10E0}"/>
                </a:ext>
              </a:extLst>
            </p:cNvPr>
            <p:cNvSpPr/>
            <p:nvPr/>
          </p:nvSpPr>
          <p:spPr>
            <a:xfrm>
              <a:off x="4638709" y="3467604"/>
              <a:ext cx="1112065" cy="39370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pc="-150" dirty="0"/>
                <a:t>Tokenize</a:t>
              </a:r>
              <a:r>
                <a:rPr lang="ko-KR" altLang="en-US" sz="900" spc="-150" dirty="0"/>
                <a:t> 파일 입출력으로 파일 불러와 </a:t>
              </a:r>
              <a:r>
                <a:rPr lang="ko-KR" altLang="en-US" sz="900" spc="-150" dirty="0" err="1"/>
                <a:t>쿼드트리</a:t>
              </a:r>
              <a:r>
                <a:rPr lang="ko-KR" altLang="en-US" sz="900" spc="-150" dirty="0"/>
                <a:t> 생성</a:t>
              </a:r>
              <a:endParaRPr lang="en-US" altLang="ko-KR" sz="900" spc="-150" dirty="0"/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1883FF18-9C79-4A8B-92D5-98C54870729F}"/>
                </a:ext>
              </a:extLst>
            </p:cNvPr>
            <p:cNvGrpSpPr/>
            <p:nvPr/>
          </p:nvGrpSpPr>
          <p:grpSpPr>
            <a:xfrm>
              <a:off x="4570206" y="4070947"/>
              <a:ext cx="1313181" cy="1110654"/>
              <a:chOff x="2908851" y="2562065"/>
              <a:chExt cx="1313181" cy="1425881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B9CD83A-DFB4-47C0-9F31-BD3B496BF482}"/>
                  </a:ext>
                </a:extLst>
              </p:cNvPr>
              <p:cNvSpPr txBox="1"/>
              <p:nvPr/>
            </p:nvSpPr>
            <p:spPr>
              <a:xfrm>
                <a:off x="3670278" y="2562065"/>
                <a:ext cx="5517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000" dirty="0"/>
                  <a:t>Build()</a:t>
                </a:r>
                <a:endParaRPr lang="ko-KR" altLang="en-US" sz="1000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8C46D9-BFB4-4216-BD77-38C0675B698E}"/>
                  </a:ext>
                </a:extLst>
              </p:cNvPr>
              <p:cNvSpPr txBox="1"/>
              <p:nvPr/>
            </p:nvSpPr>
            <p:spPr>
              <a:xfrm>
                <a:off x="3295175" y="2819115"/>
                <a:ext cx="92685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000" dirty="0" err="1"/>
                  <a:t>LoadObject</a:t>
                </a:r>
                <a:r>
                  <a:rPr lang="en-US" altLang="ko-KR" sz="1000" dirty="0"/>
                  <a:t>()</a:t>
                </a:r>
                <a:endParaRPr lang="ko-KR" altLang="en-US" sz="1000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119627B-ADF3-4B51-B8A7-AC8921B23C71}"/>
                  </a:ext>
                </a:extLst>
              </p:cNvPr>
              <p:cNvSpPr txBox="1"/>
              <p:nvPr/>
            </p:nvSpPr>
            <p:spPr>
              <a:xfrm>
                <a:off x="3442651" y="3114766"/>
                <a:ext cx="7793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000" dirty="0" err="1"/>
                  <a:t>Buildtree</a:t>
                </a:r>
                <a:r>
                  <a:rPr lang="en-US" altLang="ko-KR" sz="1000" dirty="0"/>
                  <a:t>()</a:t>
                </a:r>
                <a:endParaRPr lang="ko-KR" altLang="en-US" sz="1000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5485617-3B47-4F9B-8039-BC95EDE334B0}"/>
                  </a:ext>
                </a:extLst>
              </p:cNvPr>
              <p:cNvSpPr txBox="1"/>
              <p:nvPr/>
            </p:nvSpPr>
            <p:spPr>
              <a:xfrm>
                <a:off x="2908851" y="3429000"/>
                <a:ext cx="13131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000" dirty="0" err="1"/>
                  <a:t>SetNeighborNode</a:t>
                </a:r>
                <a:r>
                  <a:rPr lang="en-US" altLang="ko-KR" sz="1000" dirty="0"/>
                  <a:t>()</a:t>
                </a:r>
                <a:endParaRPr lang="ko-KR" altLang="en-US" sz="1000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845A0A0-EE4D-47DB-B15B-C14BCB70F28C}"/>
                  </a:ext>
                </a:extLst>
              </p:cNvPr>
              <p:cNvSpPr txBox="1"/>
              <p:nvPr/>
            </p:nvSpPr>
            <p:spPr>
              <a:xfrm>
                <a:off x="2926486" y="3741725"/>
                <a:ext cx="12955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000" dirty="0" err="1"/>
                  <a:t>CreateIndexBuffer</a:t>
                </a:r>
                <a:r>
                  <a:rPr lang="en-US" altLang="ko-KR" sz="1000" dirty="0"/>
                  <a:t>()</a:t>
                </a:r>
                <a:endParaRPr lang="ko-KR" altLang="en-US" sz="1000" dirty="0"/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2B1ADA6-2B81-41E9-84C6-06E56D57224D}"/>
                </a:ext>
              </a:extLst>
            </p:cNvPr>
            <p:cNvSpPr/>
            <p:nvPr/>
          </p:nvSpPr>
          <p:spPr>
            <a:xfrm>
              <a:off x="6945034" y="1041961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KCamera</a:t>
              </a:r>
              <a:endParaRPr lang="en-US" altLang="ko-KR" sz="1200" b="1" dirty="0"/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43F458DA-903A-45D0-A4C2-AB767DE12A59}"/>
                </a:ext>
              </a:extLst>
            </p:cNvPr>
            <p:cNvCxnSpPr>
              <a:cxnSpLocks/>
            </p:cNvCxnSpPr>
            <p:nvPr/>
          </p:nvCxnSpPr>
          <p:spPr>
            <a:xfrm>
              <a:off x="4551312" y="4017807"/>
              <a:ext cx="12780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27ABA1F-8775-422B-89F8-1B3BB2BFF296}"/>
                </a:ext>
              </a:extLst>
            </p:cNvPr>
            <p:cNvCxnSpPr>
              <a:cxnSpLocks/>
            </p:cNvCxnSpPr>
            <p:nvPr/>
          </p:nvCxnSpPr>
          <p:spPr>
            <a:xfrm>
              <a:off x="5939598" y="1612490"/>
              <a:ext cx="0" cy="6750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90D3949-355F-4D64-A5DC-9651548D542C}"/>
                </a:ext>
              </a:extLst>
            </p:cNvPr>
            <p:cNvSpPr txBox="1"/>
            <p:nvPr/>
          </p:nvSpPr>
          <p:spPr>
            <a:xfrm>
              <a:off x="6111910" y="4101953"/>
              <a:ext cx="12811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 err="1"/>
                <a:t>CreateViewMatrix</a:t>
              </a:r>
              <a:r>
                <a:rPr lang="en-US" altLang="ko-KR" sz="1000" dirty="0"/>
                <a:t>()</a:t>
              </a:r>
            </a:p>
            <a:p>
              <a:pPr algn="r"/>
              <a:endParaRPr lang="en-US" altLang="ko-KR" sz="1000" dirty="0"/>
            </a:p>
            <a:p>
              <a:pPr algn="r"/>
              <a:r>
                <a:rPr lang="en-US" altLang="ko-KR" sz="1000" dirty="0" err="1"/>
                <a:t>CreateProjMatrix</a:t>
              </a:r>
              <a:r>
                <a:rPr lang="en-US" altLang="ko-KR" sz="1000" dirty="0"/>
                <a:t>()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1C7FCDA-B4BE-46AC-A585-E77C43EB1931}"/>
                </a:ext>
              </a:extLst>
            </p:cNvPr>
            <p:cNvSpPr/>
            <p:nvPr/>
          </p:nvSpPr>
          <p:spPr>
            <a:xfrm>
              <a:off x="5832892" y="3984169"/>
              <a:ext cx="209874" cy="12847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b="1" dirty="0"/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085E441A-3862-4F2C-83DA-722C08D31C66}"/>
                </a:ext>
              </a:extLst>
            </p:cNvPr>
            <p:cNvCxnSpPr>
              <a:cxnSpLocks/>
            </p:cNvCxnSpPr>
            <p:nvPr/>
          </p:nvCxnSpPr>
          <p:spPr>
            <a:xfrm>
              <a:off x="6042766" y="4017807"/>
              <a:ext cx="12904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24D3489-3C93-43B2-8A73-13C1D7C53CB9}"/>
                </a:ext>
              </a:extLst>
            </p:cNvPr>
            <p:cNvSpPr txBox="1"/>
            <p:nvPr/>
          </p:nvSpPr>
          <p:spPr>
            <a:xfrm>
              <a:off x="2646774" y="2660041"/>
              <a:ext cx="1752403" cy="1216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000" dirty="0" err="1"/>
                <a:t>CreateConstantBuffer</a:t>
              </a:r>
              <a:r>
                <a:rPr lang="en-US" altLang="ko-KR" sz="1000" dirty="0"/>
                <a:t>()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000" dirty="0"/>
                <a:t>        </a:t>
              </a:r>
              <a:r>
                <a:rPr lang="en-US" altLang="ko-KR" sz="1000" dirty="0" err="1"/>
                <a:t>CreateVertexBuffer</a:t>
              </a:r>
              <a:r>
                <a:rPr lang="en-US" altLang="ko-KR" sz="1000" dirty="0"/>
                <a:t>()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000" dirty="0"/>
                <a:t>        </a:t>
              </a:r>
              <a:r>
                <a:rPr lang="en-US" altLang="ko-KR" sz="1000" dirty="0" err="1"/>
                <a:t>CreateIndexBuffer</a:t>
              </a:r>
              <a:r>
                <a:rPr lang="en-US" altLang="ko-KR" sz="1000" dirty="0"/>
                <a:t>()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000" dirty="0"/>
                <a:t>        </a:t>
              </a:r>
              <a:r>
                <a:rPr lang="en-US" altLang="ko-KR" sz="1000" dirty="0" err="1"/>
                <a:t>LoadShader</a:t>
              </a:r>
              <a:r>
                <a:rPr lang="en-US" altLang="ko-KR" sz="1000" dirty="0"/>
                <a:t>()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000" dirty="0"/>
                <a:t>        </a:t>
              </a:r>
              <a:r>
                <a:rPr lang="en-US" altLang="ko-KR" sz="1000" dirty="0" err="1"/>
                <a:t>CreateVertexLayout</a:t>
              </a:r>
              <a:r>
                <a:rPr lang="en-US" altLang="ko-KR" sz="1000" dirty="0"/>
                <a:t>()</a:t>
              </a:r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624D1167-A3F3-41B7-993B-BA4D569EA415}"/>
                </a:ext>
              </a:extLst>
            </p:cNvPr>
            <p:cNvGrpSpPr/>
            <p:nvPr/>
          </p:nvGrpSpPr>
          <p:grpSpPr>
            <a:xfrm>
              <a:off x="2917671" y="3978843"/>
              <a:ext cx="1550623" cy="246221"/>
              <a:chOff x="2917671" y="3978843"/>
              <a:chExt cx="1550623" cy="246221"/>
            </a:xfrm>
          </p:grpSpPr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5828A6A4-960E-4F6B-9D18-FF56B3634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17671" y="4000205"/>
                <a:ext cx="1429089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7189EC0-4C29-45B2-AD8B-B5077B51A9BA}"/>
                  </a:ext>
                </a:extLst>
              </p:cNvPr>
              <p:cNvSpPr txBox="1"/>
              <p:nvPr/>
            </p:nvSpPr>
            <p:spPr>
              <a:xfrm>
                <a:off x="3932570" y="3978843"/>
                <a:ext cx="5357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/>
                  <a:t>return</a:t>
                </a:r>
                <a:endParaRPr lang="ko-KR" altLang="en-US" sz="1000" dirty="0"/>
              </a:p>
            </p:txBody>
          </p:sp>
        </p:grpSp>
        <p:sp>
          <p:nvSpPr>
            <p:cNvPr id="106" name="사각형: 잘린 한쪽 모서리 105">
              <a:extLst>
                <a:ext uri="{FF2B5EF4-FFF2-40B4-BE49-F238E27FC236}">
                  <a16:creationId xmlns:a16="http://schemas.microsoft.com/office/drawing/2014/main" id="{5725B5B8-680C-4FB8-ADB4-842C4EE0888D}"/>
                </a:ext>
              </a:extLst>
            </p:cNvPr>
            <p:cNvSpPr/>
            <p:nvPr/>
          </p:nvSpPr>
          <p:spPr>
            <a:xfrm>
              <a:off x="6189778" y="2018481"/>
              <a:ext cx="1112065" cy="39370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pc="-150" dirty="0" err="1"/>
                <a:t>뷰행렬</a:t>
              </a:r>
              <a:r>
                <a:rPr lang="en-US" altLang="ko-KR" sz="1000" spc="-150" dirty="0"/>
                <a:t>, </a:t>
              </a:r>
              <a:r>
                <a:rPr lang="ko-KR" altLang="en-US" sz="1000" spc="-150" dirty="0"/>
                <a:t>투영행렬 생성</a:t>
              </a:r>
              <a:endParaRPr lang="en-US" altLang="ko-KR" sz="1000" spc="-150" dirty="0"/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5EA65DE2-2E30-4D65-B99D-C178D3292D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0013" y="4989813"/>
              <a:ext cx="445594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FCDBB34-99FA-4B02-8175-690A92943E2C}"/>
                </a:ext>
              </a:extLst>
            </p:cNvPr>
            <p:cNvSpPr txBox="1"/>
            <p:nvPr/>
          </p:nvSpPr>
          <p:spPr>
            <a:xfrm>
              <a:off x="6971766" y="4968451"/>
              <a:ext cx="535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000"/>
                <a:t>return</a:t>
              </a:r>
              <a:endParaRPr lang="ko-KR" altLang="en-US" sz="1000" dirty="0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FF54D40-4873-4947-A754-CB2C4F7380EE}"/>
                </a:ext>
              </a:extLst>
            </p:cNvPr>
            <p:cNvSpPr/>
            <p:nvPr/>
          </p:nvSpPr>
          <p:spPr>
            <a:xfrm>
              <a:off x="2070337" y="5575710"/>
              <a:ext cx="7759458" cy="239156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b="1" dirty="0"/>
            </a:p>
          </p:txBody>
        </p:sp>
        <p:sp>
          <p:nvSpPr>
            <p:cNvPr id="134" name="사각형: 잘린 한쪽 모서리 133">
              <a:extLst>
                <a:ext uri="{FF2B5EF4-FFF2-40B4-BE49-F238E27FC236}">
                  <a16:creationId xmlns:a16="http://schemas.microsoft.com/office/drawing/2014/main" id="{6EB54717-BE01-4879-93ED-8EAA3DF3E509}"/>
                </a:ext>
              </a:extLst>
            </p:cNvPr>
            <p:cNvSpPr/>
            <p:nvPr/>
          </p:nvSpPr>
          <p:spPr>
            <a:xfrm>
              <a:off x="1513267" y="5515484"/>
              <a:ext cx="493629" cy="39370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dist"/>
              <a:r>
                <a:rPr lang="en-US" altLang="ko-KR" sz="900" spc="-150" dirty="0"/>
                <a:t>Loop</a:t>
              </a:r>
            </a:p>
          </p:txBody>
        </p: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91C4CD54-EA64-4ED0-B4CD-3301CF0C1516}"/>
                </a:ext>
              </a:extLst>
            </p:cNvPr>
            <p:cNvCxnSpPr>
              <a:cxnSpLocks/>
            </p:cNvCxnSpPr>
            <p:nvPr/>
          </p:nvCxnSpPr>
          <p:spPr>
            <a:xfrm>
              <a:off x="2950737" y="8106901"/>
              <a:ext cx="15175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35833D8-01A4-42F6-BCF3-DA3FC49EF4C1}"/>
                </a:ext>
              </a:extLst>
            </p:cNvPr>
            <p:cNvSpPr txBox="1"/>
            <p:nvPr/>
          </p:nvSpPr>
          <p:spPr>
            <a:xfrm>
              <a:off x="6731001" y="5576175"/>
              <a:ext cx="6864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/>
                <a:t>Update()</a:t>
              </a:r>
            </a:p>
            <a:p>
              <a:pPr algn="r"/>
              <a:r>
                <a:rPr lang="en-US" altLang="ko-KR" sz="1000" dirty="0"/>
                <a:t>Frame()</a:t>
              </a:r>
            </a:p>
          </p:txBody>
        </p: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17D14594-CCE6-462D-9F31-11E2837E8651}"/>
                </a:ext>
              </a:extLst>
            </p:cNvPr>
            <p:cNvCxnSpPr>
              <a:cxnSpLocks/>
            </p:cNvCxnSpPr>
            <p:nvPr/>
          </p:nvCxnSpPr>
          <p:spPr>
            <a:xfrm>
              <a:off x="2930013" y="6848158"/>
              <a:ext cx="1502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9114DF4D-67D8-4537-8F50-CFBA6ABE3EEC}"/>
                </a:ext>
              </a:extLst>
            </p:cNvPr>
            <p:cNvSpPr txBox="1"/>
            <p:nvPr/>
          </p:nvSpPr>
          <p:spPr>
            <a:xfrm>
              <a:off x="3699153" y="6573809"/>
              <a:ext cx="8098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 err="1"/>
                <a:t>SetMatrix</a:t>
              </a:r>
              <a:r>
                <a:rPr lang="en-US" altLang="ko-KR" sz="1000" dirty="0"/>
                <a:t>()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AD192D6-D3AD-40E1-B392-8902E8CA8880}"/>
                </a:ext>
              </a:extLst>
            </p:cNvPr>
            <p:cNvSpPr txBox="1"/>
            <p:nvPr/>
          </p:nvSpPr>
          <p:spPr>
            <a:xfrm>
              <a:off x="3587186" y="7181068"/>
              <a:ext cx="9252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 err="1"/>
                <a:t>PreRender</a:t>
              </a:r>
              <a:r>
                <a:rPr lang="en-US" altLang="ko-KR" sz="1000" dirty="0"/>
                <a:t>()</a:t>
              </a:r>
            </a:p>
            <a:p>
              <a:pPr algn="r"/>
              <a:r>
                <a:rPr lang="en-US" altLang="ko-KR" sz="1000" dirty="0" err="1"/>
                <a:t>PostRender</a:t>
              </a:r>
              <a:r>
                <a:rPr lang="en-US" altLang="ko-KR" sz="1000" dirty="0"/>
                <a:t>()</a:t>
              </a:r>
            </a:p>
          </p:txBody>
        </p:sp>
        <p:sp>
          <p:nvSpPr>
            <p:cNvPr id="149" name="사각형: 잘린 한쪽 모서리 148">
              <a:extLst>
                <a:ext uri="{FF2B5EF4-FFF2-40B4-BE49-F238E27FC236}">
                  <a16:creationId xmlns:a16="http://schemas.microsoft.com/office/drawing/2014/main" id="{7EBDD730-BC4A-422D-9E99-D865056D76FC}"/>
                </a:ext>
              </a:extLst>
            </p:cNvPr>
            <p:cNvSpPr/>
            <p:nvPr/>
          </p:nvSpPr>
          <p:spPr>
            <a:xfrm>
              <a:off x="4638709" y="6008060"/>
              <a:ext cx="1112065" cy="39370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150" dirty="0"/>
                <a:t>카메라 거리에 따라</a:t>
              </a:r>
              <a:r>
                <a:rPr lang="en-US" altLang="ko-KR" sz="900" spc="-150" dirty="0"/>
                <a:t> </a:t>
              </a:r>
            </a:p>
            <a:p>
              <a:pPr algn="ctr"/>
              <a:r>
                <a:rPr lang="en-US" altLang="ko-KR" sz="900" spc="-150" dirty="0"/>
                <a:t>8421 </a:t>
              </a:r>
              <a:r>
                <a:rPr lang="ko-KR" altLang="en-US" sz="900" spc="-150" dirty="0"/>
                <a:t>규칙에 맞춰 </a:t>
              </a:r>
              <a:endParaRPr lang="en-US" altLang="ko-KR" sz="900" spc="-150" dirty="0"/>
            </a:p>
            <a:p>
              <a:pPr algn="ctr"/>
              <a:r>
                <a:rPr lang="ko-KR" altLang="en-US" sz="900" spc="-150" dirty="0"/>
                <a:t>동서남북 패치  </a:t>
              </a:r>
              <a:r>
                <a:rPr lang="ko-KR" altLang="en-US" sz="900" spc="-150" dirty="0" err="1"/>
                <a:t>렌더</a:t>
              </a:r>
              <a:endParaRPr lang="en-US" altLang="ko-KR" sz="900" spc="-150" dirty="0"/>
            </a:p>
          </p:txBody>
        </p: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DB77B47C-F37B-4F34-8097-D5E7E745F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0014" y="6061584"/>
              <a:ext cx="450704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091EB83-14EB-424E-81F6-8CAB72CB03FB}"/>
                </a:ext>
              </a:extLst>
            </p:cNvPr>
            <p:cNvSpPr txBox="1"/>
            <p:nvPr/>
          </p:nvSpPr>
          <p:spPr>
            <a:xfrm>
              <a:off x="6937961" y="6053658"/>
              <a:ext cx="535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000" dirty="0"/>
                <a:t>return</a:t>
              </a:r>
              <a:endParaRPr lang="ko-KR" altLang="en-US" sz="1000" dirty="0"/>
            </a:p>
          </p:txBody>
        </p: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75D45EB1-FE3D-4C7D-B957-00DEE7CB5F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0013" y="6962913"/>
              <a:ext cx="3007816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8126DB7-6743-4607-9D15-93F18897ADDF}"/>
                </a:ext>
              </a:extLst>
            </p:cNvPr>
            <p:cNvSpPr txBox="1"/>
            <p:nvPr/>
          </p:nvSpPr>
          <p:spPr>
            <a:xfrm>
              <a:off x="5411131" y="6970294"/>
              <a:ext cx="535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000" dirty="0"/>
                <a:t>return</a:t>
              </a:r>
              <a:endParaRPr lang="ko-KR" altLang="en-US" sz="1000" dirty="0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3BB86FE3-AA48-4E15-A382-2897DF30280E}"/>
                </a:ext>
              </a:extLst>
            </p:cNvPr>
            <p:cNvSpPr/>
            <p:nvPr/>
          </p:nvSpPr>
          <p:spPr>
            <a:xfrm>
              <a:off x="3953024" y="8363154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KModel</a:t>
              </a:r>
              <a:endParaRPr lang="en-US" altLang="ko-KR" sz="1200" b="1" dirty="0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99DDF293-913C-4DC5-A0F0-8EB6F3981251}"/>
                </a:ext>
              </a:extLst>
            </p:cNvPr>
            <p:cNvSpPr/>
            <p:nvPr/>
          </p:nvSpPr>
          <p:spPr>
            <a:xfrm>
              <a:off x="5449043" y="8363154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KQuadtree</a:t>
              </a:r>
              <a:endParaRPr lang="en-US" altLang="ko-KR" sz="1200" b="1" dirty="0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B0B51219-3C2C-478C-9FF3-7591993B096D}"/>
                </a:ext>
              </a:extLst>
            </p:cNvPr>
            <p:cNvSpPr/>
            <p:nvPr/>
          </p:nvSpPr>
          <p:spPr>
            <a:xfrm>
              <a:off x="6945034" y="8335995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KCamera</a:t>
              </a:r>
              <a:endParaRPr lang="en-US" altLang="ko-KR" sz="1200" b="1" dirty="0"/>
            </a:p>
          </p:txBody>
        </p: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934DF106-084E-4D99-9934-2B6E82AE18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736" y="2654334"/>
              <a:ext cx="4698026" cy="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1135A03D-1DEC-498A-870E-53364015F883}"/>
                </a:ext>
              </a:extLst>
            </p:cNvPr>
            <p:cNvCxnSpPr>
              <a:cxnSpLocks/>
            </p:cNvCxnSpPr>
            <p:nvPr/>
          </p:nvCxnSpPr>
          <p:spPr>
            <a:xfrm>
              <a:off x="4423027" y="8106901"/>
              <a:ext cx="15175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80A28923-91F8-4089-A1D9-0408BB1202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0015" y="8196928"/>
              <a:ext cx="1496197" cy="211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B80C52D2-55F2-4E2E-BD0A-555D39DCDBFE}"/>
                </a:ext>
              </a:extLst>
            </p:cNvPr>
            <p:cNvCxnSpPr>
              <a:cxnSpLocks/>
            </p:cNvCxnSpPr>
            <p:nvPr/>
          </p:nvCxnSpPr>
          <p:spPr>
            <a:xfrm>
              <a:off x="5919505" y="8106901"/>
              <a:ext cx="15175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34B39FCF-9DAE-4BCE-BA51-44F32738D2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06493" y="8196928"/>
              <a:ext cx="1496197" cy="211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C80E0796-80A4-415C-A2A2-54A048CF8EBD}"/>
                </a:ext>
              </a:extLst>
            </p:cNvPr>
            <p:cNvSpPr/>
            <p:nvPr/>
          </p:nvSpPr>
          <p:spPr>
            <a:xfrm>
              <a:off x="8742417" y="8322885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KMap</a:t>
              </a:r>
              <a:endParaRPr lang="en-US" altLang="ko-KR" sz="1200" b="1" dirty="0"/>
            </a:p>
          </p:txBody>
        </p: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A00B272B-5124-4961-BA27-F18563B2C40E}"/>
                </a:ext>
              </a:extLst>
            </p:cNvPr>
            <p:cNvCxnSpPr>
              <a:cxnSpLocks/>
            </p:cNvCxnSpPr>
            <p:nvPr/>
          </p:nvCxnSpPr>
          <p:spPr>
            <a:xfrm>
              <a:off x="2959511" y="5991843"/>
              <a:ext cx="76476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직선 화살표 연결선 185">
              <a:extLst>
                <a:ext uri="{FF2B5EF4-FFF2-40B4-BE49-F238E27FC236}">
                  <a16:creationId xmlns:a16="http://schemas.microsoft.com/office/drawing/2014/main" id="{45E8A8E0-20B2-45F3-ACEC-406BE53C5FE1}"/>
                </a:ext>
              </a:extLst>
            </p:cNvPr>
            <p:cNvCxnSpPr>
              <a:cxnSpLocks/>
            </p:cNvCxnSpPr>
            <p:nvPr/>
          </p:nvCxnSpPr>
          <p:spPr>
            <a:xfrm>
              <a:off x="4468294" y="6858000"/>
              <a:ext cx="1502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20275FAF-9971-4CB2-98D1-C01F09BC1474}"/>
                </a:ext>
              </a:extLst>
            </p:cNvPr>
            <p:cNvSpPr txBox="1"/>
            <p:nvPr/>
          </p:nvSpPr>
          <p:spPr>
            <a:xfrm>
              <a:off x="8660700" y="2228621"/>
              <a:ext cx="543740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000" dirty="0"/>
                <a:t>Load()</a:t>
              </a:r>
            </a:p>
          </p:txBody>
        </p:sp>
        <p:sp>
          <p:nvSpPr>
            <p:cNvPr id="193" name="사각형: 잘린 한쪽 모서리 192">
              <a:extLst>
                <a:ext uri="{FF2B5EF4-FFF2-40B4-BE49-F238E27FC236}">
                  <a16:creationId xmlns:a16="http://schemas.microsoft.com/office/drawing/2014/main" id="{47BB24E6-4ED4-4E2B-ABC3-146D595A63CC}"/>
                </a:ext>
              </a:extLst>
            </p:cNvPr>
            <p:cNvSpPr/>
            <p:nvPr/>
          </p:nvSpPr>
          <p:spPr>
            <a:xfrm>
              <a:off x="8055104" y="1904624"/>
              <a:ext cx="1112065" cy="39370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pc="-150" dirty="0"/>
                <a:t>맵</a:t>
              </a:r>
              <a:r>
                <a:rPr lang="en-US" altLang="ko-KR" sz="1000" spc="-150" dirty="0"/>
                <a:t> </a:t>
              </a:r>
              <a:r>
                <a:rPr lang="ko-KR" altLang="en-US" sz="1000" spc="-150" dirty="0"/>
                <a:t>정보 </a:t>
              </a:r>
              <a:r>
                <a:rPr lang="ko-KR" altLang="en-US" sz="1000" spc="-150" dirty="0" err="1"/>
                <a:t>읽어오기</a:t>
              </a:r>
              <a:endParaRPr lang="en-US" altLang="ko-KR" sz="1000" spc="-15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23CBF09-EB96-4C18-A04D-D426825A296B}"/>
                </a:ext>
              </a:extLst>
            </p:cNvPr>
            <p:cNvSpPr txBox="1"/>
            <p:nvPr/>
          </p:nvSpPr>
          <p:spPr>
            <a:xfrm>
              <a:off x="5248197" y="6584639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/>
                <a:t>Render()</a:t>
              </a:r>
            </a:p>
          </p:txBody>
        </p: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F7D2BA55-8B24-4282-930A-F2237BC265D1}"/>
                </a:ext>
              </a:extLst>
            </p:cNvPr>
            <p:cNvCxnSpPr>
              <a:cxnSpLocks/>
              <a:endCxn id="148" idx="3"/>
            </p:cNvCxnSpPr>
            <p:nvPr/>
          </p:nvCxnSpPr>
          <p:spPr>
            <a:xfrm flipH="1" flipV="1">
              <a:off x="4512440" y="7381123"/>
              <a:ext cx="6094723" cy="2026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304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98</Words>
  <Application>Microsoft Office PowerPoint</Application>
  <PresentationFormat>와이드스크린</PresentationFormat>
  <Paragraphs>50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지원</dc:creator>
  <cp:lastModifiedBy>최 지원</cp:lastModifiedBy>
  <cp:revision>2</cp:revision>
  <dcterms:created xsi:type="dcterms:W3CDTF">2021-10-10T15:10:26Z</dcterms:created>
  <dcterms:modified xsi:type="dcterms:W3CDTF">2021-11-03T16:15:19Z</dcterms:modified>
</cp:coreProperties>
</file>