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46" d="100"/>
          <a:sy n="46" d="100"/>
        </p:scale>
        <p:origin x="2188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6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9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2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6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3D74-AC16-4861-BEDB-47540742D82D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BA56-9605-4BB3-ADD3-11C7140C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08720" y="2792760"/>
            <a:ext cx="5760640" cy="48245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시스템 구성은 다음과 </a:t>
            </a:r>
            <a:r>
              <a:rPr lang="ko-KR" altLang="en-US" sz="1100">
                <a:solidFill>
                  <a:schemeClr val="tx1"/>
                </a:solidFill>
              </a:rPr>
              <a:t>같다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DDB7D2-FE8E-4665-93E5-AEE5669F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5" y="3473390"/>
            <a:ext cx="2049870" cy="14791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8720" y="1496536"/>
            <a:ext cx="5760640" cy="12242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사람은 살아가면서 각자 필요한 자기관리 영역이 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각 영역에서 스스로를 관리하고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생산성을 높여 전문성을 기르기 위해서는 시간관리가 필수적으로 요구된다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이를 효율적으로 수행할 </a:t>
            </a:r>
            <a:r>
              <a:rPr lang="ko-KR" altLang="en-US" sz="1100">
                <a:solidFill>
                  <a:schemeClr val="tx1"/>
                </a:solidFill>
              </a:rPr>
              <a:t>수 있게 사용자의 일정을 직관적으로 보여주는 일정 관리 리스트 </a:t>
            </a:r>
            <a:r>
              <a:rPr lang="ko-KR" altLang="en-US" sz="1100" dirty="0">
                <a:solidFill>
                  <a:schemeClr val="tx1"/>
                </a:solidFill>
              </a:rPr>
              <a:t>어플을 </a:t>
            </a:r>
            <a:r>
              <a:rPr lang="ko-KR" altLang="en-US" sz="1100">
                <a:solidFill>
                  <a:schemeClr val="tx1"/>
                </a:solidFill>
              </a:rPr>
              <a:t>제공하고자 함</a:t>
            </a:r>
            <a:r>
              <a:rPr lang="en-US" altLang="ko-KR" sz="1100">
                <a:solidFill>
                  <a:schemeClr val="tx1"/>
                </a:solidFill>
              </a:rPr>
              <a:t>. </a:t>
            </a:r>
            <a:r>
              <a:rPr lang="ko-KR" altLang="en-US" sz="1100">
                <a:solidFill>
                  <a:schemeClr val="tx1"/>
                </a:solidFill>
              </a:rPr>
              <a:t>또한 사용자를 다양화 하기 위해 안드로이드</a:t>
            </a:r>
            <a:r>
              <a:rPr lang="en-US" altLang="ko-KR" sz="1100">
                <a:solidFill>
                  <a:schemeClr val="tx1"/>
                </a:solidFill>
              </a:rPr>
              <a:t>/ios </a:t>
            </a:r>
            <a:r>
              <a:rPr lang="ko-KR" altLang="en-US" sz="1100">
                <a:solidFill>
                  <a:schemeClr val="tx1"/>
                </a:solidFill>
              </a:rPr>
              <a:t>모든 환경에서 사용 가능하게 제작하고자 함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640" y="1496536"/>
            <a:ext cx="720080" cy="122421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과제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개요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8720" y="632520"/>
            <a:ext cx="5760640" cy="36004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>
                <a:solidFill>
                  <a:schemeClr val="tx1"/>
                </a:solidFill>
              </a:rPr>
              <a:t>자바스크립트 기반의 </a:t>
            </a:r>
            <a:r>
              <a:rPr lang="en-US" altLang="ko-KR" sz="1100">
                <a:solidFill>
                  <a:schemeClr val="tx1"/>
                </a:solidFill>
              </a:rPr>
              <a:t>React Native</a:t>
            </a:r>
            <a:r>
              <a:rPr lang="ko-KR" altLang="en-US" sz="1100">
                <a:solidFill>
                  <a:schemeClr val="tx1"/>
                </a:solidFill>
              </a:rPr>
              <a:t>를 이용한 </a:t>
            </a:r>
            <a:r>
              <a:rPr lang="en-US" altLang="ko-KR" sz="1100">
                <a:solidFill>
                  <a:schemeClr val="tx1"/>
                </a:solidFill>
              </a:rPr>
              <a:t>TDL</a:t>
            </a:r>
            <a:r>
              <a:rPr lang="en-US" altLang="ko-KR" sz="1100" dirty="0">
                <a:solidFill>
                  <a:schemeClr val="tx1"/>
                </a:solidFill>
              </a:rPr>
              <a:t>(To do List) </a:t>
            </a:r>
            <a:r>
              <a:rPr lang="ko-KR" altLang="en-US" sz="1100" dirty="0">
                <a:solidFill>
                  <a:schemeClr val="tx1"/>
                </a:solidFill>
              </a:rPr>
              <a:t>어플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8640" y="632520"/>
            <a:ext cx="720080" cy="36004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과제명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8720" y="7689303"/>
            <a:ext cx="5760640" cy="126513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r>
              <a:rPr lang="ko-KR" altLang="en-US" sz="1100">
                <a:solidFill>
                  <a:schemeClr val="tx1"/>
                </a:solidFill>
              </a:rPr>
              <a:t>★★★ 어플리케이션 작동</a:t>
            </a:r>
            <a:r>
              <a:rPr lang="en-US" altLang="ko-KR" sz="1100">
                <a:solidFill>
                  <a:schemeClr val="tx1"/>
                </a:solidFill>
              </a:rPr>
              <a:t>:</a:t>
            </a:r>
            <a:r>
              <a:rPr lang="ko-KR" altLang="en-US" sz="1100">
                <a:solidFill>
                  <a:schemeClr val="tx1"/>
                </a:solidFill>
              </a:rPr>
              <a:t> 정보 관리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할 일 추가 화면 보여주고 숨기기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할 일 추가하기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ko-KR" altLang="en-US" sz="1100">
                <a:solidFill>
                  <a:schemeClr val="tx1"/>
                </a:solidFill>
              </a:rPr>
              <a:t>할 일 삭제하기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할 일 완료하기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정보 저장하고 불러오기</a:t>
            </a:r>
            <a:endParaRPr lang="en-US" altLang="ko-KR" sz="110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ko-KR" altLang="en-US" sz="1100">
                <a:solidFill>
                  <a:schemeClr val="tx1"/>
                </a:solidFill>
              </a:rPr>
              <a:t>★★ 어플리케이션 조립 부품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스타일리스트 사용</a:t>
            </a:r>
            <a:r>
              <a:rPr lang="en-US" altLang="ko-KR" sz="1100">
                <a:solidFill>
                  <a:schemeClr val="tx1"/>
                </a:solidFill>
              </a:rPr>
              <a:t>):</a:t>
            </a:r>
            <a:r>
              <a:rPr lang="ko-KR" altLang="en-US" sz="1100">
                <a:solidFill>
                  <a:schemeClr val="tx1"/>
                </a:solidFill>
              </a:rPr>
              <a:t> 텍스트 부품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버튼 부품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텍스트 입력 부품</a:t>
            </a:r>
            <a:endParaRPr lang="en-US" altLang="ko-KR" sz="11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chemeClr val="tx1"/>
                </a:solidFill>
              </a:rPr>
              <a:t>★ 화면 꾸미기</a:t>
            </a:r>
            <a:r>
              <a:rPr lang="en-US" altLang="ko-KR" sz="1100">
                <a:solidFill>
                  <a:schemeClr val="tx1"/>
                </a:solidFill>
              </a:rPr>
              <a:t>:</a:t>
            </a:r>
            <a:r>
              <a:rPr lang="ko-KR" altLang="en-US" sz="1100">
                <a:solidFill>
                  <a:schemeClr val="tx1"/>
                </a:solidFill>
              </a:rPr>
              <a:t> 제목 부품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할 일 부품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할 일 추가 버튼 부품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할 일 추가 화면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삭제 버튼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640" y="7689303"/>
            <a:ext cx="720080" cy="126513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8720" y="1064568"/>
            <a:ext cx="5760640" cy="36004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altLang="ko-KR" sz="1100">
                <a:solidFill>
                  <a:schemeClr val="tx1"/>
                </a:solidFill>
              </a:rPr>
              <a:t>SBB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chemeClr val="tx1"/>
                </a:solidFill>
              </a:rPr>
              <a:t>201401109 </a:t>
            </a:r>
            <a:r>
              <a:rPr lang="ko-KR" altLang="en-US" sz="900">
                <a:solidFill>
                  <a:schemeClr val="tx1"/>
                </a:solidFill>
              </a:rPr>
              <a:t>민승홍</a:t>
            </a:r>
            <a:r>
              <a:rPr lang="en-US" altLang="ko-KR" sz="900">
                <a:solidFill>
                  <a:schemeClr val="tx1"/>
                </a:solidFill>
              </a:rPr>
              <a:t>, 201600332 </a:t>
            </a:r>
            <a:r>
              <a:rPr lang="ko-KR" altLang="en-US" sz="900">
                <a:solidFill>
                  <a:schemeClr val="tx1"/>
                </a:solidFill>
              </a:rPr>
              <a:t>김대환</a:t>
            </a:r>
            <a:r>
              <a:rPr lang="en-US" altLang="ko-KR" sz="900">
                <a:solidFill>
                  <a:schemeClr val="tx1"/>
                </a:solidFill>
              </a:rPr>
              <a:t>, 201703278 </a:t>
            </a:r>
            <a:r>
              <a:rPr lang="ko-KR" altLang="en-US" sz="900">
                <a:solidFill>
                  <a:schemeClr val="tx1"/>
                </a:solidFill>
              </a:rPr>
              <a:t>정지원</a:t>
            </a:r>
            <a:r>
              <a:rPr lang="en-US" altLang="ko-KR" sz="900">
                <a:solidFill>
                  <a:schemeClr val="tx1"/>
                </a:solidFill>
              </a:rPr>
              <a:t>, 201502165 </a:t>
            </a:r>
            <a:r>
              <a:rPr lang="ko-KR" altLang="en-US" sz="900">
                <a:solidFill>
                  <a:schemeClr val="tx1"/>
                </a:solidFill>
              </a:rPr>
              <a:t>윤종욱</a:t>
            </a:r>
            <a:r>
              <a:rPr lang="en-US" altLang="ko-KR" sz="900">
                <a:solidFill>
                  <a:schemeClr val="tx1"/>
                </a:solidFill>
              </a:rPr>
              <a:t>, 201700860 </a:t>
            </a:r>
            <a:r>
              <a:rPr lang="ko-KR" altLang="en-US" sz="900">
                <a:solidFill>
                  <a:schemeClr val="tx1"/>
                </a:solidFill>
              </a:rPr>
              <a:t>김윤주</a:t>
            </a:r>
            <a:r>
              <a:rPr lang="en-US" altLang="ko-KR" sz="1050">
                <a:solidFill>
                  <a:schemeClr val="tx1"/>
                </a:solidFill>
              </a:rPr>
              <a:t>)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640" y="1064568"/>
            <a:ext cx="720080" cy="36004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팀명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89240" y="272480"/>
            <a:ext cx="1080120" cy="2880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 수업 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69240" y="272480"/>
            <a:ext cx="720000" cy="2880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제출일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8640" y="200472"/>
            <a:ext cx="4608512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2021 </a:t>
            </a:r>
            <a:r>
              <a:rPr lang="ko-KR" altLang="en-US" b="1" dirty="0">
                <a:solidFill>
                  <a:schemeClr val="tx1"/>
                </a:solidFill>
              </a:rPr>
              <a:t>종합설계 과제 제안서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08720" y="8985528"/>
            <a:ext cx="5760640" cy="72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40000"/>
              </a:lnSpc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8640" y="8985528"/>
            <a:ext cx="720080" cy="72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8640" y="2792760"/>
            <a:ext cx="720080" cy="482453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시스템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5BF4B-3CC1-4760-AA14-1959D6DF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05" y="3212700"/>
            <a:ext cx="3334525" cy="1986058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465B55-9EBF-4C14-83B3-AF3E7101CE9A}"/>
              </a:ext>
            </a:extLst>
          </p:cNvPr>
          <p:cNvGrpSpPr/>
          <p:nvPr/>
        </p:nvGrpSpPr>
        <p:grpSpPr>
          <a:xfrm>
            <a:off x="1450526" y="5075808"/>
            <a:ext cx="4282730" cy="2541408"/>
            <a:chOff x="623101" y="1280592"/>
            <a:chExt cx="4282730" cy="266730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779E131-458E-45F3-9EFC-4959F372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01" y="1572980"/>
              <a:ext cx="1322047" cy="237491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8B1AB0-FE62-4F4E-8A4B-A56944FF2E07}"/>
                </a:ext>
              </a:extLst>
            </p:cNvPr>
            <p:cNvSpPr txBox="1"/>
            <p:nvPr/>
          </p:nvSpPr>
          <p:spPr>
            <a:xfrm>
              <a:off x="1484784" y="1280592"/>
              <a:ext cx="3421047" cy="4845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리액트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네이티브를 사용한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to-do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어플리케이션</a:t>
              </a:r>
              <a:endPara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	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시뮬레이터 초안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1346AD-7E08-450C-B107-60D58C8CEC8C}"/>
                </a:ext>
              </a:extLst>
            </p:cNvPr>
            <p:cNvSpPr txBox="1"/>
            <p:nvPr/>
          </p:nvSpPr>
          <p:spPr>
            <a:xfrm>
              <a:off x="1846159" y="1870814"/>
              <a:ext cx="2448272" cy="985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업무</a:t>
              </a:r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및 할 일</a:t>
              </a:r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목록화</a:t>
              </a:r>
              <a:endPara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완료 </a:t>
              </a:r>
              <a:r>
                <a:rPr lang="ko-KR" altLang="en-US" sz="110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달성 체크 표시</a:t>
              </a:r>
              <a:endPara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완료</a:t>
              </a:r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미완료 구분</a:t>
              </a:r>
              <a:endPara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IOS/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안드로이드 모두 사용 가능</a:t>
              </a:r>
              <a:endPara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8A90AB-CF7F-4390-AB3D-945CE129509E}"/>
                </a:ext>
              </a:extLst>
            </p:cNvPr>
            <p:cNvSpPr txBox="1"/>
            <p:nvPr/>
          </p:nvSpPr>
          <p:spPr>
            <a:xfrm>
              <a:off x="2108132" y="2777484"/>
              <a:ext cx="1320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–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내용 입력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1FD617-A25C-44A0-BE91-BA6A35C0D5E6}"/>
                </a:ext>
              </a:extLst>
            </p:cNvPr>
            <p:cNvSpPr txBox="1"/>
            <p:nvPr/>
          </p:nvSpPr>
          <p:spPr>
            <a:xfrm flipH="1">
              <a:off x="876989" y="2072680"/>
              <a:ext cx="811976" cy="18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269DF82-0105-4BFE-8621-C81001A63050}"/>
                </a:ext>
              </a:extLst>
            </p:cNvPr>
            <p:cNvSpPr/>
            <p:nvPr/>
          </p:nvSpPr>
          <p:spPr>
            <a:xfrm>
              <a:off x="876989" y="2365392"/>
              <a:ext cx="787252" cy="12883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8705ADD0-8A1B-432B-8249-34381F7BA11C}"/>
                </a:ext>
              </a:extLst>
            </p:cNvPr>
            <p:cNvCxnSpPr>
              <a:endCxn id="42" idx="2"/>
            </p:cNvCxnSpPr>
            <p:nvPr/>
          </p:nvCxnSpPr>
          <p:spPr>
            <a:xfrm rot="10800000">
              <a:off x="1282978" y="2261166"/>
              <a:ext cx="849879" cy="679912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2A86AAF-B203-4398-B110-C56E835474DB}"/>
                </a:ext>
              </a:extLst>
            </p:cNvPr>
            <p:cNvSpPr/>
            <p:nvPr/>
          </p:nvSpPr>
          <p:spPr>
            <a:xfrm>
              <a:off x="2323096" y="3117503"/>
              <a:ext cx="2114015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형: 비어 있음 45">
              <a:extLst>
                <a:ext uri="{FF2B5EF4-FFF2-40B4-BE49-F238E27FC236}">
                  <a16:creationId xmlns:a16="http://schemas.microsoft.com/office/drawing/2014/main" id="{DBFFB476-7EC1-4C6D-8C30-F0170FDD160F}"/>
                </a:ext>
              </a:extLst>
            </p:cNvPr>
            <p:cNvSpPr/>
            <p:nvPr/>
          </p:nvSpPr>
          <p:spPr>
            <a:xfrm>
              <a:off x="2463714" y="3180426"/>
              <a:ext cx="244710" cy="243486"/>
            </a:xfrm>
            <a:prstGeom prst="donu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8B583F-47AB-4BBA-A67B-B212B473BA36}"/>
                </a:ext>
              </a:extLst>
            </p:cNvPr>
            <p:cNvSpPr txBox="1"/>
            <p:nvPr/>
          </p:nvSpPr>
          <p:spPr>
            <a:xfrm flipH="1">
              <a:off x="2768565" y="3162536"/>
              <a:ext cx="1381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task</a:t>
              </a:r>
              <a:endPara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472A46F8-EAD4-4412-AC07-67B2DDD16292}"/>
                </a:ext>
              </a:extLst>
            </p:cNvPr>
            <p:cNvSpPr/>
            <p:nvPr/>
          </p:nvSpPr>
          <p:spPr>
            <a:xfrm>
              <a:off x="3933056" y="3180426"/>
              <a:ext cx="276663" cy="2434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4C2A9-B31E-46D9-9D1E-9D075B327E49}"/>
                </a:ext>
              </a:extLst>
            </p:cNvPr>
            <p:cNvSpPr txBox="1"/>
            <p:nvPr/>
          </p:nvSpPr>
          <p:spPr>
            <a:xfrm>
              <a:off x="3642563" y="2777484"/>
              <a:ext cx="8252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내용 수정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427041-5BB8-4EB8-A2C4-F6BBE6075B96}"/>
                </a:ext>
              </a:extLst>
            </p:cNvPr>
            <p:cNvSpPr txBox="1"/>
            <p:nvPr/>
          </p:nvSpPr>
          <p:spPr>
            <a:xfrm>
              <a:off x="2299024" y="3653744"/>
              <a:ext cx="18375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할 일</a:t>
              </a:r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완료</a:t>
              </a:r>
              <a:r>
                <a:rPr lang="en-US" altLang="ko-KR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or </a:t>
              </a:r>
              <a:r>
                <a:rPr lang="ko-KR" altLang="en-US" sz="1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미완료 표시 </a:t>
              </a:r>
            </a:p>
          </p:txBody>
        </p:sp>
        <p:cxnSp>
          <p:nvCxnSpPr>
            <p:cNvPr id="51" name="연결선: 구부러짐 50">
              <a:extLst>
                <a:ext uri="{FF2B5EF4-FFF2-40B4-BE49-F238E27FC236}">
                  <a16:creationId xmlns:a16="http://schemas.microsoft.com/office/drawing/2014/main" id="{3BDEB5D2-F258-4E32-8A52-0EAC0BB5B8F3}"/>
                </a:ext>
              </a:extLst>
            </p:cNvPr>
            <p:cNvCxnSpPr>
              <a:endCxn id="46" idx="2"/>
            </p:cNvCxnSpPr>
            <p:nvPr/>
          </p:nvCxnSpPr>
          <p:spPr>
            <a:xfrm rot="5400000" flipH="1" flipV="1">
              <a:off x="2126770" y="3474424"/>
              <a:ext cx="509199" cy="16469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구부러짐 51">
              <a:extLst>
                <a:ext uri="{FF2B5EF4-FFF2-40B4-BE49-F238E27FC236}">
                  <a16:creationId xmlns:a16="http://schemas.microsoft.com/office/drawing/2014/main" id="{E5D97106-1120-4245-AD2F-DC8923BD780B}"/>
                </a:ext>
              </a:extLst>
            </p:cNvPr>
            <p:cNvCxnSpPr>
              <a:stCxn id="49" idx="3"/>
              <a:endCxn id="45" idx="3"/>
            </p:cNvCxnSpPr>
            <p:nvPr/>
          </p:nvCxnSpPr>
          <p:spPr>
            <a:xfrm flipH="1">
              <a:off x="4437111" y="2908289"/>
              <a:ext cx="30683" cy="393880"/>
            </a:xfrm>
            <a:prstGeom prst="curvedConnector3">
              <a:avLst>
                <a:gd name="adj1" fmla="val -7450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7750350-333F-426D-9185-6EDB1A45D8E1}"/>
              </a:ext>
            </a:extLst>
          </p:cNvPr>
          <p:cNvSpPr txBox="1"/>
          <p:nvPr/>
        </p:nvSpPr>
        <p:spPr>
          <a:xfrm>
            <a:off x="912575" y="9007230"/>
            <a:ext cx="55962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리스트 수행 예정 일자에 사용자에게 알람을 제공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en-US" altLang="ko-KR" sz="1100" dirty="0">
                <a:solidFill>
                  <a:schemeClr val="tx1"/>
                </a:solidFill>
              </a:rPr>
              <a:t>to-do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에 대한 목표 달성 수치를 시각화 하여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74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238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Seokhoon Ko</dc:creator>
  <cp:lastModifiedBy>정지원</cp:lastModifiedBy>
  <cp:revision>39</cp:revision>
  <dcterms:created xsi:type="dcterms:W3CDTF">2020-02-01T01:44:07Z</dcterms:created>
  <dcterms:modified xsi:type="dcterms:W3CDTF">2021-03-08T06:40:55Z</dcterms:modified>
</cp:coreProperties>
</file>