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8" r:id="rId6"/>
    <p:sldId id="261" r:id="rId7"/>
    <p:sldId id="267" r:id="rId8"/>
    <p:sldId id="262" r:id="rId9"/>
    <p:sldId id="259" r:id="rId10"/>
    <p:sldId id="270" r:id="rId11"/>
    <p:sldId id="263" r:id="rId12"/>
    <p:sldId id="264" r:id="rId13"/>
    <p:sldId id="265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>
      <p:cViewPr varScale="1">
        <p:scale>
          <a:sx n="54" d="100"/>
          <a:sy n="54" d="100"/>
        </p:scale>
        <p:origin x="90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6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67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70.png"/><Relationship Id="rId2" Type="http://schemas.openxmlformats.org/officeDocument/2006/relationships/image" Target="../media/image66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9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68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1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jp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jp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jp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2.png"/><Relationship Id="rId5" Type="http://schemas.openxmlformats.org/officeDocument/2006/relationships/image" Target="../media/image5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95238"/>
            <a:ext cx="18476190" cy="10495238"/>
            <a:chOff x="-95238" y="-95238"/>
            <a:chExt cx="18476190" cy="104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38" y="-95238"/>
              <a:ext cx="18476190" cy="10495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366950" y="7381413"/>
            <a:ext cx="9551815" cy="935950"/>
            <a:chOff x="4366950" y="7381413"/>
            <a:chExt cx="9551815" cy="93595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6950" y="7381413"/>
              <a:ext cx="9551815" cy="93595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4530" y="3605140"/>
            <a:ext cx="12694860" cy="438239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07891" y="1707558"/>
            <a:ext cx="7864871" cy="356982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66010" y="7600381"/>
            <a:ext cx="5481095" cy="73587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0490" y="9292677"/>
            <a:ext cx="2413527" cy="50792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51156" y="9301353"/>
            <a:ext cx="1641483" cy="5079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269649" y="1920074"/>
            <a:ext cx="428652" cy="396482"/>
            <a:chOff x="12269649" y="1920074"/>
            <a:chExt cx="428652" cy="39648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269649" y="1920074"/>
              <a:ext cx="428652" cy="3964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36018" y="5874874"/>
            <a:ext cx="1517600" cy="1156261"/>
            <a:chOff x="1636018" y="5874874"/>
            <a:chExt cx="1517600" cy="115626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36018" y="5874874"/>
              <a:ext cx="1517600" cy="11562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185686" y="5604702"/>
            <a:ext cx="1217775" cy="1164871"/>
            <a:chOff x="15185686" y="5604702"/>
            <a:chExt cx="1217775" cy="11648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185686" y="5604702"/>
              <a:ext cx="1217775" cy="11648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907749" y="6852093"/>
            <a:ext cx="585399" cy="368786"/>
            <a:chOff x="14907749" y="6852093"/>
            <a:chExt cx="585399" cy="3687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907749" y="6852093"/>
              <a:ext cx="585399" cy="3687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071898" y="1920074"/>
            <a:ext cx="1215522" cy="475116"/>
            <a:chOff x="4071898" y="1920074"/>
            <a:chExt cx="1215522" cy="47511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71898" y="1920074"/>
              <a:ext cx="1215522" cy="4751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153618" y="2417566"/>
            <a:ext cx="1531728" cy="546503"/>
            <a:chOff x="3153618" y="2417566"/>
            <a:chExt cx="1531728" cy="54650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53618" y="2417566"/>
              <a:ext cx="1531728" cy="54650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395610" y="3079116"/>
            <a:ext cx="1688706" cy="601894"/>
            <a:chOff x="13395610" y="3079116"/>
            <a:chExt cx="1688706" cy="60189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395610" y="3079116"/>
              <a:ext cx="1688706" cy="60189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811032" y="6320279"/>
            <a:ext cx="1153725" cy="879024"/>
            <a:chOff x="2811032" y="6320279"/>
            <a:chExt cx="1153725" cy="87902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11032" y="6320279"/>
              <a:ext cx="1153725" cy="87902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893894" y="6265676"/>
            <a:ext cx="1153725" cy="879024"/>
            <a:chOff x="15893894" y="6265676"/>
            <a:chExt cx="1153725" cy="87902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893894" y="6265676"/>
              <a:ext cx="1153725" cy="8790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95238"/>
            <a:ext cx="18476190" cy="10495238"/>
            <a:chOff x="-95238" y="-95238"/>
            <a:chExt cx="18476190" cy="104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38" y="-95238"/>
              <a:ext cx="18476190" cy="104952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33448" y="632542"/>
            <a:ext cx="8858844" cy="228565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4500" y="3972138"/>
            <a:ext cx="15418212" cy="37003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152760" y="1914405"/>
            <a:ext cx="1828192" cy="665188"/>
            <a:chOff x="15152760" y="1914405"/>
            <a:chExt cx="1828192" cy="66518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52760" y="1914405"/>
              <a:ext cx="1828192" cy="6651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47633" y="7603689"/>
            <a:ext cx="1866288" cy="665188"/>
            <a:chOff x="947633" y="7603689"/>
            <a:chExt cx="1866288" cy="66518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7633" y="7603689"/>
              <a:ext cx="1866288" cy="6651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95238"/>
            <a:ext cx="18476190" cy="10495238"/>
            <a:chOff x="-95238" y="-95238"/>
            <a:chExt cx="18476190" cy="104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38" y="-95238"/>
              <a:ext cx="18476190" cy="104952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7157" y="632543"/>
            <a:ext cx="4338815" cy="228565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67004" y="2677138"/>
            <a:ext cx="15222801" cy="71926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152760" y="1914405"/>
            <a:ext cx="1828192" cy="665188"/>
            <a:chOff x="15152760" y="1914405"/>
            <a:chExt cx="1828192" cy="66518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52760" y="1914405"/>
              <a:ext cx="1828192" cy="6651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95238"/>
            <a:ext cx="18476190" cy="10495238"/>
            <a:chOff x="-95238" y="-95238"/>
            <a:chExt cx="18476190" cy="104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38" y="-95238"/>
              <a:ext cx="18476190" cy="104952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7157" y="632543"/>
            <a:ext cx="4338815" cy="228565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67004" y="2410471"/>
            <a:ext cx="15490091" cy="78954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152760" y="1914405"/>
            <a:ext cx="1828192" cy="665188"/>
            <a:chOff x="15152760" y="1914405"/>
            <a:chExt cx="1828192" cy="66518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52760" y="1914405"/>
              <a:ext cx="1828192" cy="6651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70650" y="3562117"/>
            <a:ext cx="13430692" cy="44833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47205" y="2520339"/>
            <a:ext cx="9843038" cy="228016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0490" y="9241249"/>
            <a:ext cx="2584951" cy="50792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93458" y="9241249"/>
            <a:ext cx="1641483" cy="5079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115593" y="2376143"/>
            <a:ext cx="428652" cy="396482"/>
            <a:chOff x="13115593" y="2376143"/>
            <a:chExt cx="428652" cy="39648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15593" y="2376143"/>
              <a:ext cx="428652" cy="3964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36018" y="5874874"/>
            <a:ext cx="1517600" cy="1156261"/>
            <a:chOff x="1636018" y="5874874"/>
            <a:chExt cx="1517600" cy="115626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36018" y="5874874"/>
              <a:ext cx="1517600" cy="11562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185686" y="5604702"/>
            <a:ext cx="1217775" cy="1164871"/>
            <a:chOff x="15185686" y="5604702"/>
            <a:chExt cx="1217775" cy="11648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185686" y="5604702"/>
              <a:ext cx="1217775" cy="11648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907749" y="6852093"/>
            <a:ext cx="585399" cy="368786"/>
            <a:chOff x="14907749" y="6852093"/>
            <a:chExt cx="585399" cy="3687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07749" y="6852093"/>
              <a:ext cx="585399" cy="3687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717232" y="1843884"/>
            <a:ext cx="1215522" cy="475116"/>
            <a:chOff x="4717232" y="1843884"/>
            <a:chExt cx="1215522" cy="47511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17232" y="1843884"/>
              <a:ext cx="1215522" cy="4751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400741" y="2121939"/>
            <a:ext cx="1531728" cy="546503"/>
            <a:chOff x="3400741" y="2121939"/>
            <a:chExt cx="1531728" cy="54650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00741" y="2121939"/>
              <a:ext cx="1531728" cy="54650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864126" y="3290274"/>
            <a:ext cx="1688706" cy="601894"/>
            <a:chOff x="13864126" y="3290274"/>
            <a:chExt cx="1688706" cy="60189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864126" y="3290274"/>
              <a:ext cx="1688706" cy="60189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811032" y="6320279"/>
            <a:ext cx="1153725" cy="879024"/>
            <a:chOff x="2811032" y="6320279"/>
            <a:chExt cx="1153725" cy="87902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11032" y="6320279"/>
              <a:ext cx="1153725" cy="87902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893894" y="6265676"/>
            <a:ext cx="1153725" cy="879024"/>
            <a:chOff x="15893894" y="6265676"/>
            <a:chExt cx="1153725" cy="87902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893894" y="6265676"/>
              <a:ext cx="1153725" cy="87902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366950" y="7220879"/>
            <a:ext cx="9551815" cy="935950"/>
            <a:chOff x="4366950" y="7220879"/>
            <a:chExt cx="9551815" cy="93595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366950" y="7220879"/>
              <a:ext cx="9551815" cy="935950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466010" y="7365343"/>
            <a:ext cx="5434007" cy="7358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4095" y="-104119"/>
            <a:ext cx="18476190" cy="10495238"/>
            <a:chOff x="-95238" y="-95238"/>
            <a:chExt cx="18476190" cy="104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38" y="-95238"/>
              <a:ext cx="18476190" cy="10495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59175" y="2044694"/>
            <a:ext cx="1191962" cy="424843"/>
            <a:chOff x="13059175" y="2044694"/>
            <a:chExt cx="1191962" cy="4248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59175" y="2044694"/>
              <a:ext cx="1191962" cy="4248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641172" y="2152031"/>
            <a:ext cx="1803616" cy="571520"/>
            <a:chOff x="13641172" y="2152031"/>
            <a:chExt cx="1803616" cy="57152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41172" y="2152031"/>
              <a:ext cx="1803616" cy="5715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685039" y="1897713"/>
            <a:ext cx="1427055" cy="508636"/>
            <a:chOff x="3685039" y="1897713"/>
            <a:chExt cx="1427055" cy="50863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85039" y="1897713"/>
              <a:ext cx="1427055" cy="50863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433330" y="2496134"/>
            <a:ext cx="1246035" cy="949355"/>
            <a:chOff x="11433330" y="2496134"/>
            <a:chExt cx="1246035" cy="94935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33330" y="2496134"/>
              <a:ext cx="1246035" cy="9493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682540" y="2315941"/>
            <a:ext cx="1482540" cy="1129549"/>
            <a:chOff x="5682540" y="2315941"/>
            <a:chExt cx="1482540" cy="112954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82540" y="2315941"/>
              <a:ext cx="1482540" cy="112954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61580" y="1091079"/>
            <a:ext cx="4871861" cy="357125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94300" y="655971"/>
            <a:ext cx="2216465" cy="45713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718096" y="655971"/>
            <a:ext cx="1679997" cy="45713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613307" y="4487736"/>
            <a:ext cx="2643475" cy="121901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545414" y="4255087"/>
            <a:ext cx="1351360" cy="152377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613307" y="6738188"/>
            <a:ext cx="2807858" cy="1219017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640607" y="4255087"/>
            <a:ext cx="1397073" cy="152377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833314" y="4405655"/>
            <a:ext cx="2807858" cy="121901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719336" y="6808145"/>
            <a:ext cx="2241662" cy="121901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452176" y="6611999"/>
            <a:ext cx="1397073" cy="152377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640607" y="6611999"/>
            <a:ext cx="1417644" cy="152377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085421" y="3019323"/>
            <a:ext cx="676484" cy="426167"/>
            <a:chOff x="11085421" y="3019323"/>
            <a:chExt cx="676484" cy="42616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085421" y="3019323"/>
              <a:ext cx="676484" cy="4261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571" y="-85714"/>
            <a:ext cx="18476190" cy="10495238"/>
            <a:chOff x="-28571" y="-85714"/>
            <a:chExt cx="18476190" cy="104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8571" y="-85714"/>
              <a:ext cx="18476190" cy="104952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14290" y="1172880"/>
            <a:ext cx="8691590" cy="22856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51628" y="3871589"/>
            <a:ext cx="3718625" cy="3718625"/>
            <a:chOff x="351628" y="3871589"/>
            <a:chExt cx="3718625" cy="371862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1628" y="3871589"/>
              <a:ext cx="3718625" cy="371862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01154" y="3871589"/>
            <a:ext cx="3718625" cy="3718625"/>
            <a:chOff x="4901154" y="3871589"/>
            <a:chExt cx="3718625" cy="371862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01154" y="3871589"/>
              <a:ext cx="3718625" cy="37186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64965" y="3871589"/>
            <a:ext cx="3718625" cy="3718625"/>
            <a:chOff x="9564965" y="3871589"/>
            <a:chExt cx="3718625" cy="371862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64965" y="3871589"/>
              <a:ext cx="3718625" cy="371862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1152" y="5441140"/>
            <a:ext cx="2765631" cy="132247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35643" y="5454557"/>
            <a:ext cx="2760661" cy="132247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10258" y="5412569"/>
            <a:ext cx="2565727" cy="132247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7986" y="4819056"/>
            <a:ext cx="2571540" cy="76188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626620" y="4819056"/>
            <a:ext cx="2332952" cy="76188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280873" y="4752396"/>
            <a:ext cx="2298144" cy="76188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240067" y="6363930"/>
            <a:ext cx="2159658" cy="769752"/>
            <a:chOff x="12240067" y="6363930"/>
            <a:chExt cx="2159658" cy="76975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240067" y="6363930"/>
              <a:ext cx="2159658" cy="76975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33333" y="3890138"/>
            <a:ext cx="1712465" cy="673998"/>
            <a:chOff x="333333" y="3890138"/>
            <a:chExt cx="1712465" cy="67399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3333" y="3890138"/>
              <a:ext cx="1712465" cy="67399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372116" y="6014541"/>
            <a:ext cx="1641220" cy="698778"/>
            <a:chOff x="4372116" y="6014541"/>
            <a:chExt cx="1641220" cy="69877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72116" y="6014541"/>
              <a:ext cx="1641220" cy="69877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667231" y="6444755"/>
            <a:ext cx="1402660" cy="1068688"/>
            <a:chOff x="9667231" y="6444755"/>
            <a:chExt cx="1402660" cy="106868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667231" y="6444755"/>
              <a:ext cx="1402660" cy="106868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281375" y="3871589"/>
            <a:ext cx="3718625" cy="3718625"/>
            <a:chOff x="14281375" y="3871589"/>
            <a:chExt cx="3718625" cy="371862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81375" y="3871589"/>
              <a:ext cx="3718625" cy="3718625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5003221" y="5441140"/>
            <a:ext cx="2473304" cy="132247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980954" y="4745268"/>
            <a:ext cx="2360799" cy="76188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6715610" y="3871589"/>
            <a:ext cx="1712465" cy="673998"/>
            <a:chOff x="16715610" y="3871589"/>
            <a:chExt cx="1712465" cy="67399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715610" y="3871589"/>
              <a:ext cx="1712465" cy="673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95238"/>
            <a:ext cx="18476190" cy="10495238"/>
            <a:chOff x="-95238" y="-95238"/>
            <a:chExt cx="18476190" cy="104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38" y="-95238"/>
              <a:ext cx="18476190" cy="104952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50494" y="632543"/>
            <a:ext cx="5449864" cy="228565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4500" y="3972138"/>
            <a:ext cx="15092015" cy="37003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152760" y="1914405"/>
            <a:ext cx="1828192" cy="665188"/>
            <a:chOff x="15152760" y="1914405"/>
            <a:chExt cx="1828192" cy="66518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52760" y="1914405"/>
              <a:ext cx="1828192" cy="6651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47633" y="7603689"/>
            <a:ext cx="1866288" cy="665188"/>
            <a:chOff x="947633" y="7603689"/>
            <a:chExt cx="1866288" cy="66518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7633" y="7603689"/>
              <a:ext cx="1866288" cy="6651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95238"/>
            <a:ext cx="18476190" cy="10495238"/>
            <a:chOff x="-95238" y="-95238"/>
            <a:chExt cx="18476190" cy="104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38" y="-95238"/>
              <a:ext cx="18476190" cy="104952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09234" y="632543"/>
            <a:ext cx="9969882" cy="22856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152760" y="1914405"/>
            <a:ext cx="1828192" cy="665188"/>
            <a:chOff x="15152760" y="1914405"/>
            <a:chExt cx="1828192" cy="66518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52760" y="1914405"/>
              <a:ext cx="1828192" cy="6651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47633" y="7603689"/>
            <a:ext cx="1866288" cy="665188"/>
            <a:chOff x="947633" y="7603689"/>
            <a:chExt cx="1866288" cy="66518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7633" y="7603689"/>
              <a:ext cx="1866288" cy="665188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E1D4B623-8211-4793-87F2-A0663B07B5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815" y="2324100"/>
            <a:ext cx="6558369" cy="748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2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95238"/>
            <a:ext cx="18476190" cy="10495238"/>
            <a:chOff x="-95238" y="-95238"/>
            <a:chExt cx="18476190" cy="104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38" y="-95238"/>
              <a:ext cx="18476190" cy="104952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09234" y="632543"/>
            <a:ext cx="9969882" cy="22856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152760" y="1914405"/>
            <a:ext cx="1828192" cy="665188"/>
            <a:chOff x="15152760" y="1914405"/>
            <a:chExt cx="1828192" cy="66518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52760" y="1914405"/>
              <a:ext cx="1828192" cy="6651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47633" y="7603689"/>
            <a:ext cx="1866288" cy="665188"/>
            <a:chOff x="947633" y="7603689"/>
            <a:chExt cx="1866288" cy="66518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7633" y="7603689"/>
              <a:ext cx="1866288" cy="665188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38B9F06B-C642-4ECD-B9B9-6B722D04986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86" b="55192"/>
          <a:stretch/>
        </p:blipFill>
        <p:spPr>
          <a:xfrm>
            <a:off x="4450202" y="2579593"/>
            <a:ext cx="9287945" cy="66957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95238"/>
            <a:ext cx="18476190" cy="10495238"/>
            <a:chOff x="-95238" y="-95238"/>
            <a:chExt cx="18476190" cy="104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38" y="-95238"/>
              <a:ext cx="18476190" cy="104952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09234" y="293938"/>
            <a:ext cx="9969882" cy="22856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152760" y="1914405"/>
            <a:ext cx="1828192" cy="665188"/>
            <a:chOff x="15152760" y="1914405"/>
            <a:chExt cx="1828192" cy="66518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52760" y="1914405"/>
              <a:ext cx="1828192" cy="6651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47633" y="7603689"/>
            <a:ext cx="1866288" cy="665188"/>
            <a:chOff x="947633" y="7603689"/>
            <a:chExt cx="1866288" cy="66518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7633" y="7603689"/>
              <a:ext cx="1866288" cy="665188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519AB062-BF85-4EC0-9C2B-3DD9760C01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210" y="2072769"/>
            <a:ext cx="10558556" cy="789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2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95238"/>
            <a:ext cx="18476190" cy="10495238"/>
            <a:chOff x="-95238" y="-95238"/>
            <a:chExt cx="18476190" cy="104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38" y="-95238"/>
              <a:ext cx="18476190" cy="104952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53214" y="632543"/>
            <a:ext cx="11080925" cy="22856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152760" y="1914405"/>
            <a:ext cx="1828192" cy="665188"/>
            <a:chOff x="15152760" y="1914405"/>
            <a:chExt cx="1828192" cy="66518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52760" y="1914405"/>
              <a:ext cx="1828192" cy="6651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47633" y="7603689"/>
            <a:ext cx="1866288" cy="665188"/>
            <a:chOff x="947633" y="7603689"/>
            <a:chExt cx="1866288" cy="66518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7633" y="7603689"/>
              <a:ext cx="1866288" cy="665188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345257F7-4DC4-4424-968E-F90E3E6857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064" y="2579593"/>
            <a:ext cx="10467586" cy="67638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95238"/>
            <a:ext cx="18476190" cy="10495238"/>
            <a:chOff x="-95238" y="-95238"/>
            <a:chExt cx="18476190" cy="104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95238" y="-95238"/>
              <a:ext cx="18476190" cy="104952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21919" y="470638"/>
            <a:ext cx="5449858" cy="22856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152760" y="1914405"/>
            <a:ext cx="1828192" cy="665188"/>
            <a:chOff x="15152760" y="1914405"/>
            <a:chExt cx="1828192" cy="66518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52760" y="1914405"/>
              <a:ext cx="1828192" cy="6651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47633" y="7603689"/>
            <a:ext cx="1866288" cy="665188"/>
            <a:chOff x="947633" y="7603689"/>
            <a:chExt cx="1866288" cy="66518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7633" y="7603689"/>
              <a:ext cx="1866288" cy="665188"/>
            </a:xfrm>
            <a:prstGeom prst="rect">
              <a:avLst/>
            </a:prstGeom>
          </p:spPr>
        </p:pic>
      </p:grpSp>
      <p:pic>
        <p:nvPicPr>
          <p:cNvPr id="2" name="게임 시연 ㅈ진짜">
            <a:hlinkClick r:id="" action="ppaction://media"/>
            <a:extLst>
              <a:ext uri="{FF2B5EF4-FFF2-40B4-BE49-F238E27FC236}">
                <a16:creationId xmlns:a16="http://schemas.microsoft.com/office/drawing/2014/main" id="{922EA7F5-7043-40F3-B177-187A27A02E0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800600" y="2040348"/>
            <a:ext cx="8077200" cy="77988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5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Office PowerPoint</Application>
  <PresentationFormat>사용자 지정</PresentationFormat>
  <Paragraphs>0</Paragraphs>
  <Slides>13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Kong Jiwon</cp:lastModifiedBy>
  <cp:revision>10</cp:revision>
  <dcterms:created xsi:type="dcterms:W3CDTF">2021-11-15T15:00:16Z</dcterms:created>
  <dcterms:modified xsi:type="dcterms:W3CDTF">2021-11-16T10:41:56Z</dcterms:modified>
</cp:coreProperties>
</file>