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9" r:id="rId2"/>
    <p:sldId id="265" r:id="rId3"/>
    <p:sldId id="262" r:id="rId4"/>
    <p:sldId id="275" r:id="rId5"/>
    <p:sldId id="270" r:id="rId6"/>
    <p:sldId id="267" r:id="rId7"/>
    <p:sldId id="273" r:id="rId8"/>
    <p:sldId id="266" r:id="rId9"/>
    <p:sldId id="277" r:id="rId10"/>
    <p:sldId id="271" r:id="rId11"/>
    <p:sldId id="257" r:id="rId12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4"/>
    </p:embeddedFont>
    <p:embeddedFont>
      <p:font typeface="나눔명조" panose="02020603020101020101" pitchFamily="18" charset="-127"/>
      <p:regular r:id="rId15"/>
      <p:bold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나눔스퀘어 Bold" panose="020B0600000101010101" pitchFamily="50" charset="-127"/>
      <p:bold r:id="rId19"/>
    </p:embeddedFont>
    <p:embeddedFont>
      <p:font typeface="조선일보명조" panose="02030304000000000000" pitchFamily="18" charset="-127"/>
      <p:regular r:id="rId20"/>
    </p:embeddedFont>
    <p:embeddedFont>
      <p:font typeface="타이포_쌍문동 B" panose="02020803020101020101" pitchFamily="18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  <a:srgbClr val="FF5050"/>
    <a:srgbClr val="E6EFFE"/>
    <a:srgbClr val="3762AF"/>
    <a:srgbClr val="80C53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7" autoAdjust="0"/>
    <p:restoredTop sz="86647" autoAdjust="0"/>
  </p:normalViewPr>
  <p:slideViewPr>
    <p:cSldViewPr snapToGrid="0">
      <p:cViewPr varScale="1">
        <p:scale>
          <a:sx n="76" d="100"/>
          <a:sy n="76" d="100"/>
        </p:scale>
        <p:origin x="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B973-D394-4C48-8E66-B994295712D4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9DF95-0778-4AA1-A1B4-B7A052225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DF95-0778-4AA1-A1B4-B7A0522254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DF95-0778-4AA1-A1B4-B7A0522254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7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47286-7DE8-430A-A26E-9C4B83A7B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4EC47-923D-4C8E-B5E0-7D46C0F0F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C9155-B7C3-4729-BBF2-DD5BB4EF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71CA-9D51-4C46-8D74-800E485A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F1D28-17E0-47DD-948A-25E6DFCD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6FB99-93CE-41CF-849F-3305C558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1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90922-EB67-479C-B524-792775DE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8F4B1-850F-466C-A279-4888DFD2B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462F8-1A29-4CC8-A183-2F3963A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EA35-ED9A-4509-8970-8FAD0D1B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11D0-56F8-46D5-9588-6C6E11C8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EEE1DD-D020-4D88-AF1B-491FD2FED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B4B2A-BBD4-475D-ACA6-1973DA905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D4AF6-2839-4AD4-A81C-29B86CD2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A6609-5CC5-4533-B45C-74D8F4BF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94D4B-0B18-482A-8579-9AEC45A3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B796-B228-488C-A3FA-0227DC54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8B620-C0D6-4183-9449-CBB9D15B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11461-DD7C-4B5E-BCAD-B9CFFEF3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2AF5B-3C8B-4CFD-AEC2-7E5F755A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9073D-FB63-4EBE-811B-A61464BD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3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9C6F0-F797-48FA-8C86-322CC418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37986-470E-4414-AFED-2CF4C015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60FB7-64BA-46E1-90FB-752E1DC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F9C2A-BD06-4A61-8991-EE755074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113BF-C368-4EEC-B414-590EF961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9EEE7-7804-45E0-84CF-B9C56573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309FA-DD6B-44FF-9AA8-69243473D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90CB2-7D7E-4BA7-9D8A-F93EC7F5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D0ACA-1CA8-4255-BFDE-2A080FFC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AFE99-D858-47C1-9BE9-45F8258D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1994F-0206-442A-991A-9AD67066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6DA86-996A-42F5-998A-A2DBE9BE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E85DC-6121-4F77-8FC6-45224F8A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E3274-DBF5-42EA-930F-40A1A544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D4F797-9871-4713-BCBF-FAE515317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D54850-7E34-474C-BBC5-BECECAE5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B199E2-9E58-4B38-A5C4-EA3E60B5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CC23CB-37FA-4AAC-8618-1F5BAB2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8428BD-96E9-4D68-AF1A-E59E9932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5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7CB57-6B1F-41F8-803F-B4076863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F0A84C-3686-4727-ADED-1AE6FA36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390C69-C686-4F33-9884-37635474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0E3E9-94C6-4BB6-95E4-76F99279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9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FC6E7D-EBAE-4E27-9837-2DF72F52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4347B4-7492-42BD-A7E6-4CA0DE7F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8ACB3E-82BE-4130-ABD1-AFC1EBD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1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E4ED7-5D48-4D84-BD2A-4F51C301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2FE56-3D39-44AB-81B0-9EDAB1CA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5636D-ED53-4F85-B31C-3F71AADE6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9ABFF-0B7F-4266-A55C-50450AA3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10325-E4E1-4917-BB03-E6F45B0E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96A8A-218E-4FB3-99F1-D0268816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1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D8EB8-14F2-4D65-B69E-106C002C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599977-1EB0-444B-92BC-9E647EA3E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20589-B5A3-4469-BFC6-715A31E91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63606-9C30-4971-A9FD-897339D7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55F59-A130-4C44-A4E3-839DD6A4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FC429-A6E1-4F4A-BC6C-77F57DFF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8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1AFA06-4B0C-4EE5-9582-C31B43E3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98327-5717-4EFB-9DA9-6E9F54B3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EECBB-F48C-4651-A650-8349C988E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0C6D-7420-4099-9C71-63BA30CD6D0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D82F5-5F2A-438A-BEFD-54889B520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E0C96-B5AD-4534-8674-FB911969B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C389-3630-47E5-882E-38257AC3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1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96C2CB-26E0-4F8C-B63B-EED387854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798000"/>
            <a:ext cx="6120000" cy="61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D62EC9-7A2B-4835-9D0C-B3822263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838">
            <a:off x="7263185" y="3645976"/>
            <a:ext cx="464317" cy="454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56D88A-7748-48DD-B356-2DB8FBD92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66455">
            <a:off x="2579410" y="6162137"/>
            <a:ext cx="451750" cy="461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070996-850A-4BF8-BE8F-78E53170D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1556">
            <a:off x="4369158" y="3665463"/>
            <a:ext cx="525761" cy="5147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AFA61E-F32E-4D0D-B002-9D1E2478A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40230">
            <a:off x="9040318" y="5713924"/>
            <a:ext cx="400190" cy="408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E90515-B03A-40FA-BAC3-F52A6256C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77" y="2864889"/>
            <a:ext cx="948230" cy="9283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AE9249-7034-486A-987F-33708814D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0224">
            <a:off x="2896603" y="4147821"/>
            <a:ext cx="926937" cy="946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99F643-359F-427B-99BC-C724D6AF1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7873">
            <a:off x="8206969" y="3996633"/>
            <a:ext cx="926937" cy="94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1CD215-28E7-4CCE-8684-1F17F5040448}"/>
              </a:ext>
            </a:extLst>
          </p:cNvPr>
          <p:cNvSpPr/>
          <p:nvPr/>
        </p:nvSpPr>
        <p:spPr>
          <a:xfrm>
            <a:off x="4482867" y="4339264"/>
            <a:ext cx="3197284" cy="1827713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BF438-A6F6-48AA-B35C-7772DF8E6C76}"/>
              </a:ext>
            </a:extLst>
          </p:cNvPr>
          <p:cNvSpPr txBox="1"/>
          <p:nvPr/>
        </p:nvSpPr>
        <p:spPr>
          <a:xfrm>
            <a:off x="4524683" y="6292292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0F0F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SC IT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0F0F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마스터 </a:t>
            </a: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0F0F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0F0F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  </a:t>
            </a: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94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일생  </a:t>
            </a:r>
            <a:r>
              <a:rPr lang="ko-KR" altLang="en-US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장가람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허지원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F234D-AF3A-40AC-AF1A-554427294F20}"/>
              </a:ext>
            </a:extLst>
          </p:cNvPr>
          <p:cNvSpPr txBox="1"/>
          <p:nvPr/>
        </p:nvSpPr>
        <p:spPr>
          <a:xfrm>
            <a:off x="4703419" y="4350670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rPr>
              <a:t>우린 그런 사이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C15FE-5F93-43D0-879D-EAA7349AD603}"/>
              </a:ext>
            </a:extLst>
          </p:cNvPr>
          <p:cNvSpPr txBox="1"/>
          <p:nvPr/>
        </p:nvSpPr>
        <p:spPr>
          <a:xfrm>
            <a:off x="4530754" y="4898001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ko-KR" sz="5400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あいだ</a:t>
            </a:r>
            <a:endParaRPr lang="ko-KR" altLang="en-US" sz="5400" spc="-3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0F68A-7EE7-40D9-B5C5-C4684257DB4D}"/>
              </a:ext>
            </a:extLst>
          </p:cNvPr>
          <p:cNvSpPr txBox="1"/>
          <p:nvPr/>
        </p:nvSpPr>
        <p:spPr>
          <a:xfrm>
            <a:off x="6315581" y="4695111"/>
            <a:ext cx="1303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rPr>
              <a:t>間</a:t>
            </a:r>
          </a:p>
        </p:txBody>
      </p:sp>
    </p:spTree>
    <p:extLst>
      <p:ext uri="{BB962C8B-B14F-4D97-AF65-F5344CB8AC3E}">
        <p14:creationId xmlns:p14="http://schemas.microsoft.com/office/powerpoint/2010/main" val="15916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211A0-93CE-48C5-A89A-2EAD88B533B0}"/>
              </a:ext>
            </a:extLst>
          </p:cNvPr>
          <p:cNvSpPr/>
          <p:nvPr/>
        </p:nvSpPr>
        <p:spPr>
          <a:xfrm>
            <a:off x="0" y="0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E92E1-0CF8-406A-BF8A-3D9486E016D9}"/>
              </a:ext>
            </a:extLst>
          </p:cNvPr>
          <p:cNvSpPr txBox="1"/>
          <p:nvPr/>
        </p:nvSpPr>
        <p:spPr>
          <a:xfrm>
            <a:off x="533401" y="79493"/>
            <a:ext cx="26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DDE81-4706-461E-A492-9F1864DC57E8}"/>
              </a:ext>
            </a:extLst>
          </p:cNvPr>
          <p:cNvSpPr/>
          <p:nvPr/>
        </p:nvSpPr>
        <p:spPr>
          <a:xfrm>
            <a:off x="0" y="6329681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BD3AB3-67B2-4417-8941-CB5347A6D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" y="79493"/>
            <a:ext cx="369332" cy="3693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147793-3AAE-4A0A-97DA-55236DB4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72" y="1250725"/>
            <a:ext cx="3923256" cy="39232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A92402-9CCC-4DF7-B93C-257D8B2A6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1" y="2708491"/>
            <a:ext cx="4930979" cy="49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638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1 0.2125 L -0.13594 -0.06713 L -0.13685 -0.07107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-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01504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C491B5-CA3A-43DA-898A-D22E34DF2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096" y="-8038427"/>
            <a:ext cx="14896427" cy="14896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E6F926-A819-4080-8E43-BD1D52A10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5489" y="1901101"/>
            <a:ext cx="6477971" cy="648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0ACC8F-2DCD-4B2D-9233-AEA4FD0F0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54" y="1901101"/>
            <a:ext cx="6480000" cy="64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4732482F-195B-479F-AC27-606E53D8D36F}"/>
              </a:ext>
            </a:extLst>
          </p:cNvPr>
          <p:cNvSpPr/>
          <p:nvPr/>
        </p:nvSpPr>
        <p:spPr>
          <a:xfrm>
            <a:off x="7695489" y="694890"/>
            <a:ext cx="3741768" cy="2077339"/>
          </a:xfrm>
          <a:prstGeom prst="wedgeEllipseCallou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Q&amp;A</a:t>
            </a:r>
          </a:p>
          <a:p>
            <a:pPr algn="ctr"/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..?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38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0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13529 2.96296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200000" accel="50667" decel="49333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1267 2.96296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99E98F-F198-445B-AB31-1DBDC3415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DB7A0A-EF05-45A0-9CD8-F89365CA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-3060000"/>
            <a:ext cx="6120000" cy="61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8E88A-C418-4888-BA5B-173EE993EA5A}"/>
              </a:ext>
            </a:extLst>
          </p:cNvPr>
          <p:cNvSpPr txBox="1"/>
          <p:nvPr/>
        </p:nvSpPr>
        <p:spPr>
          <a:xfrm rot="4124681">
            <a:off x="1998429" y="1203827"/>
            <a:ext cx="21634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프로젝트주제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선정배경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E08C8-CE8B-4FAF-88FE-F098AE379EB4}"/>
              </a:ext>
            </a:extLst>
          </p:cNvPr>
          <p:cNvSpPr txBox="1"/>
          <p:nvPr/>
        </p:nvSpPr>
        <p:spPr>
          <a:xfrm rot="1387170">
            <a:off x="3959168" y="2909243"/>
            <a:ext cx="175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4864F-BB42-4275-A930-62A30F63F53E}"/>
              </a:ext>
            </a:extLst>
          </p:cNvPr>
          <p:cNvSpPr txBox="1"/>
          <p:nvPr/>
        </p:nvSpPr>
        <p:spPr>
          <a:xfrm rot="20430244">
            <a:off x="6640917" y="2867238"/>
            <a:ext cx="198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6925F-C391-423E-9CE3-A1220C38E707}"/>
              </a:ext>
            </a:extLst>
          </p:cNvPr>
          <p:cNvSpPr txBox="1"/>
          <p:nvPr/>
        </p:nvSpPr>
        <p:spPr>
          <a:xfrm rot="18232700">
            <a:off x="8449154" y="1839809"/>
            <a:ext cx="81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03A8-6FB7-4BE2-BBC1-50A21396DA30}"/>
              </a:ext>
            </a:extLst>
          </p:cNvPr>
          <p:cNvSpPr txBox="1"/>
          <p:nvPr/>
        </p:nvSpPr>
        <p:spPr>
          <a:xfrm rot="16765050">
            <a:off x="8896016" y="566502"/>
            <a:ext cx="1021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163700-2D3A-45D5-9F7C-C12D4206394A}"/>
              </a:ext>
            </a:extLst>
          </p:cNvPr>
          <p:cNvSpPr/>
          <p:nvPr/>
        </p:nvSpPr>
        <p:spPr>
          <a:xfrm>
            <a:off x="5697978" y="2152075"/>
            <a:ext cx="803622" cy="399167"/>
          </a:xfrm>
          <a:prstGeom prst="rect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889591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211A0-93CE-48C5-A89A-2EAD88B533B0}"/>
              </a:ext>
            </a:extLst>
          </p:cNvPr>
          <p:cNvSpPr/>
          <p:nvPr/>
        </p:nvSpPr>
        <p:spPr>
          <a:xfrm>
            <a:off x="0" y="0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E92E1-0CF8-406A-BF8A-3D9486E016D9}"/>
              </a:ext>
            </a:extLst>
          </p:cNvPr>
          <p:cNvSpPr txBox="1"/>
          <p:nvPr/>
        </p:nvSpPr>
        <p:spPr>
          <a:xfrm>
            <a:off x="533401" y="79493"/>
            <a:ext cx="26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및 제안 배경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DDE81-4706-461E-A492-9F1864DC57E8}"/>
              </a:ext>
            </a:extLst>
          </p:cNvPr>
          <p:cNvSpPr/>
          <p:nvPr/>
        </p:nvSpPr>
        <p:spPr>
          <a:xfrm>
            <a:off x="0" y="6329681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4886B7-AE39-4F5D-93B7-9120057CB1F3}"/>
              </a:ext>
            </a:extLst>
          </p:cNvPr>
          <p:cNvGrpSpPr/>
          <p:nvPr/>
        </p:nvGrpSpPr>
        <p:grpSpPr>
          <a:xfrm>
            <a:off x="1339837" y="1065053"/>
            <a:ext cx="3582402" cy="900000"/>
            <a:chOff x="1339837" y="1065053"/>
            <a:chExt cx="3582402" cy="90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F0DE3D-8306-4F67-8FBB-F233438F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37" y="1065053"/>
              <a:ext cx="900000" cy="90000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E8AB396-49B6-4C6F-9EC9-8E7AAEEF41B8}"/>
                </a:ext>
              </a:extLst>
            </p:cNvPr>
            <p:cNvGrpSpPr/>
            <p:nvPr/>
          </p:nvGrpSpPr>
          <p:grpSpPr>
            <a:xfrm>
              <a:off x="2484679" y="1374406"/>
              <a:ext cx="2437560" cy="448061"/>
              <a:chOff x="3038208" y="1707953"/>
              <a:chExt cx="2777801" cy="510602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978C492A-0D64-48DC-B918-CBE42491ACF8}"/>
                  </a:ext>
                </a:extLst>
              </p:cNvPr>
              <p:cNvSpPr/>
              <p:nvPr/>
            </p:nvSpPr>
            <p:spPr>
              <a:xfrm rot="17100000">
                <a:off x="3043245" y="1748978"/>
                <a:ext cx="163925" cy="173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0A80C91-9A34-41FE-AE09-1DE97D152181}"/>
                  </a:ext>
                </a:extLst>
              </p:cNvPr>
              <p:cNvSpPr/>
              <p:nvPr/>
            </p:nvSpPr>
            <p:spPr>
              <a:xfrm>
                <a:off x="3152142" y="1707953"/>
                <a:ext cx="2663867" cy="5106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 주말에 어디서 만날까</a:t>
                </a: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E125A3-A3ED-4C95-B519-0062F71AB1F0}"/>
              </a:ext>
            </a:extLst>
          </p:cNvPr>
          <p:cNvGrpSpPr/>
          <p:nvPr/>
        </p:nvGrpSpPr>
        <p:grpSpPr>
          <a:xfrm>
            <a:off x="6840302" y="1297876"/>
            <a:ext cx="4011861" cy="900000"/>
            <a:chOff x="6840302" y="1297876"/>
            <a:chExt cx="4011861" cy="90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BDA800A-B27C-4007-9CD7-0AD65799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163" y="1297876"/>
              <a:ext cx="900000" cy="900000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6F7834-92A4-41D0-B8AE-DA8856DA03E6}"/>
                </a:ext>
              </a:extLst>
            </p:cNvPr>
            <p:cNvGrpSpPr/>
            <p:nvPr/>
          </p:nvGrpSpPr>
          <p:grpSpPr>
            <a:xfrm>
              <a:off x="6840302" y="1633396"/>
              <a:ext cx="3045592" cy="483349"/>
              <a:chOff x="7156836" y="1568135"/>
              <a:chExt cx="1534512" cy="483349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A1D5C90E-D07E-4B3B-A763-4F2A481B97AC}"/>
                  </a:ext>
                </a:extLst>
              </p:cNvPr>
              <p:cNvSpPr/>
              <p:nvPr/>
            </p:nvSpPr>
            <p:spPr>
              <a:xfrm rot="3600000">
                <a:off x="8522386" y="1595616"/>
                <a:ext cx="163925" cy="173999"/>
              </a:xfrm>
              <a:prstGeom prst="triangle">
                <a:avLst/>
              </a:prstGeom>
              <a:solidFill>
                <a:srgbClr val="FFEC4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F97AA4-5195-448A-876E-8BE56548190B}"/>
                  </a:ext>
                </a:extLst>
              </p:cNvPr>
              <p:cNvSpPr/>
              <p:nvPr/>
            </p:nvSpPr>
            <p:spPr>
              <a:xfrm>
                <a:off x="7156836" y="1568135"/>
                <a:ext cx="1431653" cy="483349"/>
              </a:xfrm>
              <a:prstGeom prst="roundRect">
                <a:avLst/>
              </a:prstGeom>
              <a:solidFill>
                <a:srgbClr val="FFEC4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중간에서 보자 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난 관악구에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살앙</a:t>
                </a:r>
                <a:endParaRPr lang="ko-KR" altLang="en-US" sz="1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C2931E3-7148-4008-A079-9C7659E47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" y="79493"/>
            <a:ext cx="369332" cy="3693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E4BF66-4D28-4280-BEF2-19B4E2EA7CA2}"/>
              </a:ext>
            </a:extLst>
          </p:cNvPr>
          <p:cNvGrpSpPr/>
          <p:nvPr/>
        </p:nvGrpSpPr>
        <p:grpSpPr>
          <a:xfrm>
            <a:off x="1339837" y="2197876"/>
            <a:ext cx="3582402" cy="900000"/>
            <a:chOff x="1339837" y="2197876"/>
            <a:chExt cx="3582402" cy="90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B889A48-C980-4B49-9996-33B9B843CE7D}"/>
                </a:ext>
              </a:extLst>
            </p:cNvPr>
            <p:cNvGrpSpPr/>
            <p:nvPr/>
          </p:nvGrpSpPr>
          <p:grpSpPr>
            <a:xfrm>
              <a:off x="2484679" y="2395197"/>
              <a:ext cx="2437560" cy="448061"/>
              <a:chOff x="3038208" y="1707953"/>
              <a:chExt cx="2777801" cy="510602"/>
            </a:xfrm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9B040A80-76FE-400C-885A-F43BFCE88870}"/>
                  </a:ext>
                </a:extLst>
              </p:cNvPr>
              <p:cNvSpPr/>
              <p:nvPr/>
            </p:nvSpPr>
            <p:spPr>
              <a:xfrm rot="17100000">
                <a:off x="3043245" y="1748978"/>
                <a:ext cx="163925" cy="173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7E5A207-6674-4303-9247-E508F5D4F2D7}"/>
                  </a:ext>
                </a:extLst>
              </p:cNvPr>
              <p:cNvSpPr/>
              <p:nvPr/>
            </p:nvSpPr>
            <p:spPr>
              <a:xfrm>
                <a:off x="3152142" y="1707953"/>
                <a:ext cx="2663867" cy="5106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난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동탄살아</a:t>
                </a:r>
                <a:endParaRPr lang="ko-KR" altLang="en-US" sz="1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A9221C6-ECAD-4158-89BE-556DC5AE9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37" y="2197876"/>
              <a:ext cx="900000" cy="90000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38E61D-E7D4-442E-B210-E1AD33063B9C}"/>
              </a:ext>
            </a:extLst>
          </p:cNvPr>
          <p:cNvGrpSpPr/>
          <p:nvPr/>
        </p:nvGrpSpPr>
        <p:grpSpPr>
          <a:xfrm>
            <a:off x="1339837" y="3446286"/>
            <a:ext cx="3397516" cy="2268688"/>
            <a:chOff x="1339837" y="3446286"/>
            <a:chExt cx="3397516" cy="2268688"/>
          </a:xfrm>
        </p:grpSpPr>
        <p:pic>
          <p:nvPicPr>
            <p:cNvPr id="23" name="그림 22" descr="개체, 시계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DD5FE9E-6401-4DB1-833E-5E9BE1E0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665" y="3446286"/>
              <a:ext cx="2268688" cy="2268688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EDF8C6C-A33A-4FCD-BF36-628A469A9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37" y="4442947"/>
              <a:ext cx="900000" cy="900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BA43770-26BD-43C0-A60F-7E755C1FDCB8}"/>
              </a:ext>
            </a:extLst>
          </p:cNvPr>
          <p:cNvGrpSpPr/>
          <p:nvPr/>
        </p:nvGrpSpPr>
        <p:grpSpPr>
          <a:xfrm>
            <a:off x="7548311" y="2517433"/>
            <a:ext cx="3303852" cy="900000"/>
            <a:chOff x="7548311" y="2517433"/>
            <a:chExt cx="3303852" cy="90000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F9AEEF-3AF7-40BA-8D80-16FD2B80B5F6}"/>
                </a:ext>
              </a:extLst>
            </p:cNvPr>
            <p:cNvGrpSpPr/>
            <p:nvPr/>
          </p:nvGrpSpPr>
          <p:grpSpPr>
            <a:xfrm>
              <a:off x="7548311" y="2725759"/>
              <a:ext cx="2337581" cy="483349"/>
              <a:chOff x="7513565" y="1568135"/>
              <a:chExt cx="1177783" cy="483349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CE22DA8E-FF9E-4F2E-9292-EB98360FE122}"/>
                  </a:ext>
                </a:extLst>
              </p:cNvPr>
              <p:cNvSpPr/>
              <p:nvPr/>
            </p:nvSpPr>
            <p:spPr>
              <a:xfrm rot="3600000">
                <a:off x="8522386" y="1595616"/>
                <a:ext cx="163925" cy="173999"/>
              </a:xfrm>
              <a:prstGeom prst="triangle">
                <a:avLst/>
              </a:prstGeom>
              <a:solidFill>
                <a:srgbClr val="FFEC4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84F01A82-B616-4943-82F5-C632B55E280F}"/>
                  </a:ext>
                </a:extLst>
              </p:cNvPr>
              <p:cNvSpPr/>
              <p:nvPr/>
            </p:nvSpPr>
            <p:spPr>
              <a:xfrm>
                <a:off x="7513565" y="1568135"/>
                <a:ext cx="1074924" cy="483349"/>
              </a:xfrm>
              <a:prstGeom prst="roundRect">
                <a:avLst/>
              </a:prstGeom>
              <a:solidFill>
                <a:srgbClr val="FFEC4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 중간이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어디지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???</a:t>
                </a:r>
                <a:endParaRPr lang="ko-KR" altLang="en-US" sz="1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30B089E-30D0-40B2-9CD1-1BE447591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163" y="2517433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575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211A0-93CE-48C5-A89A-2EAD88B533B0}"/>
              </a:ext>
            </a:extLst>
          </p:cNvPr>
          <p:cNvSpPr/>
          <p:nvPr/>
        </p:nvSpPr>
        <p:spPr>
          <a:xfrm>
            <a:off x="0" y="0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E92E1-0CF8-406A-BF8A-3D9486E016D9}"/>
              </a:ext>
            </a:extLst>
          </p:cNvPr>
          <p:cNvSpPr txBox="1"/>
          <p:nvPr/>
        </p:nvSpPr>
        <p:spPr>
          <a:xfrm>
            <a:off x="533401" y="79493"/>
            <a:ext cx="26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및 제안 배경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DDE81-4706-461E-A492-9F1864DC57E8}"/>
              </a:ext>
            </a:extLst>
          </p:cNvPr>
          <p:cNvSpPr/>
          <p:nvPr/>
        </p:nvSpPr>
        <p:spPr>
          <a:xfrm>
            <a:off x="0" y="6329681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C2931E3-7148-4008-A079-9C7659E4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" y="79493"/>
            <a:ext cx="369332" cy="36933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4857699-C913-44AE-B17C-61773567C825}"/>
              </a:ext>
            </a:extLst>
          </p:cNvPr>
          <p:cNvGrpSpPr/>
          <p:nvPr/>
        </p:nvGrpSpPr>
        <p:grpSpPr>
          <a:xfrm>
            <a:off x="3048000" y="1731812"/>
            <a:ext cx="6096000" cy="2268688"/>
            <a:chOff x="5889000" y="3739533"/>
            <a:chExt cx="6096000" cy="2268688"/>
          </a:xfrm>
          <a:solidFill>
            <a:schemeClr val="bg1"/>
          </a:solidFill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1CE778F-C7FD-415E-A3D3-823719962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021" b="90000" l="10000" r="90000">
                          <a14:foregroundMark x1="66444" y1="7021" x2="66444" y2="7021"/>
                          <a14:foregroundMark x1="75556" y1="7021" x2="75556" y2="7021"/>
                          <a14:foregroundMark x1="80667" y1="7234" x2="80667" y2="7234"/>
                          <a14:foregroundMark x1="85778" y1="7021" x2="85778" y2="7021"/>
                          <a14:foregroundMark x1="88667" y1="8085" x2="88667" y2="8085"/>
                          <a14:foregroundMark x1="58000" y1="7234" x2="58000" y2="7234"/>
                          <a14:foregroundMark x1="60444" y1="7021" x2="60444" y2="7021"/>
                          <a14:foregroundMark x1="44667" y1="6809" x2="44667" y2="6809"/>
                          <a14:foregroundMark x1="42000" y1="7447" x2="42000" y2="7447"/>
                          <a14:foregroundMark x1="46222" y1="7447" x2="46222" y2="7447"/>
                          <a14:foregroundMark x1="43111" y1="7447" x2="43111" y2="7447"/>
                          <a14:backgroundMark x1="34000" y1="15106" x2="34000" y2="15106"/>
                          <a14:backgroundMark x1="50222" y1="70638" x2="50222" y2="70638"/>
                          <a14:backgroundMark x1="44000" y1="64468" x2="44000" y2="64468"/>
                          <a14:backgroundMark x1="47333" y1="68723" x2="47333" y2="68723"/>
                          <a14:backgroundMark x1="45111" y1="68723" x2="45111" y2="68723"/>
                          <a14:backgroundMark x1="38444" y1="70213" x2="38444" y2="70213"/>
                        </a14:backgroundRemoval>
                      </a14:imgEffect>
                    </a14:imgLayer>
                  </a14:imgProps>
                </a:ext>
              </a:extLst>
            </a:blip>
            <a:srcRect l="35664" t="5430" b="88250"/>
            <a:stretch/>
          </p:blipFill>
          <p:spPr>
            <a:xfrm>
              <a:off x="9015687" y="4538510"/>
              <a:ext cx="1872951" cy="284190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sysDot"/>
            </a:ln>
          </p:spPr>
        </p:pic>
        <p:sp>
          <p:nvSpPr>
            <p:cNvPr id="33" name="두루마리 모양: 가로로 말림 32">
              <a:extLst>
                <a:ext uri="{FF2B5EF4-FFF2-40B4-BE49-F238E27FC236}">
                  <a16:creationId xmlns:a16="http://schemas.microsoft.com/office/drawing/2014/main" id="{BE0DBAE3-D2CD-4D98-8ACF-1C4A2E10A558}"/>
                </a:ext>
              </a:extLst>
            </p:cNvPr>
            <p:cNvSpPr/>
            <p:nvPr/>
          </p:nvSpPr>
          <p:spPr>
            <a:xfrm>
              <a:off x="5889000" y="3739533"/>
              <a:ext cx="6096000" cy="2268688"/>
            </a:xfrm>
            <a:prstGeom prst="horizontalScroll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Restful </a:t>
              </a:r>
              <a:r>
                <a:rPr lang="ko-KR" altLang="en-US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방식</a:t>
              </a:r>
              <a:r>
                <a:rPr lang="ko-KR" altLang="en-US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highlight>
                    <a:srgbClr val="FFFF00"/>
                  </a:highlight>
                  <a:latin typeface="나눔명조" panose="02020603020101020101" pitchFamily="18" charset="-127"/>
                  <a:ea typeface="나눔명조" panose="02020603020101020101" pitchFamily="18" charset="-127"/>
                </a:rPr>
                <a:t> </a:t>
              </a:r>
              <a:r>
                <a:rPr lang="ko-KR" altLang="en-US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통해 가져온 </a:t>
              </a:r>
              <a:r>
                <a:rPr lang="ko-KR" altLang="en-US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지도 웹 서비스 </a:t>
              </a:r>
              <a:r>
                <a:rPr lang="en-US" altLang="ko-KR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API</a:t>
              </a:r>
              <a:r>
                <a:rPr lang="ko-KR" altLang="en-US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를 이용하여 입력한 위치들의 </a:t>
              </a:r>
              <a:r>
                <a:rPr lang="ko-KR" altLang="en-US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highlight>
                    <a:srgbClr val="F0F0F0"/>
                  </a:highlight>
                  <a:latin typeface="나눔명조" panose="02020603020101020101" pitchFamily="18" charset="-127"/>
                  <a:ea typeface="나눔명조" panose="02020603020101020101" pitchFamily="18" charset="-127"/>
                </a:rPr>
                <a:t>중간</a:t>
              </a:r>
              <a:r>
                <a:rPr lang="ko-KR" altLang="en-US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을 지도에 나타내고 </a:t>
              </a:r>
              <a:endPara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/>
              <a:r>
                <a:rPr lang="ko-KR" altLang="en-US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주변에 만나기 좋은 장소</a:t>
              </a:r>
              <a:r>
                <a:rPr lang="ko-KR" altLang="en-US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를 추천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5768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211A0-93CE-48C5-A89A-2EAD88B533B0}"/>
              </a:ext>
            </a:extLst>
          </p:cNvPr>
          <p:cNvSpPr/>
          <p:nvPr/>
        </p:nvSpPr>
        <p:spPr>
          <a:xfrm>
            <a:off x="0" y="0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E92E1-0CF8-406A-BF8A-3D9486E016D9}"/>
              </a:ext>
            </a:extLst>
          </p:cNvPr>
          <p:cNvSpPr txBox="1"/>
          <p:nvPr/>
        </p:nvSpPr>
        <p:spPr>
          <a:xfrm>
            <a:off x="533401" y="79493"/>
            <a:ext cx="35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베이스구조  </a:t>
            </a:r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E-R </a:t>
            </a:r>
            <a:r>
              <a:rPr lang="ko-KR" altLang="en-US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(ERD)</a:t>
            </a:r>
            <a:endParaRPr lang="ko-KR" altLang="en-US" b="1" spc="-3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989456-892E-4923-A410-5AC263E3B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" y="79493"/>
            <a:ext cx="369332" cy="36933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DDE81-4706-461E-A492-9F1864DC57E8}"/>
              </a:ext>
            </a:extLst>
          </p:cNvPr>
          <p:cNvSpPr/>
          <p:nvPr/>
        </p:nvSpPr>
        <p:spPr>
          <a:xfrm>
            <a:off x="0" y="6329681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203FFC-483B-417F-8D87-991D87E15CD7}"/>
              </a:ext>
            </a:extLst>
          </p:cNvPr>
          <p:cNvGrpSpPr/>
          <p:nvPr/>
        </p:nvGrpSpPr>
        <p:grpSpPr>
          <a:xfrm>
            <a:off x="2776372" y="1873527"/>
            <a:ext cx="3901048" cy="1080000"/>
            <a:chOff x="2990052" y="2027872"/>
            <a:chExt cx="3901048" cy="108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B5CBA76-2C31-49FB-8661-A04249A3CDC8}"/>
                </a:ext>
              </a:extLst>
            </p:cNvPr>
            <p:cNvSpPr/>
            <p:nvPr/>
          </p:nvSpPr>
          <p:spPr>
            <a:xfrm>
              <a:off x="2990052" y="2117872"/>
              <a:ext cx="900000" cy="90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28575"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B7A01AB-7149-488F-AFBF-FE25D6EB85A6}"/>
                </a:ext>
              </a:extLst>
            </p:cNvPr>
            <p:cNvSpPr/>
            <p:nvPr/>
          </p:nvSpPr>
          <p:spPr>
            <a:xfrm>
              <a:off x="5991100" y="2117872"/>
              <a:ext cx="900000" cy="90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</a:t>
              </a:r>
            </a:p>
          </p:txBody>
        </p:sp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426ED21E-1E3A-497A-BDF9-989524EE801F}"/>
                </a:ext>
              </a:extLst>
            </p:cNvPr>
            <p:cNvSpPr/>
            <p:nvPr/>
          </p:nvSpPr>
          <p:spPr>
            <a:xfrm>
              <a:off x="4381500" y="2027872"/>
              <a:ext cx="1080000" cy="1080000"/>
            </a:xfrm>
            <a:prstGeom prst="diamond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친구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A3920DE-16E3-4F96-BEB1-EDEA234ED925}"/>
                </a:ext>
              </a:extLst>
            </p:cNvPr>
            <p:cNvCxnSpPr>
              <a:stCxn id="3" idx="3"/>
              <a:endCxn id="3" idx="3"/>
            </p:cNvCxnSpPr>
            <p:nvPr/>
          </p:nvCxnSpPr>
          <p:spPr>
            <a:xfrm>
              <a:off x="3890052" y="256787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FA1AC86-79A3-46F3-8ABC-26805F2256EE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3890052" y="2567872"/>
              <a:ext cx="491448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F8D3491-8F2F-4345-AF98-D7187514F87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461500" y="2567872"/>
              <a:ext cx="6345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4333EAB-3A2C-4B64-AC58-45F4CC508411}"/>
              </a:ext>
            </a:extLst>
          </p:cNvPr>
          <p:cNvGrpSpPr/>
          <p:nvPr/>
        </p:nvGrpSpPr>
        <p:grpSpPr>
          <a:xfrm>
            <a:off x="5948481" y="3638469"/>
            <a:ext cx="3939200" cy="1080000"/>
            <a:chOff x="2951900" y="2027872"/>
            <a:chExt cx="3939200" cy="1080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88032AE-E140-411F-BE76-01A991E2FB90}"/>
                </a:ext>
              </a:extLst>
            </p:cNvPr>
            <p:cNvSpPr/>
            <p:nvPr/>
          </p:nvSpPr>
          <p:spPr>
            <a:xfrm>
              <a:off x="2951900" y="2113357"/>
              <a:ext cx="900000" cy="90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88D49A-2A9E-4ED8-B317-D54F71224DF6}"/>
                </a:ext>
              </a:extLst>
            </p:cNvPr>
            <p:cNvSpPr/>
            <p:nvPr/>
          </p:nvSpPr>
          <p:spPr>
            <a:xfrm>
              <a:off x="5991100" y="2117872"/>
              <a:ext cx="900000" cy="90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위치</a:t>
              </a:r>
            </a:p>
          </p:txBody>
        </p: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BCE7BDF8-49A6-47B8-A838-3C7A1E2DE369}"/>
                </a:ext>
              </a:extLst>
            </p:cNvPr>
            <p:cNvSpPr/>
            <p:nvPr/>
          </p:nvSpPr>
          <p:spPr>
            <a:xfrm>
              <a:off x="4381500" y="2027872"/>
              <a:ext cx="1080000" cy="1080000"/>
            </a:xfrm>
            <a:prstGeom prst="diamond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</a:t>
              </a:r>
              <a:endPara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찾기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752E6D9-AEF4-46AB-B428-A9D757D2C0C9}"/>
                </a:ext>
              </a:extLst>
            </p:cNvPr>
            <p:cNvCxnSpPr>
              <a:stCxn id="47" idx="3"/>
              <a:endCxn id="47" idx="3"/>
            </p:cNvCxnSpPr>
            <p:nvPr/>
          </p:nvCxnSpPr>
          <p:spPr>
            <a:xfrm>
              <a:off x="3851900" y="256335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43E14D5-B54F-4EE7-A7B0-1D23FCF34C26}"/>
                </a:ext>
              </a:extLst>
            </p:cNvPr>
            <p:cNvCxnSpPr>
              <a:cxnSpLocks/>
              <a:stCxn id="47" idx="3"/>
              <a:endCxn id="49" idx="1"/>
            </p:cNvCxnSpPr>
            <p:nvPr/>
          </p:nvCxnSpPr>
          <p:spPr>
            <a:xfrm>
              <a:off x="3851900" y="2563357"/>
              <a:ext cx="529600" cy="4515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723BB7F-0AAE-4DF4-B07A-BACEC33B0037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5461500" y="2567872"/>
              <a:ext cx="6345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471832CF-8EE7-46D1-965E-2030CD64A653}"/>
              </a:ext>
            </a:extLst>
          </p:cNvPr>
          <p:cNvSpPr/>
          <p:nvPr/>
        </p:nvSpPr>
        <p:spPr>
          <a:xfrm>
            <a:off x="8872987" y="2177706"/>
            <a:ext cx="1079999" cy="10799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221B021-B581-4C07-BC93-8910F25B26EF}"/>
              </a:ext>
            </a:extLst>
          </p:cNvPr>
          <p:cNvSpPr/>
          <p:nvPr/>
        </p:nvSpPr>
        <p:spPr>
          <a:xfrm>
            <a:off x="10203648" y="2773527"/>
            <a:ext cx="900000" cy="9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9101191-973E-44EC-87A1-9A8B7098F749}"/>
              </a:ext>
            </a:extLst>
          </p:cNvPr>
          <p:cNvSpPr/>
          <p:nvPr/>
        </p:nvSpPr>
        <p:spPr>
          <a:xfrm>
            <a:off x="10398189" y="4055505"/>
            <a:ext cx="900000" cy="9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위도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BE269C8-20C9-4D90-B756-034B101F35F8}"/>
              </a:ext>
            </a:extLst>
          </p:cNvPr>
          <p:cNvSpPr/>
          <p:nvPr/>
        </p:nvSpPr>
        <p:spPr>
          <a:xfrm>
            <a:off x="9303648" y="4868917"/>
            <a:ext cx="900000" cy="9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경도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845A77-7DA4-4753-97FF-75CEC0BF2F13}"/>
              </a:ext>
            </a:extLst>
          </p:cNvPr>
          <p:cNvSpPr/>
          <p:nvPr/>
        </p:nvSpPr>
        <p:spPr>
          <a:xfrm>
            <a:off x="1758700" y="683549"/>
            <a:ext cx="1079999" cy="10799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115A204-6C4C-46EF-91F6-13DC641CDF74}"/>
              </a:ext>
            </a:extLst>
          </p:cNvPr>
          <p:cNvSpPr/>
          <p:nvPr/>
        </p:nvSpPr>
        <p:spPr>
          <a:xfrm>
            <a:off x="768701" y="1537510"/>
            <a:ext cx="1079999" cy="10799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</a:t>
            </a:r>
            <a:endParaRPr lang="en-US" altLang="ko-KR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DD8C298-8EC9-41CB-A66F-41A4F945C42D}"/>
              </a:ext>
            </a:extLst>
          </p:cNvPr>
          <p:cNvSpPr/>
          <p:nvPr/>
        </p:nvSpPr>
        <p:spPr>
          <a:xfrm>
            <a:off x="1384924" y="2681328"/>
            <a:ext cx="900000" cy="9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E5FFA8B-BED4-4D47-9A1D-31CCCF8FBF63}"/>
              </a:ext>
            </a:extLst>
          </p:cNvPr>
          <p:cNvSpPr/>
          <p:nvPr/>
        </p:nvSpPr>
        <p:spPr>
          <a:xfrm>
            <a:off x="2304319" y="3241881"/>
            <a:ext cx="900000" cy="9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</a:t>
            </a:r>
            <a:endParaRPr lang="ko-KR" altLang="en-US" dirty="0"/>
          </a:p>
        </p:txBody>
      </p:sp>
      <p:pic>
        <p:nvPicPr>
          <p:cNvPr id="63" name="그림 62" descr="명함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9E91CE6-36FB-441A-A54F-E22E48AAE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51" y="3759807"/>
            <a:ext cx="332313" cy="332313"/>
          </a:xfrm>
          <a:prstGeom prst="rect">
            <a:avLst/>
          </a:prstGeom>
        </p:spPr>
      </p:pic>
      <p:pic>
        <p:nvPicPr>
          <p:cNvPr id="65" name="그림 64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D752AD9D-81A6-416F-A0BD-79B5CBB3F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70" y="1362115"/>
            <a:ext cx="802866" cy="802866"/>
          </a:xfrm>
          <a:prstGeom prst="rect">
            <a:avLst/>
          </a:prstGeom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71FBD52-8E0F-499E-8E8F-4F459E5A94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48700" y="2177706"/>
            <a:ext cx="927672" cy="23582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488FC34-857E-4EAF-AF24-7DDE3D3B2467}"/>
              </a:ext>
            </a:extLst>
          </p:cNvPr>
          <p:cNvCxnSpPr>
            <a:cxnSpLocks/>
            <a:stCxn id="61" idx="7"/>
          </p:cNvCxnSpPr>
          <p:nvPr/>
        </p:nvCxnSpPr>
        <p:spPr>
          <a:xfrm flipV="1">
            <a:off x="2153122" y="2565928"/>
            <a:ext cx="775650" cy="24720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0D3100A-A12F-4C1D-A109-02D9E8EEB221}"/>
              </a:ext>
            </a:extLst>
          </p:cNvPr>
          <p:cNvCxnSpPr>
            <a:cxnSpLocks/>
          </p:cNvCxnSpPr>
          <p:nvPr/>
        </p:nvCxnSpPr>
        <p:spPr>
          <a:xfrm>
            <a:off x="2608958" y="1604500"/>
            <a:ext cx="334827" cy="39133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45738E8-BB0B-4998-8EF8-3C699F629D62}"/>
              </a:ext>
            </a:extLst>
          </p:cNvPr>
          <p:cNvCxnSpPr>
            <a:cxnSpLocks/>
          </p:cNvCxnSpPr>
          <p:nvPr/>
        </p:nvCxnSpPr>
        <p:spPr>
          <a:xfrm flipV="1">
            <a:off x="2780358" y="2768726"/>
            <a:ext cx="326853" cy="52355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8AF4E02-3390-4237-BEC4-A98569AA0538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9876795" y="3541725"/>
            <a:ext cx="458655" cy="47433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5FAA76B-5CDE-4A6E-8460-AA4EB6F21919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9876795" y="4343582"/>
            <a:ext cx="521394" cy="161923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041495-3D70-4470-B66B-84DA10512161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511676" y="4549033"/>
            <a:ext cx="241972" cy="319884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3572259-06A0-4BC7-9183-92116809EC0F}"/>
              </a:ext>
            </a:extLst>
          </p:cNvPr>
          <p:cNvCxnSpPr>
            <a:cxnSpLocks/>
            <a:stCxn id="48" idx="0"/>
            <a:endCxn id="53" idx="4"/>
          </p:cNvCxnSpPr>
          <p:nvPr/>
        </p:nvCxnSpPr>
        <p:spPr>
          <a:xfrm flipH="1" flipV="1">
            <a:off x="9412987" y="3257705"/>
            <a:ext cx="24694" cy="470764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13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211A0-93CE-48C5-A89A-2EAD88B533B0}"/>
              </a:ext>
            </a:extLst>
          </p:cNvPr>
          <p:cNvSpPr/>
          <p:nvPr/>
        </p:nvSpPr>
        <p:spPr>
          <a:xfrm>
            <a:off x="0" y="0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E92E1-0CF8-406A-BF8A-3D9486E016D9}"/>
              </a:ext>
            </a:extLst>
          </p:cNvPr>
          <p:cNvSpPr txBox="1"/>
          <p:nvPr/>
        </p:nvSpPr>
        <p:spPr>
          <a:xfrm>
            <a:off x="533401" y="79493"/>
            <a:ext cx="35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베이스구조 </a:t>
            </a:r>
            <a:r>
              <a:rPr lang="en-US" altLang="ko-KR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데이터모델링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DDE81-4706-461E-A492-9F1864DC57E8}"/>
              </a:ext>
            </a:extLst>
          </p:cNvPr>
          <p:cNvSpPr/>
          <p:nvPr/>
        </p:nvSpPr>
        <p:spPr>
          <a:xfrm>
            <a:off x="0" y="6329681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F17997-6A2F-4861-BBD5-B3F729C95B47}"/>
              </a:ext>
            </a:extLst>
          </p:cNvPr>
          <p:cNvGrpSpPr/>
          <p:nvPr/>
        </p:nvGrpSpPr>
        <p:grpSpPr>
          <a:xfrm>
            <a:off x="789437" y="1001122"/>
            <a:ext cx="3018525" cy="2427878"/>
            <a:chOff x="772874" y="1020382"/>
            <a:chExt cx="2838452" cy="29044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8E93D7B-27B8-42CD-8DC1-0C516FE5D7E9}"/>
                </a:ext>
              </a:extLst>
            </p:cNvPr>
            <p:cNvGrpSpPr/>
            <p:nvPr/>
          </p:nvGrpSpPr>
          <p:grpSpPr>
            <a:xfrm>
              <a:off x="772874" y="1020382"/>
              <a:ext cx="2838452" cy="2904434"/>
              <a:chOff x="1602786" y="1027668"/>
              <a:chExt cx="2044700" cy="415150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B491C18-B3EF-466A-8CC4-E56F1BE9A847}"/>
                  </a:ext>
                </a:extLst>
              </p:cNvPr>
              <p:cNvSpPr/>
              <p:nvPr/>
            </p:nvSpPr>
            <p:spPr>
              <a:xfrm>
                <a:off x="1602786" y="1983812"/>
                <a:ext cx="2044700" cy="319536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memID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varchar2(30)</a:t>
                </a:r>
              </a:p>
              <a:p>
                <a:endParaRPr lang="en-US" altLang="ko-KR" b="1" spc="-1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memPW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 (30)</a:t>
                </a:r>
              </a:p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memName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 (30)</a:t>
                </a:r>
              </a:p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memAddress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 (100)</a:t>
                </a:r>
              </a:p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memState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 (10)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4FA5F-FF9C-4100-89C6-4A56F367D319}"/>
                  </a:ext>
                </a:extLst>
              </p:cNvPr>
              <p:cNvSpPr txBox="1"/>
              <p:nvPr/>
            </p:nvSpPr>
            <p:spPr>
              <a:xfrm>
                <a:off x="1860550" y="1027668"/>
                <a:ext cx="1346199" cy="75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spc="-150" dirty="0">
                    <a:solidFill>
                      <a:schemeClr val="bg2">
                        <a:lumMod val="1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Member</a:t>
                </a:r>
                <a:endParaRPr lang="ko-KR" altLang="en-US" sz="2400" b="1" spc="-150" dirty="0">
                  <a:solidFill>
                    <a:schemeClr val="bg2">
                      <a:lumMod val="1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217F246-C194-4989-B52A-8985A986572C}"/>
                </a:ext>
              </a:extLst>
            </p:cNvPr>
            <p:cNvCxnSpPr/>
            <p:nvPr/>
          </p:nvCxnSpPr>
          <p:spPr>
            <a:xfrm>
              <a:off x="772874" y="2197616"/>
              <a:ext cx="283845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3779CF-7053-4BA5-B9B9-99A312344E18}"/>
              </a:ext>
            </a:extLst>
          </p:cNvPr>
          <p:cNvGrpSpPr/>
          <p:nvPr/>
        </p:nvGrpSpPr>
        <p:grpSpPr>
          <a:xfrm>
            <a:off x="879473" y="4084464"/>
            <a:ext cx="2838452" cy="1721382"/>
            <a:chOff x="772874" y="4504067"/>
            <a:chExt cx="2838452" cy="17213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C19A460-6F93-4023-8BA2-DB4F15CA6109}"/>
                </a:ext>
              </a:extLst>
            </p:cNvPr>
            <p:cNvGrpSpPr/>
            <p:nvPr/>
          </p:nvGrpSpPr>
          <p:grpSpPr>
            <a:xfrm>
              <a:off x="772874" y="4504067"/>
              <a:ext cx="2838452" cy="1721382"/>
              <a:chOff x="1602786" y="1027668"/>
              <a:chExt cx="2044700" cy="2822324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445AA2C-EE75-42AB-95C5-E5251EF6CE99}"/>
                  </a:ext>
                </a:extLst>
              </p:cNvPr>
              <p:cNvSpPr/>
              <p:nvPr/>
            </p:nvSpPr>
            <p:spPr>
              <a:xfrm>
                <a:off x="1602786" y="1983812"/>
                <a:ext cx="2044700" cy="18661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CCFFCC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memID1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varchar2(30)</a:t>
                </a:r>
              </a:p>
              <a:p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CCFFCC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memID2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 (30)</a:t>
                </a:r>
              </a:p>
              <a:p>
                <a:endParaRPr lang="en-US" altLang="ko-KR" b="1" spc="-1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9D57A9-92C3-4893-B2B9-8FD1876EE97A}"/>
                  </a:ext>
                </a:extLst>
              </p:cNvPr>
              <p:cNvSpPr txBox="1"/>
              <p:nvPr/>
            </p:nvSpPr>
            <p:spPr>
              <a:xfrm>
                <a:off x="1860550" y="1027668"/>
                <a:ext cx="1346199" cy="75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spc="-150" dirty="0">
                    <a:solidFill>
                      <a:schemeClr val="bg2">
                        <a:lumMod val="1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Friend</a:t>
                </a:r>
                <a:endParaRPr lang="ko-KR" altLang="en-US" sz="2400" b="1" spc="-150" dirty="0">
                  <a:solidFill>
                    <a:schemeClr val="bg2">
                      <a:lumMod val="1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1A4D23C-E447-4B3B-B2B7-629AF40121D3}"/>
                </a:ext>
              </a:extLst>
            </p:cNvPr>
            <p:cNvCxnSpPr/>
            <p:nvPr/>
          </p:nvCxnSpPr>
          <p:spPr>
            <a:xfrm>
              <a:off x="772874" y="5931416"/>
              <a:ext cx="283845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C58790-1501-4727-B4C8-C1C2DB508D3F}"/>
              </a:ext>
            </a:extLst>
          </p:cNvPr>
          <p:cNvGrpSpPr/>
          <p:nvPr/>
        </p:nvGrpSpPr>
        <p:grpSpPr>
          <a:xfrm>
            <a:off x="4522571" y="1211303"/>
            <a:ext cx="2838452" cy="2063666"/>
            <a:chOff x="4586072" y="2197616"/>
            <a:chExt cx="2838452" cy="206366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A1AC555-4CDD-42A0-8D9A-1A5B800C6391}"/>
                </a:ext>
              </a:extLst>
            </p:cNvPr>
            <p:cNvGrpSpPr/>
            <p:nvPr/>
          </p:nvGrpSpPr>
          <p:grpSpPr>
            <a:xfrm>
              <a:off x="4586072" y="2197616"/>
              <a:ext cx="2838452" cy="2063666"/>
              <a:chOff x="1602786" y="1027668"/>
              <a:chExt cx="2044700" cy="4037878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4537E6A3-7772-427C-BA0C-F210FDA2E6BA}"/>
                  </a:ext>
                </a:extLst>
              </p:cNvPr>
              <p:cNvSpPr/>
              <p:nvPr/>
            </p:nvSpPr>
            <p:spPr>
              <a:xfrm>
                <a:off x="1602786" y="2373115"/>
                <a:ext cx="2044700" cy="2692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CCFFCC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memID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F0F0F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varchar2(30)</a:t>
                </a:r>
              </a:p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CCFFCC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TwoPlaceSeq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CCFFCC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archar2 (50)</a:t>
                </a:r>
              </a:p>
              <a:p>
                <a:endParaRPr lang="en-US" altLang="ko-KR" b="1" spc="-1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F65517-0B70-4A55-A473-454950D87D25}"/>
                  </a:ext>
                </a:extLst>
              </p:cNvPr>
              <p:cNvSpPr txBox="1"/>
              <p:nvPr/>
            </p:nvSpPr>
            <p:spPr>
              <a:xfrm>
                <a:off x="1860550" y="1027668"/>
                <a:ext cx="1346199" cy="75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spc="-150" dirty="0">
                    <a:solidFill>
                      <a:schemeClr val="bg2">
                        <a:lumMod val="1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Favorite</a:t>
                </a:r>
                <a:endParaRPr lang="ko-KR" altLang="en-US" sz="2400" b="1" spc="-150" dirty="0">
                  <a:solidFill>
                    <a:schemeClr val="bg2">
                      <a:lumMod val="1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B55EF6-E8AB-439E-8795-3E3015469B68}"/>
                </a:ext>
              </a:extLst>
            </p:cNvPr>
            <p:cNvCxnSpPr/>
            <p:nvPr/>
          </p:nvCxnSpPr>
          <p:spPr>
            <a:xfrm>
              <a:off x="4586072" y="3893582"/>
              <a:ext cx="283845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2D81EA-C1FF-486A-B106-CB8B4D396A0D}"/>
              </a:ext>
            </a:extLst>
          </p:cNvPr>
          <p:cNvGrpSpPr/>
          <p:nvPr/>
        </p:nvGrpSpPr>
        <p:grpSpPr>
          <a:xfrm>
            <a:off x="8272268" y="1047603"/>
            <a:ext cx="2838452" cy="2095680"/>
            <a:chOff x="8272268" y="1020382"/>
            <a:chExt cx="2838452" cy="209568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6AC6ACF-4501-4CB7-819B-A0D02A5F61B0}"/>
                </a:ext>
              </a:extLst>
            </p:cNvPr>
            <p:cNvGrpSpPr/>
            <p:nvPr/>
          </p:nvGrpSpPr>
          <p:grpSpPr>
            <a:xfrm>
              <a:off x="8272268" y="1020382"/>
              <a:ext cx="2838452" cy="2095680"/>
              <a:chOff x="1602786" y="1027668"/>
              <a:chExt cx="2044700" cy="3436012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AB099DFC-0398-499C-8AE0-20929FC4B69D}"/>
                  </a:ext>
                </a:extLst>
              </p:cNvPr>
              <p:cNvSpPr/>
              <p:nvPr/>
            </p:nvSpPr>
            <p:spPr>
              <a:xfrm>
                <a:off x="1602786" y="1983812"/>
                <a:ext cx="2044700" cy="247986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TwoPlaceSeq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varchar2(50)</a:t>
                </a:r>
              </a:p>
              <a:p>
                <a:endParaRPr lang="en-US" altLang="ko-KR" b="1" spc="-1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CCFFCC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placeID1 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varchar2 (150)</a:t>
                </a:r>
              </a:p>
              <a:p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CCFFCC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placeID2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 (150)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6C6C70-FD9A-4ACE-B59C-C1CEE9951A9A}"/>
                  </a:ext>
                </a:extLst>
              </p:cNvPr>
              <p:cNvSpPr txBox="1"/>
              <p:nvPr/>
            </p:nvSpPr>
            <p:spPr>
              <a:xfrm>
                <a:off x="1860550" y="1027668"/>
                <a:ext cx="1346199" cy="75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spc="-150" dirty="0" err="1">
                    <a:solidFill>
                      <a:schemeClr val="bg2">
                        <a:lumMod val="1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TwoPlace</a:t>
                </a:r>
                <a:endParaRPr lang="ko-KR" altLang="en-US" sz="2400" b="1" spc="-150" dirty="0">
                  <a:solidFill>
                    <a:schemeClr val="bg2">
                      <a:lumMod val="1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CF14E2B-FD51-42F1-A0FC-014B9C9D654E}"/>
                </a:ext>
              </a:extLst>
            </p:cNvPr>
            <p:cNvCxnSpPr/>
            <p:nvPr/>
          </p:nvCxnSpPr>
          <p:spPr>
            <a:xfrm>
              <a:off x="8272268" y="2194957"/>
              <a:ext cx="283845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74F7BA-CE39-4260-8522-5FBF78EC3FA9}"/>
              </a:ext>
            </a:extLst>
          </p:cNvPr>
          <p:cNvGrpSpPr/>
          <p:nvPr/>
        </p:nvGrpSpPr>
        <p:grpSpPr>
          <a:xfrm>
            <a:off x="8272268" y="3622799"/>
            <a:ext cx="2838452" cy="2300633"/>
            <a:chOff x="8222846" y="3936918"/>
            <a:chExt cx="2838452" cy="230063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CB6A84-66E4-4CBE-90E5-312BFBBC1003}"/>
                </a:ext>
              </a:extLst>
            </p:cNvPr>
            <p:cNvGrpSpPr/>
            <p:nvPr/>
          </p:nvGrpSpPr>
          <p:grpSpPr>
            <a:xfrm>
              <a:off x="8222846" y="3936918"/>
              <a:ext cx="2838452" cy="2300633"/>
              <a:chOff x="1602786" y="1027668"/>
              <a:chExt cx="2044700" cy="3772046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20662C8-7AF6-4DD2-B53C-F3F761A6C4B7}"/>
                  </a:ext>
                </a:extLst>
              </p:cNvPr>
              <p:cNvSpPr/>
              <p:nvPr/>
            </p:nvSpPr>
            <p:spPr>
              <a:xfrm>
                <a:off x="1602786" y="1983812"/>
                <a:ext cx="2044700" cy="281590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highlight>
                      <a:srgbClr val="FFFF00"/>
                    </a:highlight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placeID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varchar2(150)</a:t>
                </a:r>
              </a:p>
              <a:p>
                <a:endParaRPr lang="en-US" altLang="ko-KR" b="1" spc="-1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placeName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 (50)</a:t>
                </a:r>
              </a:p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placeLon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 (50)</a:t>
                </a:r>
              </a:p>
              <a:p>
                <a:r>
                  <a:rPr lang="en-US" altLang="ko-KR" b="1" spc="-15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placeLat</a:t>
                </a:r>
                <a:r>
                  <a:rPr lang="en-US" altLang="ko-KR" b="1" spc="-1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varchar2 (50)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33ABA2-DE47-4784-8E90-1CD835289DB0}"/>
                  </a:ext>
                </a:extLst>
              </p:cNvPr>
              <p:cNvSpPr txBox="1"/>
              <p:nvPr/>
            </p:nvSpPr>
            <p:spPr>
              <a:xfrm>
                <a:off x="1860550" y="1027668"/>
                <a:ext cx="1346199" cy="75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spc="-150" dirty="0">
                    <a:solidFill>
                      <a:schemeClr val="bg2">
                        <a:lumMod val="1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Place</a:t>
                </a:r>
                <a:endParaRPr lang="ko-KR" altLang="en-US" sz="2400" b="1" spc="-150" dirty="0">
                  <a:solidFill>
                    <a:schemeClr val="bg2">
                      <a:lumMod val="1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7D9939F-C8D5-42BA-A049-DEF806D6F693}"/>
                </a:ext>
              </a:extLst>
            </p:cNvPr>
            <p:cNvCxnSpPr/>
            <p:nvPr/>
          </p:nvCxnSpPr>
          <p:spPr>
            <a:xfrm>
              <a:off x="8222846" y="5094101"/>
              <a:ext cx="283845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4A4684C-6A02-498F-9BF5-C0BA19FE4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" y="79493"/>
            <a:ext cx="369332" cy="369332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E606BFE-768A-4CF0-9627-8708E80E3E2E}"/>
              </a:ext>
            </a:extLst>
          </p:cNvPr>
          <p:cNvCxnSpPr>
            <a:cxnSpLocks/>
          </p:cNvCxnSpPr>
          <p:nvPr/>
        </p:nvCxnSpPr>
        <p:spPr>
          <a:xfrm flipV="1">
            <a:off x="1559442" y="3458716"/>
            <a:ext cx="1" cy="11714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2142464-D9D9-4870-93A5-E1B653B7F81A}"/>
              </a:ext>
            </a:extLst>
          </p:cNvPr>
          <p:cNvCxnSpPr>
            <a:cxnSpLocks/>
          </p:cNvCxnSpPr>
          <p:nvPr/>
        </p:nvCxnSpPr>
        <p:spPr>
          <a:xfrm flipV="1">
            <a:off x="10498890" y="3186141"/>
            <a:ext cx="0" cy="10304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D87C48-6367-4C09-8222-C52BDCF49091}"/>
              </a:ext>
            </a:extLst>
          </p:cNvPr>
          <p:cNvCxnSpPr>
            <a:cxnSpLocks/>
          </p:cNvCxnSpPr>
          <p:nvPr/>
        </p:nvCxnSpPr>
        <p:spPr>
          <a:xfrm flipH="1">
            <a:off x="7361023" y="2586949"/>
            <a:ext cx="91124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666E9D7-1DB8-4ED2-986E-E029305FEE55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3807962" y="2494647"/>
            <a:ext cx="714609" cy="923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0091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211A0-93CE-48C5-A89A-2EAD88B533B0}"/>
              </a:ext>
            </a:extLst>
          </p:cNvPr>
          <p:cNvSpPr/>
          <p:nvPr/>
        </p:nvSpPr>
        <p:spPr>
          <a:xfrm>
            <a:off x="0" y="0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E92E1-0CF8-406A-BF8A-3D9486E016D9}"/>
              </a:ext>
            </a:extLst>
          </p:cNvPr>
          <p:cNvSpPr txBox="1"/>
          <p:nvPr/>
        </p:nvSpPr>
        <p:spPr>
          <a:xfrm>
            <a:off x="533401" y="79493"/>
            <a:ext cx="26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DDE81-4706-461E-A492-9F1864DC57E8}"/>
              </a:ext>
            </a:extLst>
          </p:cNvPr>
          <p:cNvSpPr/>
          <p:nvPr/>
        </p:nvSpPr>
        <p:spPr>
          <a:xfrm>
            <a:off x="0" y="6329681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43362-18E6-4CD6-ADDB-07A5A0ADD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" y="79493"/>
            <a:ext cx="369332" cy="369332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E92D1D-2A14-49BB-A5EF-58FEC6817063}"/>
              </a:ext>
            </a:extLst>
          </p:cNvPr>
          <p:cNvCxnSpPr>
            <a:cxnSpLocks/>
          </p:cNvCxnSpPr>
          <p:nvPr/>
        </p:nvCxnSpPr>
        <p:spPr>
          <a:xfrm>
            <a:off x="3078709" y="3398792"/>
            <a:ext cx="1460894" cy="677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5B1121-C17F-4FEF-B4DD-96997CD07964}"/>
              </a:ext>
            </a:extLst>
          </p:cNvPr>
          <p:cNvCxnSpPr>
            <a:cxnSpLocks/>
          </p:cNvCxnSpPr>
          <p:nvPr/>
        </p:nvCxnSpPr>
        <p:spPr>
          <a:xfrm flipV="1">
            <a:off x="7364872" y="1871040"/>
            <a:ext cx="1706335" cy="25877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CD90E53-6CCB-4FD7-9125-A5E534CAD2B2}"/>
              </a:ext>
            </a:extLst>
          </p:cNvPr>
          <p:cNvCxnSpPr>
            <a:cxnSpLocks/>
          </p:cNvCxnSpPr>
          <p:nvPr/>
        </p:nvCxnSpPr>
        <p:spPr>
          <a:xfrm>
            <a:off x="7397790" y="3045121"/>
            <a:ext cx="2221642" cy="25102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BB919FE-D2D6-436B-9653-F2562965FC62}"/>
              </a:ext>
            </a:extLst>
          </p:cNvPr>
          <p:cNvCxnSpPr>
            <a:cxnSpLocks/>
          </p:cNvCxnSpPr>
          <p:nvPr/>
        </p:nvCxnSpPr>
        <p:spPr>
          <a:xfrm>
            <a:off x="7676300" y="3712551"/>
            <a:ext cx="1394907" cy="86876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590F3D4-0508-4B8D-B7DA-F162B24B9862}"/>
              </a:ext>
            </a:extLst>
          </p:cNvPr>
          <p:cNvSpPr/>
          <p:nvPr/>
        </p:nvSpPr>
        <p:spPr>
          <a:xfrm>
            <a:off x="9192852" y="618277"/>
            <a:ext cx="1609624" cy="16096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AA713CB-0EAB-4C98-A5FB-031AB002E05E}"/>
              </a:ext>
            </a:extLst>
          </p:cNvPr>
          <p:cNvGrpSpPr/>
          <p:nvPr/>
        </p:nvGrpSpPr>
        <p:grpSpPr>
          <a:xfrm>
            <a:off x="9071207" y="757685"/>
            <a:ext cx="1948839" cy="1594907"/>
            <a:chOff x="8658051" y="775956"/>
            <a:chExt cx="2069123" cy="159490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CEC5A60-07B4-4DED-8B3F-44B5B58D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8882" y="784116"/>
              <a:ext cx="968292" cy="968292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D03256C-04B8-45A3-AF6E-181940DEF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8051" y="775956"/>
              <a:ext cx="1034562" cy="103456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F869065-BDCD-4465-8516-559880839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0113" y="1465864"/>
              <a:ext cx="904999" cy="904999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97417F8-F185-4235-B0B7-A3BE84FC29B5}"/>
              </a:ext>
            </a:extLst>
          </p:cNvPr>
          <p:cNvGrpSpPr/>
          <p:nvPr/>
        </p:nvGrpSpPr>
        <p:grpSpPr>
          <a:xfrm>
            <a:off x="9759233" y="2491332"/>
            <a:ext cx="1609624" cy="1609624"/>
            <a:chOff x="10024417" y="2511073"/>
            <a:chExt cx="1609624" cy="160962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F21D2B8-E0E9-4BC2-924C-D31188E2D913}"/>
                </a:ext>
              </a:extLst>
            </p:cNvPr>
            <p:cNvSpPr/>
            <p:nvPr/>
          </p:nvSpPr>
          <p:spPr>
            <a:xfrm>
              <a:off x="10024417" y="2511073"/>
              <a:ext cx="1609624" cy="1609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D17F163-E342-4CF6-8562-D10E66D90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29" y="2887526"/>
              <a:ext cx="904999" cy="90499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C22F637-7D00-4853-82CE-A73DACADBC1B}"/>
              </a:ext>
            </a:extLst>
          </p:cNvPr>
          <p:cNvSpPr txBox="1"/>
          <p:nvPr/>
        </p:nvSpPr>
        <p:spPr>
          <a:xfrm>
            <a:off x="10103020" y="375556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즐겨 찾기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A1AFA8-0EAF-4719-AA13-2F28B8E9325B}"/>
              </a:ext>
            </a:extLst>
          </p:cNvPr>
          <p:cNvGrpSpPr/>
          <p:nvPr/>
        </p:nvGrpSpPr>
        <p:grpSpPr>
          <a:xfrm>
            <a:off x="9020008" y="4334602"/>
            <a:ext cx="1674010" cy="1843572"/>
            <a:chOff x="6803440" y="5269528"/>
            <a:chExt cx="1674010" cy="1843572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DDAF717-E04F-4DD9-B5B7-B41931A5F4A6}"/>
                </a:ext>
              </a:extLst>
            </p:cNvPr>
            <p:cNvSpPr/>
            <p:nvPr/>
          </p:nvSpPr>
          <p:spPr>
            <a:xfrm>
              <a:off x="6803440" y="5269528"/>
              <a:ext cx="1609624" cy="1609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2765EBF-C7A9-487A-A0CE-25D4AD103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343" y="5462993"/>
              <a:ext cx="1650107" cy="165010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54CC18-9760-4920-A084-3B6E58E848FE}"/>
              </a:ext>
            </a:extLst>
          </p:cNvPr>
          <p:cNvSpPr txBox="1"/>
          <p:nvPr/>
        </p:nvSpPr>
        <p:spPr>
          <a:xfrm>
            <a:off x="9300142" y="568859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친구추가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8C6AA-01C6-4804-8D02-8F9A096D31E4}"/>
              </a:ext>
            </a:extLst>
          </p:cNvPr>
          <p:cNvSpPr txBox="1"/>
          <p:nvPr/>
        </p:nvSpPr>
        <p:spPr>
          <a:xfrm>
            <a:off x="8839119" y="1766218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주변장소 </a:t>
            </a:r>
            <a:endParaRPr lang="en-US" altLang="ko-KR" spc="-3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95CBCF1-759F-4C06-98E9-7F5761752284}"/>
              </a:ext>
            </a:extLst>
          </p:cNvPr>
          <p:cNvSpPr/>
          <p:nvPr/>
        </p:nvSpPr>
        <p:spPr>
          <a:xfrm>
            <a:off x="3939927" y="1288867"/>
            <a:ext cx="3827929" cy="38279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4F31FE-41EF-4864-9C11-FCC55A89F033}"/>
              </a:ext>
            </a:extLst>
          </p:cNvPr>
          <p:cNvGrpSpPr/>
          <p:nvPr/>
        </p:nvGrpSpPr>
        <p:grpSpPr>
          <a:xfrm>
            <a:off x="4100249" y="1102105"/>
            <a:ext cx="4134348" cy="3547589"/>
            <a:chOff x="4100249" y="1102105"/>
            <a:chExt cx="4134348" cy="35475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8F58AD-35B3-4A38-AD5C-67C2F91E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87" y="2151316"/>
              <a:ext cx="2340542" cy="234054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01D2DAF-28B6-4FDC-B2F6-BDE61A60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7835" y="3457296"/>
              <a:ext cx="1034562" cy="1034562"/>
            </a:xfrm>
            <a:prstGeom prst="rect">
              <a:avLst/>
            </a:prstGeom>
          </p:spPr>
        </p:pic>
        <p:pic>
          <p:nvPicPr>
            <p:cNvPr id="8" name="그림 7" descr="벡터그래픽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EDE2E03-C5A3-41A3-8B0C-C4951161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287" y="1430173"/>
              <a:ext cx="1206412" cy="120641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DA16FE-C212-4469-A996-F43D6CCDD61D}"/>
                </a:ext>
              </a:extLst>
            </p:cNvPr>
            <p:cNvSpPr txBox="1"/>
            <p:nvPr/>
          </p:nvSpPr>
          <p:spPr>
            <a:xfrm>
              <a:off x="4100249" y="1542380"/>
              <a:ext cx="1923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두 위치 의 중간지점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7D49A9-723A-4FF3-BBD2-D1D284503195}"/>
                </a:ext>
              </a:extLst>
            </p:cNvPr>
            <p:cNvSpPr txBox="1"/>
            <p:nvPr/>
          </p:nvSpPr>
          <p:spPr>
            <a:xfrm>
              <a:off x="6908593" y="4280362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확대</a:t>
              </a:r>
              <a:r>
                <a:rPr lang="en-US" altLang="ko-KR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축소</a:t>
              </a:r>
            </a:p>
          </p:txBody>
        </p:sp>
        <p:pic>
          <p:nvPicPr>
            <p:cNvPr id="33" name="그림 32" descr="명함, 텍스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F8B28EA4-10A0-43A9-B519-2D528B123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257" y="1102105"/>
              <a:ext cx="332313" cy="332313"/>
            </a:xfrm>
            <a:prstGeom prst="rect">
              <a:avLst/>
            </a:prstGeom>
          </p:spPr>
        </p:pic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5475C38-DA94-4D1C-BE78-DCB2BB605B5C}"/>
              </a:ext>
            </a:extLst>
          </p:cNvPr>
          <p:cNvSpPr/>
          <p:nvPr/>
        </p:nvSpPr>
        <p:spPr>
          <a:xfrm>
            <a:off x="864528" y="1068625"/>
            <a:ext cx="1686173" cy="16861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C5B231-E776-451F-B9A7-5833822B0D59}"/>
              </a:ext>
            </a:extLst>
          </p:cNvPr>
          <p:cNvGrpSpPr/>
          <p:nvPr/>
        </p:nvGrpSpPr>
        <p:grpSpPr>
          <a:xfrm>
            <a:off x="916203" y="1294042"/>
            <a:ext cx="1991208" cy="1092455"/>
            <a:chOff x="916203" y="1294042"/>
            <a:chExt cx="1991208" cy="10924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6855A91-3C04-4715-AB13-78AD8F408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96000" contrast="8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294042"/>
              <a:ext cx="1092455" cy="109245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230F0E-DC37-499E-B476-A2B07DF04568}"/>
                </a:ext>
              </a:extLst>
            </p:cNvPr>
            <p:cNvSpPr txBox="1"/>
            <p:nvPr/>
          </p:nvSpPr>
          <p:spPr>
            <a:xfrm>
              <a:off x="2011012" y="1900382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회원가입</a:t>
              </a: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11D84E76-BEF6-493F-B20B-84C353F05663}"/>
              </a:ext>
            </a:extLst>
          </p:cNvPr>
          <p:cNvSpPr/>
          <p:nvPr/>
        </p:nvSpPr>
        <p:spPr>
          <a:xfrm>
            <a:off x="949724" y="2421221"/>
            <a:ext cx="2482125" cy="24821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756464-06B3-430D-8BBC-74CB826148A3}"/>
              </a:ext>
            </a:extLst>
          </p:cNvPr>
          <p:cNvGrpSpPr/>
          <p:nvPr/>
        </p:nvGrpSpPr>
        <p:grpSpPr>
          <a:xfrm>
            <a:off x="1316814" y="2617357"/>
            <a:ext cx="1623286" cy="2059167"/>
            <a:chOff x="1316814" y="2617357"/>
            <a:chExt cx="1623286" cy="205916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A041D11-C2F8-4F21-AE43-E1358552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814" y="2617357"/>
              <a:ext cx="1623286" cy="162328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2C0AF-28AE-4822-BCC9-6D2D96D265A7}"/>
                </a:ext>
              </a:extLst>
            </p:cNvPr>
            <p:cNvSpPr txBox="1"/>
            <p:nvPr/>
          </p:nvSpPr>
          <p:spPr>
            <a:xfrm>
              <a:off x="1842771" y="4307192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40922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211A0-93CE-48C5-A89A-2EAD88B533B0}"/>
              </a:ext>
            </a:extLst>
          </p:cNvPr>
          <p:cNvSpPr/>
          <p:nvPr/>
        </p:nvSpPr>
        <p:spPr>
          <a:xfrm>
            <a:off x="0" y="0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DDE81-4706-461E-A492-9F1864DC57E8}"/>
              </a:ext>
            </a:extLst>
          </p:cNvPr>
          <p:cNvSpPr/>
          <p:nvPr/>
        </p:nvSpPr>
        <p:spPr>
          <a:xfrm>
            <a:off x="0" y="6329681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5DF26CC-7AA3-4C1A-AF2A-10D3B502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" y="79493"/>
            <a:ext cx="369332" cy="3693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B056DC-C9C1-44B6-AAA5-441AD1E69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1" y="1689100"/>
            <a:ext cx="3479799" cy="347979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5D84090-DD52-449F-B88F-5C762EC4D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430" l="6250" r="99219">
                        <a14:foregroundMark x1="17969" y1="82031" x2="17969" y2="82031"/>
                        <a14:foregroundMark x1="6445" y1="77930" x2="6445" y2="77930"/>
                        <a14:foregroundMark x1="22656" y1="90430" x2="22656" y2="90430"/>
                        <a14:foregroundMark x1="95703" y1="63477" x2="95703" y2="63477"/>
                        <a14:foregroundMark x1="99219" y1="54492" x2="99219" y2="54492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48458" flipH="1">
            <a:off x="4735674" y="2201509"/>
            <a:ext cx="3146938" cy="23746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B7AE3CB-7964-436E-91FD-333B237A7F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16" y="2282031"/>
            <a:ext cx="966472" cy="9664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BC9A0A-CA3C-4905-AC75-919BABF0A3AF}"/>
              </a:ext>
            </a:extLst>
          </p:cNvPr>
          <p:cNvSpPr txBox="1"/>
          <p:nvPr/>
        </p:nvSpPr>
        <p:spPr>
          <a:xfrm rot="20078514">
            <a:off x="4950430" y="1710399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5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RESTFUL</a:t>
            </a:r>
            <a:endParaRPr lang="ko-KR" altLang="en-US" sz="4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5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54DF8B3-2D9F-4901-8A72-5FEC394B65F8}"/>
              </a:ext>
            </a:extLst>
          </p:cNvPr>
          <p:cNvGrpSpPr/>
          <p:nvPr/>
        </p:nvGrpSpPr>
        <p:grpSpPr>
          <a:xfrm>
            <a:off x="9047558" y="2785043"/>
            <a:ext cx="1959191" cy="1563861"/>
            <a:chOff x="7078257" y="2547751"/>
            <a:chExt cx="1959191" cy="156386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0B75FA3-06FE-4FB2-9119-38BAAD7EA798}"/>
                </a:ext>
              </a:extLst>
            </p:cNvPr>
            <p:cNvSpPr/>
            <p:nvPr/>
          </p:nvSpPr>
          <p:spPr>
            <a:xfrm>
              <a:off x="7264358" y="2547751"/>
              <a:ext cx="1563861" cy="156386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CA100B-DF08-499E-B66E-532E2F520BBA}"/>
                </a:ext>
              </a:extLst>
            </p:cNvPr>
            <p:cNvSpPr txBox="1"/>
            <p:nvPr/>
          </p:nvSpPr>
          <p:spPr>
            <a:xfrm>
              <a:off x="7078257" y="2746388"/>
              <a:ext cx="19591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spc="-300" dirty="0" err="1">
                  <a:solidFill>
                    <a:srgbClr val="3762A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r>
                <a:rPr lang="en-US" altLang="ko-KR" sz="5400" b="1" spc="-300" dirty="0" err="1">
                  <a:solidFill>
                    <a:srgbClr val="80C5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r>
                <a:rPr lang="en-US" altLang="ko-KR" sz="5400" b="1" spc="-300" dirty="0" err="1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</a:t>
              </a:r>
              <a:r>
                <a:rPr lang="en-US" altLang="ko-KR" sz="5400" b="1" spc="-300" dirty="0" err="1">
                  <a:solidFill>
                    <a:srgbClr val="FF505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</a:t>
              </a:r>
              <a:endParaRPr lang="ko-KR" altLang="en-US" sz="5400" b="1" spc="-300" dirty="0">
                <a:solidFill>
                  <a:srgbClr val="FF5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DDC5F-5C13-4814-9CE2-8F9247DF0179}"/>
              </a:ext>
            </a:extLst>
          </p:cNvPr>
          <p:cNvGrpSpPr/>
          <p:nvPr/>
        </p:nvGrpSpPr>
        <p:grpSpPr>
          <a:xfrm>
            <a:off x="7605655" y="1413614"/>
            <a:ext cx="2310248" cy="1563861"/>
            <a:chOff x="9209891" y="1404580"/>
            <a:chExt cx="2310248" cy="15638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A50AAD9-BA53-4BB4-BB31-30BBE13F1184}"/>
                </a:ext>
              </a:extLst>
            </p:cNvPr>
            <p:cNvSpPr/>
            <p:nvPr/>
          </p:nvSpPr>
          <p:spPr>
            <a:xfrm>
              <a:off x="9552641" y="1404580"/>
              <a:ext cx="1563861" cy="156386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1E2374-315B-46C6-9C9F-33C77E75B6CA}"/>
                </a:ext>
              </a:extLst>
            </p:cNvPr>
            <p:cNvSpPr txBox="1"/>
            <p:nvPr/>
          </p:nvSpPr>
          <p:spPr>
            <a:xfrm>
              <a:off x="9209891" y="1624421"/>
              <a:ext cx="23102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spc="-300" dirty="0">
                  <a:solidFill>
                    <a:srgbClr val="3762A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r>
                <a:rPr lang="en-US" altLang="ko-KR" sz="5400" b="1" spc="-300" dirty="0">
                  <a:solidFill>
                    <a:srgbClr val="FF505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</a:t>
              </a:r>
              <a:r>
                <a:rPr lang="en-US" altLang="ko-KR" sz="5400" b="1" spc="-3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</a:t>
              </a:r>
              <a:r>
                <a:rPr lang="en-US" altLang="ko-KR" sz="5400" b="1" spc="-300" dirty="0">
                  <a:solidFill>
                    <a:srgbClr val="3762A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r>
                <a:rPr lang="en-US" altLang="ko-KR" sz="5400" b="1" spc="-300" dirty="0">
                  <a:solidFill>
                    <a:srgbClr val="80C5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</a:t>
              </a:r>
              <a:r>
                <a:rPr lang="en-US" altLang="ko-KR" sz="5400" b="1" spc="-300" dirty="0">
                  <a:solidFill>
                    <a:srgbClr val="FF505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</a:t>
              </a:r>
              <a:endParaRPr lang="ko-KR" altLang="en-US" sz="5400" b="1" spc="-300" dirty="0">
                <a:solidFill>
                  <a:srgbClr val="FF5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523B43E-B073-4D1E-95FB-6E30C5F0E4FF}"/>
              </a:ext>
            </a:extLst>
          </p:cNvPr>
          <p:cNvSpPr txBox="1"/>
          <p:nvPr/>
        </p:nvSpPr>
        <p:spPr>
          <a:xfrm>
            <a:off x="9512266" y="1161741"/>
            <a:ext cx="184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Web Service</a:t>
            </a:r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8" name="그림 47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088C9DFF-AA69-40D0-B2F0-3AA912DD17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25" y="1654471"/>
            <a:ext cx="881296" cy="881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E9751E-DCC7-4805-8F5E-38F34BBBBD8D}"/>
              </a:ext>
            </a:extLst>
          </p:cNvPr>
          <p:cNvSpPr txBox="1"/>
          <p:nvPr/>
        </p:nvSpPr>
        <p:spPr>
          <a:xfrm>
            <a:off x="533401" y="79493"/>
            <a:ext cx="26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F17C489-1DE7-4423-A9FC-3E4DBD73C30D}"/>
              </a:ext>
            </a:extLst>
          </p:cNvPr>
          <p:cNvSpPr/>
          <p:nvPr/>
        </p:nvSpPr>
        <p:spPr>
          <a:xfrm rot="20054330">
            <a:off x="5080058" y="1985578"/>
            <a:ext cx="2099558" cy="583200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5F0C209-C644-4FEB-8974-47D23AD3D6EF}"/>
              </a:ext>
            </a:extLst>
          </p:cNvPr>
          <p:cNvCxnSpPr>
            <a:cxnSpLocks/>
          </p:cNvCxnSpPr>
          <p:nvPr/>
        </p:nvCxnSpPr>
        <p:spPr>
          <a:xfrm>
            <a:off x="5341608" y="2976367"/>
            <a:ext cx="0" cy="186944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DC6CAE-64B2-4646-9A46-1F99127CFB8B}"/>
              </a:ext>
            </a:extLst>
          </p:cNvPr>
          <p:cNvSpPr txBox="1"/>
          <p:nvPr/>
        </p:nvSpPr>
        <p:spPr>
          <a:xfrm>
            <a:off x="4997220" y="4845810"/>
            <a:ext cx="83502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R</a:t>
            </a:r>
            <a:r>
              <a:rPr lang="en-US" altLang="ko-KR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epresentational </a:t>
            </a:r>
            <a:r>
              <a:rPr lang="en-US" altLang="ko-KR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</a:t>
            </a:r>
            <a:r>
              <a:rPr lang="en-US" altLang="ko-KR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tate </a:t>
            </a:r>
            <a:r>
              <a:rPr lang="en-US" altLang="ko-KR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T</a:t>
            </a:r>
            <a:r>
              <a:rPr lang="en-US" altLang="ko-KR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ransfer </a:t>
            </a: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의 약자 </a:t>
            </a:r>
            <a:r>
              <a: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데이터가 요청되는 시점에서 </a:t>
            </a:r>
            <a:r>
              <a:rPr lang="ko-KR" altLang="en-US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자원의 상태를 전달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115DD-0F78-4168-B245-53E17AC5FA98}"/>
              </a:ext>
            </a:extLst>
          </p:cNvPr>
          <p:cNvSpPr txBox="1"/>
          <p:nvPr/>
        </p:nvSpPr>
        <p:spPr>
          <a:xfrm>
            <a:off x="7605655" y="2849266"/>
            <a:ext cx="221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구글 지도</a:t>
            </a:r>
            <a:r>
              <a:rPr lang="en-US" altLang="ko-KR" sz="1600" spc="-150">
                <a:ln>
                  <a:solidFill>
                    <a:schemeClr val="bg1"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(ImageIcon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spc="-150" dirty="0">
              <a:ln>
                <a:solidFill>
                  <a:schemeClr val="bg1">
                    <a:alpha val="0"/>
                  </a:schemeClr>
                </a:solidFill>
              </a:ln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1786AF-9A5F-4258-9E05-B1A31D77A4B5}"/>
              </a:ext>
            </a:extLst>
          </p:cNvPr>
          <p:cNvSpPr txBox="1"/>
          <p:nvPr/>
        </p:nvSpPr>
        <p:spPr>
          <a:xfrm>
            <a:off x="9172365" y="4410229"/>
            <a:ext cx="1724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위치정보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(JSON)</a:t>
            </a:r>
            <a:endParaRPr lang="ko-KR" altLang="en-US" sz="1600" spc="-150" dirty="0">
              <a:ln>
                <a:solidFill>
                  <a:schemeClr val="bg1">
                    <a:alpha val="0"/>
                  </a:schemeClr>
                </a:solidFill>
              </a:ln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13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211A0-93CE-48C5-A89A-2EAD88B533B0}"/>
              </a:ext>
            </a:extLst>
          </p:cNvPr>
          <p:cNvSpPr/>
          <p:nvPr/>
        </p:nvSpPr>
        <p:spPr>
          <a:xfrm>
            <a:off x="0" y="0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E92E1-0CF8-406A-BF8A-3D9486E016D9}"/>
              </a:ext>
            </a:extLst>
          </p:cNvPr>
          <p:cNvSpPr txBox="1"/>
          <p:nvPr/>
        </p:nvSpPr>
        <p:spPr>
          <a:xfrm>
            <a:off x="533401" y="79493"/>
            <a:ext cx="26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b="1" spc="-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DDE81-4706-461E-A492-9F1864DC57E8}"/>
              </a:ext>
            </a:extLst>
          </p:cNvPr>
          <p:cNvSpPr/>
          <p:nvPr/>
        </p:nvSpPr>
        <p:spPr>
          <a:xfrm>
            <a:off x="0" y="6329681"/>
            <a:ext cx="12192000" cy="528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43362-18E6-4CD6-ADDB-07A5A0ADD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" y="79493"/>
            <a:ext cx="369332" cy="369332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E92D1D-2A14-49BB-A5EF-58FEC6817063}"/>
              </a:ext>
            </a:extLst>
          </p:cNvPr>
          <p:cNvCxnSpPr>
            <a:cxnSpLocks/>
          </p:cNvCxnSpPr>
          <p:nvPr/>
        </p:nvCxnSpPr>
        <p:spPr>
          <a:xfrm>
            <a:off x="3078709" y="3398792"/>
            <a:ext cx="1460894" cy="677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5B1121-C17F-4FEF-B4DD-96997CD07964}"/>
              </a:ext>
            </a:extLst>
          </p:cNvPr>
          <p:cNvCxnSpPr>
            <a:cxnSpLocks/>
          </p:cNvCxnSpPr>
          <p:nvPr/>
        </p:nvCxnSpPr>
        <p:spPr>
          <a:xfrm flipV="1">
            <a:off x="7364872" y="1871040"/>
            <a:ext cx="1706335" cy="25877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CD90E53-6CCB-4FD7-9125-A5E534CAD2B2}"/>
              </a:ext>
            </a:extLst>
          </p:cNvPr>
          <p:cNvCxnSpPr>
            <a:cxnSpLocks/>
          </p:cNvCxnSpPr>
          <p:nvPr/>
        </p:nvCxnSpPr>
        <p:spPr>
          <a:xfrm>
            <a:off x="7397790" y="3045121"/>
            <a:ext cx="2221642" cy="25102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BB919FE-D2D6-436B-9653-F2562965FC62}"/>
              </a:ext>
            </a:extLst>
          </p:cNvPr>
          <p:cNvCxnSpPr>
            <a:cxnSpLocks/>
          </p:cNvCxnSpPr>
          <p:nvPr/>
        </p:nvCxnSpPr>
        <p:spPr>
          <a:xfrm>
            <a:off x="7676300" y="3712551"/>
            <a:ext cx="1394907" cy="86876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590F3D4-0508-4B8D-B7DA-F162B24B9862}"/>
              </a:ext>
            </a:extLst>
          </p:cNvPr>
          <p:cNvSpPr/>
          <p:nvPr/>
        </p:nvSpPr>
        <p:spPr>
          <a:xfrm>
            <a:off x="9192852" y="618277"/>
            <a:ext cx="1609624" cy="16096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AA713CB-0EAB-4C98-A5FB-031AB002E05E}"/>
              </a:ext>
            </a:extLst>
          </p:cNvPr>
          <p:cNvGrpSpPr/>
          <p:nvPr/>
        </p:nvGrpSpPr>
        <p:grpSpPr>
          <a:xfrm>
            <a:off x="9071207" y="757685"/>
            <a:ext cx="1948839" cy="1594907"/>
            <a:chOff x="8658051" y="775956"/>
            <a:chExt cx="2069123" cy="159490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CEC5A60-07B4-4DED-8B3F-44B5B58D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8882" y="784116"/>
              <a:ext cx="968292" cy="968292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D03256C-04B8-45A3-AF6E-181940DEF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8051" y="775956"/>
              <a:ext cx="1034562" cy="103456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F869065-BDCD-4465-8516-559880839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0113" y="1465864"/>
              <a:ext cx="904999" cy="904999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97417F8-F185-4235-B0B7-A3BE84FC29B5}"/>
              </a:ext>
            </a:extLst>
          </p:cNvPr>
          <p:cNvGrpSpPr/>
          <p:nvPr/>
        </p:nvGrpSpPr>
        <p:grpSpPr>
          <a:xfrm>
            <a:off x="9759233" y="2491332"/>
            <a:ext cx="1609624" cy="1609624"/>
            <a:chOff x="10024417" y="2511073"/>
            <a:chExt cx="1609624" cy="160962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F21D2B8-E0E9-4BC2-924C-D31188E2D913}"/>
                </a:ext>
              </a:extLst>
            </p:cNvPr>
            <p:cNvSpPr/>
            <p:nvPr/>
          </p:nvSpPr>
          <p:spPr>
            <a:xfrm>
              <a:off x="10024417" y="2511073"/>
              <a:ext cx="1609624" cy="1609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D17F163-E342-4CF6-8562-D10E66D90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29" y="2887526"/>
              <a:ext cx="904999" cy="90499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C22F637-7D00-4853-82CE-A73DACADBC1B}"/>
              </a:ext>
            </a:extLst>
          </p:cNvPr>
          <p:cNvSpPr txBox="1"/>
          <p:nvPr/>
        </p:nvSpPr>
        <p:spPr>
          <a:xfrm>
            <a:off x="10103020" y="375556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즐겨 찾기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A1AFA8-0EAF-4719-AA13-2F28B8E9325B}"/>
              </a:ext>
            </a:extLst>
          </p:cNvPr>
          <p:cNvGrpSpPr/>
          <p:nvPr/>
        </p:nvGrpSpPr>
        <p:grpSpPr>
          <a:xfrm>
            <a:off x="9020008" y="4334602"/>
            <a:ext cx="1674010" cy="1843572"/>
            <a:chOff x="6803440" y="5269528"/>
            <a:chExt cx="1674010" cy="1843572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DDAF717-E04F-4DD9-B5B7-B41931A5F4A6}"/>
                </a:ext>
              </a:extLst>
            </p:cNvPr>
            <p:cNvSpPr/>
            <p:nvPr/>
          </p:nvSpPr>
          <p:spPr>
            <a:xfrm>
              <a:off x="6803440" y="5269528"/>
              <a:ext cx="1609624" cy="1609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2765EBF-C7A9-487A-A0CE-25D4AD103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343" y="5462993"/>
              <a:ext cx="1650107" cy="165010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54CC18-9760-4920-A084-3B6E58E848FE}"/>
              </a:ext>
            </a:extLst>
          </p:cNvPr>
          <p:cNvSpPr txBox="1"/>
          <p:nvPr/>
        </p:nvSpPr>
        <p:spPr>
          <a:xfrm>
            <a:off x="9300142" y="568859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친구추가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8C6AA-01C6-4804-8D02-8F9A096D31E4}"/>
              </a:ext>
            </a:extLst>
          </p:cNvPr>
          <p:cNvSpPr txBox="1"/>
          <p:nvPr/>
        </p:nvSpPr>
        <p:spPr>
          <a:xfrm>
            <a:off x="8839119" y="1766218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주변장소 </a:t>
            </a:r>
            <a:endParaRPr lang="en-US" altLang="ko-KR" spc="-3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3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95CBCF1-759F-4C06-98E9-7F5761752284}"/>
              </a:ext>
            </a:extLst>
          </p:cNvPr>
          <p:cNvSpPr/>
          <p:nvPr/>
        </p:nvSpPr>
        <p:spPr>
          <a:xfrm>
            <a:off x="3939927" y="1288867"/>
            <a:ext cx="3827929" cy="38279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4F31FE-41EF-4864-9C11-FCC55A89F033}"/>
              </a:ext>
            </a:extLst>
          </p:cNvPr>
          <p:cNvGrpSpPr/>
          <p:nvPr/>
        </p:nvGrpSpPr>
        <p:grpSpPr>
          <a:xfrm>
            <a:off x="4100249" y="1102105"/>
            <a:ext cx="4134348" cy="3547589"/>
            <a:chOff x="4100249" y="1102105"/>
            <a:chExt cx="4134348" cy="35475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8F58AD-35B3-4A38-AD5C-67C2F91E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87" y="2151316"/>
              <a:ext cx="2340542" cy="234054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01D2DAF-28B6-4FDC-B2F6-BDE61A60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7835" y="3457296"/>
              <a:ext cx="1034562" cy="1034562"/>
            </a:xfrm>
            <a:prstGeom prst="rect">
              <a:avLst/>
            </a:prstGeom>
          </p:spPr>
        </p:pic>
        <p:pic>
          <p:nvPicPr>
            <p:cNvPr id="8" name="그림 7" descr="벡터그래픽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EDE2E03-C5A3-41A3-8B0C-C4951161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287" y="1430173"/>
              <a:ext cx="1206412" cy="120641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DA16FE-C212-4469-A996-F43D6CCDD61D}"/>
                </a:ext>
              </a:extLst>
            </p:cNvPr>
            <p:cNvSpPr txBox="1"/>
            <p:nvPr/>
          </p:nvSpPr>
          <p:spPr>
            <a:xfrm>
              <a:off x="4100249" y="1542380"/>
              <a:ext cx="1923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두 위치 의 중간지점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7D49A9-723A-4FF3-BBD2-D1D284503195}"/>
                </a:ext>
              </a:extLst>
            </p:cNvPr>
            <p:cNvSpPr txBox="1"/>
            <p:nvPr/>
          </p:nvSpPr>
          <p:spPr>
            <a:xfrm>
              <a:off x="6908593" y="4280362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확대</a:t>
              </a:r>
              <a:r>
                <a:rPr lang="en-US" altLang="ko-KR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축소</a:t>
              </a:r>
            </a:p>
          </p:txBody>
        </p:sp>
        <p:pic>
          <p:nvPicPr>
            <p:cNvPr id="33" name="그림 32" descr="명함, 텍스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F8B28EA4-10A0-43A9-B519-2D528B123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257" y="1102105"/>
              <a:ext cx="332313" cy="332313"/>
            </a:xfrm>
            <a:prstGeom prst="rect">
              <a:avLst/>
            </a:prstGeom>
          </p:spPr>
        </p:pic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5475C38-DA94-4D1C-BE78-DCB2BB605B5C}"/>
              </a:ext>
            </a:extLst>
          </p:cNvPr>
          <p:cNvSpPr/>
          <p:nvPr/>
        </p:nvSpPr>
        <p:spPr>
          <a:xfrm>
            <a:off x="864528" y="1068625"/>
            <a:ext cx="1686173" cy="16861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C5B231-E776-451F-B9A7-5833822B0D59}"/>
              </a:ext>
            </a:extLst>
          </p:cNvPr>
          <p:cNvGrpSpPr/>
          <p:nvPr/>
        </p:nvGrpSpPr>
        <p:grpSpPr>
          <a:xfrm>
            <a:off x="916203" y="1294042"/>
            <a:ext cx="1991208" cy="1092455"/>
            <a:chOff x="916203" y="1294042"/>
            <a:chExt cx="1991208" cy="10924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6855A91-3C04-4715-AB13-78AD8F408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96000" contrast="8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294042"/>
              <a:ext cx="1092455" cy="109245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230F0E-DC37-499E-B476-A2B07DF04568}"/>
                </a:ext>
              </a:extLst>
            </p:cNvPr>
            <p:cNvSpPr txBox="1"/>
            <p:nvPr/>
          </p:nvSpPr>
          <p:spPr>
            <a:xfrm>
              <a:off x="2011012" y="1900382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회원가입</a:t>
              </a: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11D84E76-BEF6-493F-B20B-84C353F05663}"/>
              </a:ext>
            </a:extLst>
          </p:cNvPr>
          <p:cNvSpPr/>
          <p:nvPr/>
        </p:nvSpPr>
        <p:spPr>
          <a:xfrm>
            <a:off x="949724" y="2421221"/>
            <a:ext cx="2482125" cy="24821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756464-06B3-430D-8BBC-74CB826148A3}"/>
              </a:ext>
            </a:extLst>
          </p:cNvPr>
          <p:cNvGrpSpPr/>
          <p:nvPr/>
        </p:nvGrpSpPr>
        <p:grpSpPr>
          <a:xfrm>
            <a:off x="1316814" y="2617357"/>
            <a:ext cx="1623286" cy="2059167"/>
            <a:chOff x="1316814" y="2617357"/>
            <a:chExt cx="1623286" cy="205916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A041D11-C2F8-4F21-AE43-E1358552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814" y="2617357"/>
              <a:ext cx="1623286" cy="162328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2C0AF-28AE-4822-BCC9-6D2D96D265A7}"/>
                </a:ext>
              </a:extLst>
            </p:cNvPr>
            <p:cNvSpPr txBox="1"/>
            <p:nvPr/>
          </p:nvSpPr>
          <p:spPr>
            <a:xfrm>
              <a:off x="1842771" y="4307192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3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highlight>
                    <a:srgbClr val="C0C0C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842848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251</Words>
  <Application>Microsoft Office PowerPoint</Application>
  <PresentationFormat>와이드스크린</PresentationFormat>
  <Paragraphs>93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나눔고딕 ExtraBold</vt:lpstr>
      <vt:lpstr>나눔명조</vt:lpstr>
      <vt:lpstr>나눔고딕</vt:lpstr>
      <vt:lpstr>나눔스퀘어 Bold</vt:lpstr>
      <vt:lpstr>조선일보명조</vt:lpstr>
      <vt:lpstr>타이포_쌍문동 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허지원</dc:creator>
  <cp:lastModifiedBy>허지원</cp:lastModifiedBy>
  <cp:revision>44</cp:revision>
  <dcterms:created xsi:type="dcterms:W3CDTF">2018-05-17T05:16:42Z</dcterms:created>
  <dcterms:modified xsi:type="dcterms:W3CDTF">2018-05-18T04:47:53Z</dcterms:modified>
</cp:coreProperties>
</file>