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-43" initials="K4" lastIdx="1" clrIdx="0">
    <p:extLst>
      <p:ext uri="{19B8F6BF-5375-455C-9EA6-DF929625EA0E}">
        <p15:presenceInfo xmlns:p15="http://schemas.microsoft.com/office/powerpoint/2012/main" userId="KDP-4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C747F-A5B5-4092-989E-C0B4107E6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0FE1D-C341-461B-A341-704A843C3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07473-3FCA-4594-BB59-6CCC04EB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78760-6565-484F-ADB0-7BAC7A6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A43C1-AD58-4BB6-82C0-922C748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0D470-905A-40EB-B46A-05BF472C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DCE21-57C7-48CF-B1A6-EACB047B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57BD-7FD2-4E57-89CB-387BF880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D74F-6601-4D42-B44D-C3DA89E3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F933-7F84-4024-AE7D-0233B843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9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5415A-E67D-4E87-89E2-5CDB387A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A5AA1-31D5-4A38-B4E8-1D0F5758E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3CAD-1D85-44F3-A3BD-D72ACAEA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4BF18-15EB-44CB-9068-A013024F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7F6E-FCCB-4F47-B7A2-90E2BE88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1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BA8AD-4889-4793-AD5A-730B493F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1A83D-3378-497B-869F-706FF3C7F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14B95-FC41-4AC8-A3A2-C3103837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82714-7D5B-4D9B-A678-9DC3EF7B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23B35-7A94-4EC1-A638-B5C6BFC6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6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B44D-87B5-47E8-99FE-35A8F7F9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EA10B-14DD-4E46-A2C5-3247CE13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1B576-2C97-464B-B15C-6540DCAD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DCDF5-9455-4D5D-8392-DC026886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A992-737E-43A9-82A2-70D372F4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3ECF0-ABC7-4D8C-B8D4-C993B8A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D8B0D-5AE7-4BAF-834E-D3968C65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13D7E-3C59-49D5-88D4-55522BC5D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6E8AA-2212-4630-823E-41FF3C86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0E5BF-0A5C-406F-8905-303AE41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BCAE9-501D-4B52-AA4D-7CCCB1E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8CE73-8846-4000-B540-9C46726A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8051B-37CF-4832-93D5-950F0E0B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0DB5F-6A7E-493C-A6CE-7E23C2713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0FC75-1CB7-4B53-87F8-6C89E4D8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E932F-3885-4C8B-9095-4143BF2A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4169E-7D9B-4370-AB7B-B0F2B45E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09571-F673-4241-BD68-6A95A343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1E27E-3503-45B1-8847-BBB246F1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0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2F57-AD84-4A06-992D-479EE4C5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18F6E-E615-4329-BDD3-2469BB0B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31FF8-E1F5-40CC-8C1B-4C50B35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4FC21-30C1-4F0B-86F2-473172D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7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AB03CB-86DC-4FBD-8142-406F99F4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044FD-9C83-4BD2-BAFE-20B4B990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A6E6F-CA9A-4382-A400-37D569EE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2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8740-2A96-43E0-B3BE-A956AECF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56586-4DDD-410B-AF87-005DD728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0DB76-42E3-40F4-8D95-AFBCBDA5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14E17-35DF-4AF8-AE0A-342BD80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2D662-4F62-4AE1-B777-B3E25872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4F76B-7EDB-4736-BF59-89F06F41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D9551-E70D-477A-B595-CC910B2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D731B-8321-4C6A-B3CC-9FEF7D04D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2FFAF-9775-480E-B7D2-EB01E627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E797-B159-4820-A94D-044866B8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18838-C938-4673-93DA-75306310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847D5-9075-4815-A6D1-98632BAB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2B7B0-016A-4DAC-BAB2-984513AF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0DE71-0704-48B5-B3F3-53775B3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15DFC-08B2-4CF1-8204-D8343A901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97E0-72C9-4722-B9E8-C81EEBBD4EC9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9792E-0638-4866-A623-332A53C7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C78D-BF86-462B-AE24-DFFE3ABB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46D4-1DE6-4309-AA43-5EDB56206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510F-C58F-4927-AD11-5F1C3BC3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13483"/>
            <a:ext cx="9144000" cy="1894919"/>
          </a:xfrm>
        </p:spPr>
        <p:txBody>
          <a:bodyPr>
            <a:normAutofit/>
          </a:bodyPr>
          <a:lstStyle/>
          <a:p>
            <a:r>
              <a:rPr lang="en-US" altLang="ko-KR" b="1" dirty="0"/>
              <a:t>Random</a:t>
            </a:r>
            <a:r>
              <a:rPr lang="ko-KR" altLang="en-US" b="1" dirty="0"/>
              <a:t> 패키지를 활용한</a:t>
            </a:r>
            <a:br>
              <a:rPr lang="en-US" altLang="ko-KR" b="1" dirty="0"/>
            </a:br>
            <a:r>
              <a:rPr lang="ko-KR" altLang="en-US" b="1" dirty="0"/>
              <a:t>간단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한 줄 알았던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</a:t>
            </a:r>
            <a:r>
              <a:rPr lang="ko-KR" altLang="en-US" b="1" dirty="0"/>
              <a:t>야구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A7495-B2C3-4130-A414-892E69DA7DB2}"/>
              </a:ext>
            </a:extLst>
          </p:cNvPr>
          <p:cNvSpPr/>
          <p:nvPr/>
        </p:nvSpPr>
        <p:spPr>
          <a:xfrm>
            <a:off x="494250" y="3509962"/>
            <a:ext cx="11203500" cy="114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02E9049-5F8B-4B17-8AF1-D31D813788D8}"/>
              </a:ext>
            </a:extLst>
          </p:cNvPr>
          <p:cNvSpPr txBox="1">
            <a:spLocks/>
          </p:cNvSpPr>
          <p:nvPr/>
        </p:nvSpPr>
        <p:spPr>
          <a:xfrm>
            <a:off x="4304491" y="5031731"/>
            <a:ext cx="7393259" cy="487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/>
              <a:t>2024.07.10 </a:t>
            </a:r>
            <a:r>
              <a:rPr lang="ko-KR" altLang="en-US" sz="2400" dirty="0"/>
              <a:t>손지원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12B726-DDA6-42B5-A986-55F65D807DD6}"/>
              </a:ext>
            </a:extLst>
          </p:cNvPr>
          <p:cNvSpPr txBox="1">
            <a:spLocks/>
          </p:cNvSpPr>
          <p:nvPr/>
        </p:nvSpPr>
        <p:spPr>
          <a:xfrm>
            <a:off x="2399369" y="6284588"/>
            <a:ext cx="7393259" cy="427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KDT</a:t>
            </a:r>
            <a:r>
              <a:rPr lang="ko-KR" altLang="en-US" sz="1800" dirty="0"/>
              <a:t> 빅데이터 전문가 과정 </a:t>
            </a:r>
            <a:r>
              <a:rPr lang="en-US" altLang="ko-KR" sz="1800" dirty="0"/>
              <a:t>6</a:t>
            </a:r>
            <a:r>
              <a:rPr lang="ko-KR" altLang="en-US" sz="1800" dirty="0"/>
              <a:t>기 </a:t>
            </a:r>
            <a:r>
              <a:rPr lang="en-US" altLang="ko-KR" sz="1800" dirty="0"/>
              <a:t>@</a:t>
            </a:r>
            <a:r>
              <a:rPr lang="ko-KR" altLang="en-US" sz="1800" dirty="0"/>
              <a:t>경북대 복현회관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AB440C-7A2A-42C5-A176-0905247DA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42" y="2438400"/>
            <a:ext cx="970313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2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510F-C58F-4927-AD11-5F1C3BC3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52" y="372932"/>
            <a:ext cx="11203499" cy="538956"/>
          </a:xfrm>
        </p:spPr>
        <p:txBody>
          <a:bodyPr>
            <a:noAutofit/>
          </a:bodyPr>
          <a:lstStyle/>
          <a:p>
            <a:r>
              <a:rPr lang="ko-KR" altLang="en-US" sz="4200" b="1" dirty="0"/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A7495-B2C3-4130-A414-892E69DA7DB2}"/>
              </a:ext>
            </a:extLst>
          </p:cNvPr>
          <p:cNvSpPr/>
          <p:nvPr/>
        </p:nvSpPr>
        <p:spPr>
          <a:xfrm>
            <a:off x="494251" y="912737"/>
            <a:ext cx="11203500" cy="716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502E9049-5F8B-4B17-8AF1-D31D813788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249" y="1062842"/>
                <a:ext cx="11304551" cy="54203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사용자가 홈팀과 원정팀에 대해 팀 이름 선언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사</a:t>
                </a:r>
                <a:r>
                  <a:rPr lang="ko-KR" altLang="en-US" sz="2300" dirty="0"/>
                  <a:t>용자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공격팀의 타자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가 </a:t>
                </a:r>
                <a:r>
                  <a:rPr lang="en-US" altLang="ko-KR" sz="2300" dirty="0"/>
                  <a:t>1~100 </a:t>
                </a:r>
                <a:r>
                  <a:rPr lang="ko-KR" altLang="en-US" sz="2300" dirty="0"/>
                  <a:t>사이 자연수 </a:t>
                </a:r>
                <a:r>
                  <a:rPr lang="en-US" altLang="ko-KR" sz="2300" dirty="0"/>
                  <a:t>1</a:t>
                </a:r>
                <a:r>
                  <a:rPr lang="ko-KR" altLang="en-US" sz="2300" dirty="0"/>
                  <a:t>개 터미널에 입력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컴퓨터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수비팀의 투수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는 </a:t>
                </a:r>
                <a:r>
                  <a:rPr lang="en-US" altLang="ko-KR" sz="2300" dirty="0" err="1"/>
                  <a:t>random.randint</a:t>
                </a:r>
                <a:r>
                  <a:rPr lang="en-US" altLang="ko-KR" sz="2300" dirty="0"/>
                  <a:t>(1,100)</a:t>
                </a:r>
                <a:r>
                  <a:rPr lang="ko-KR" altLang="en-US" sz="2300" dirty="0"/>
                  <a:t>으로 랜덤 추출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rgbClr val="FF0000"/>
                    </a:solidFill>
                  </a:rPr>
                  <a:t>타자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300" dirty="0">
                    <a:solidFill>
                      <a:srgbClr val="FF0000"/>
                    </a:solidFill>
                  </a:rPr>
                  <a:t>사용자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300" dirty="0">
                    <a:solidFill>
                      <a:srgbClr val="FF0000"/>
                    </a:solidFill>
                  </a:rPr>
                  <a:t>가 투수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300" dirty="0">
                    <a:solidFill>
                      <a:srgbClr val="FF0000"/>
                    </a:solidFill>
                  </a:rPr>
                  <a:t>컴퓨터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300" dirty="0">
                    <a:solidFill>
                      <a:srgbClr val="FF0000"/>
                    </a:solidFill>
                  </a:rPr>
                  <a:t>에 근접한 숫자를 입력할수록 승리</a:t>
                </a:r>
                <a:endParaRPr lang="en-US" altLang="ko-KR" sz="2300" dirty="0">
                  <a:solidFill>
                    <a:srgbClr val="FF0000"/>
                  </a:solidFill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algn="l"/>
                <a:r>
                  <a:rPr lang="en-US" altLang="ko-KR" sz="2000" dirty="0"/>
                  <a:t>	- 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Case1)      	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10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000" dirty="0"/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홈런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	&amp;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함성 소리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altLang="ko-KR" sz="2000" dirty="0"/>
                  <a:t>	-  Case2) 	10≤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40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안타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&amp; 1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루 진루</a:t>
                </a:r>
                <a:endParaRPr lang="en-US" altLang="ko-KR" sz="2000" dirty="0"/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altLang="ko-KR" sz="2000" dirty="0">
                    <a:sym typeface="Wingdings" panose="05000000000000000000" pitchFamily="2" charset="2"/>
                  </a:rPr>
                  <a:t>	-  Case3) 	4</a:t>
                </a:r>
                <a:r>
                  <a:rPr lang="en-US" altLang="ko-KR" sz="2000" dirty="0"/>
                  <a:t>0≤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100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스트라이크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오직 투수와 타자 간의 승부 결과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스트라이크 </a:t>
                </a:r>
                <a:r>
                  <a:rPr lang="en-US" altLang="ko-KR" sz="2300" dirty="0"/>
                  <a:t>&amp; </a:t>
                </a:r>
                <a:r>
                  <a:rPr lang="ko-KR" altLang="en-US" sz="2300" dirty="0"/>
                  <a:t>안타 </a:t>
                </a:r>
                <a:r>
                  <a:rPr lang="en-US" altLang="ko-KR" sz="2300" dirty="0"/>
                  <a:t>&amp; </a:t>
                </a:r>
                <a:r>
                  <a:rPr lang="ko-KR" altLang="en-US" sz="2300" dirty="0"/>
                  <a:t>홈런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만으로 경기 진행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ym typeface="Wingdings" panose="05000000000000000000" pitchFamily="2" charset="2"/>
                  </a:rPr>
                  <a:t>스트라이크 </a:t>
                </a:r>
                <a:r>
                  <a:rPr lang="en-US" altLang="ko-KR" sz="23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번 달성 시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아웃 주자 수 </a:t>
                </a:r>
                <a:r>
                  <a:rPr lang="en-US" altLang="ko-KR" sz="23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명 추가</a:t>
                </a:r>
                <a:endParaRPr lang="en-US" altLang="ko-KR" sz="23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 err="1"/>
                  <a:t>아웃된</a:t>
                </a:r>
                <a:r>
                  <a:rPr lang="ko-KR" altLang="en-US" sz="2300" dirty="0"/>
                  <a:t> 주자 수 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2300" dirty="0"/>
                  <a:t>명 달성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시</a:t>
                </a:r>
                <a:r>
                  <a:rPr lang="en-US" altLang="ko-KR" sz="2300" dirty="0"/>
                  <a:t>, </a:t>
                </a:r>
                <a:r>
                  <a:rPr lang="ko-KR" altLang="en-US" sz="2300" dirty="0" err="1"/>
                  <a:t>공격팀</a:t>
                </a:r>
                <a:r>
                  <a:rPr lang="ko-KR" altLang="en-US" sz="2300" dirty="0"/>
                  <a:t> 교대</a:t>
                </a:r>
                <a:r>
                  <a:rPr lang="en-US" altLang="ko-KR" sz="2300" dirty="0"/>
                  <a:t>	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 err="1">
                    <a:sym typeface="Wingdings" panose="05000000000000000000" pitchFamily="2" charset="2"/>
                  </a:rPr>
                  <a:t>공격팀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공격 종료</a:t>
                </a:r>
                <a:endParaRPr lang="en-US" altLang="ko-KR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ym typeface="Wingdings" panose="05000000000000000000" pitchFamily="2" charset="2"/>
                  </a:rPr>
                  <a:t>경기 횟수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: 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총 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회 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				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   1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회당 최대 득점 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5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점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502E9049-5F8B-4B17-8AF1-D31D81378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9" y="1062842"/>
                <a:ext cx="11304551" cy="5420328"/>
              </a:xfrm>
              <a:prstGeom prst="rect">
                <a:avLst/>
              </a:prstGeom>
              <a:blipFill>
                <a:blip r:embed="rId2"/>
                <a:stretch>
                  <a:fillRect l="-701" b="-2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4B5A8C4-579C-46C6-943E-61147850E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23" y="61849"/>
            <a:ext cx="769721" cy="850039"/>
          </a:xfrm>
          <a:prstGeom prst="rect">
            <a:avLst/>
          </a:prstGeom>
          <a:solidFill>
            <a:srgbClr val="BFE2A5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AC00A3-9AC3-4DA9-AFEE-D7EA613BB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415" y="3178385"/>
            <a:ext cx="535797" cy="501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139B23-39FD-4F0B-9D2B-4900048F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03" y="3142666"/>
            <a:ext cx="535797" cy="501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797C8E-BF92-42DE-BDBF-27E8FC279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403" y="3636750"/>
            <a:ext cx="535797" cy="5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82F64C-DD90-49AD-BCE7-C195F8DB88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C3510F-C58F-4927-AD11-5F1C3BC3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13483"/>
            <a:ext cx="9144000" cy="1894919"/>
          </a:xfrm>
        </p:spPr>
        <p:txBody>
          <a:bodyPr/>
          <a:lstStyle/>
          <a:p>
            <a:r>
              <a:rPr lang="en-US" altLang="ko-KR" b="1" dirty="0"/>
              <a:t>Random</a:t>
            </a:r>
            <a:r>
              <a:rPr lang="ko-KR" altLang="en-US" b="1" dirty="0"/>
              <a:t> 패키지를 활용한</a:t>
            </a:r>
            <a:br>
              <a:rPr lang="en-US" altLang="ko-KR" b="1" dirty="0"/>
            </a:br>
            <a:r>
              <a:rPr lang="ko-KR" altLang="en-US" b="1" dirty="0" err="1"/>
              <a:t>초간단</a:t>
            </a:r>
            <a:r>
              <a:rPr lang="ko-KR" altLang="en-US" b="1" dirty="0"/>
              <a:t> 야구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A7495-B2C3-4130-A414-892E69DA7DB2}"/>
              </a:ext>
            </a:extLst>
          </p:cNvPr>
          <p:cNvSpPr/>
          <p:nvPr/>
        </p:nvSpPr>
        <p:spPr>
          <a:xfrm>
            <a:off x="494250" y="3509962"/>
            <a:ext cx="11203500" cy="1148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02E9049-5F8B-4B17-8AF1-D31D813788D8}"/>
              </a:ext>
            </a:extLst>
          </p:cNvPr>
          <p:cNvSpPr txBox="1">
            <a:spLocks/>
          </p:cNvSpPr>
          <p:nvPr/>
        </p:nvSpPr>
        <p:spPr>
          <a:xfrm>
            <a:off x="4304491" y="5031731"/>
            <a:ext cx="7393259" cy="487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/>
              <a:t>2024.07.10 </a:t>
            </a:r>
            <a:r>
              <a:rPr lang="ko-KR" altLang="en-US" sz="2400" dirty="0"/>
              <a:t>손지원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12B726-DDA6-42B5-A986-55F65D807DD6}"/>
              </a:ext>
            </a:extLst>
          </p:cNvPr>
          <p:cNvSpPr txBox="1">
            <a:spLocks/>
          </p:cNvSpPr>
          <p:nvPr/>
        </p:nvSpPr>
        <p:spPr>
          <a:xfrm>
            <a:off x="2399369" y="6284588"/>
            <a:ext cx="7393259" cy="427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KDT</a:t>
            </a:r>
            <a:r>
              <a:rPr lang="ko-KR" altLang="en-US" sz="1800" dirty="0"/>
              <a:t> 빅데이터 전문가 과정 </a:t>
            </a:r>
            <a:r>
              <a:rPr lang="en-US" altLang="ko-KR" sz="1800" dirty="0"/>
              <a:t>6</a:t>
            </a:r>
            <a:r>
              <a:rPr lang="ko-KR" altLang="en-US" sz="1800" dirty="0"/>
              <a:t>기 </a:t>
            </a:r>
            <a:r>
              <a:rPr lang="en-US" altLang="ko-KR" sz="1800" dirty="0"/>
              <a:t>@</a:t>
            </a:r>
            <a:r>
              <a:rPr lang="ko-KR" altLang="en-US" sz="1800" dirty="0"/>
              <a:t>경북대 복현회관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4397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42161D2-17FC-46AD-BD44-43AA1EE7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C3510F-C58F-4927-AD11-5F1C3BC3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52" y="372932"/>
            <a:ext cx="11203499" cy="538956"/>
          </a:xfrm>
        </p:spPr>
        <p:txBody>
          <a:bodyPr>
            <a:noAutofit/>
          </a:bodyPr>
          <a:lstStyle/>
          <a:p>
            <a:r>
              <a:rPr lang="ko-KR" altLang="en-US" sz="4200" b="1" dirty="0"/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A7495-B2C3-4130-A414-892E69DA7DB2}"/>
              </a:ext>
            </a:extLst>
          </p:cNvPr>
          <p:cNvSpPr/>
          <p:nvPr/>
        </p:nvSpPr>
        <p:spPr>
          <a:xfrm>
            <a:off x="494251" y="912737"/>
            <a:ext cx="11203500" cy="716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502E9049-5F8B-4B17-8AF1-D31D813788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249" y="1062842"/>
                <a:ext cx="11304551" cy="542032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사용자가 홈팀과 원정팀에 대해 팀 이름 선언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사</a:t>
                </a:r>
                <a:r>
                  <a:rPr lang="ko-KR" altLang="en-US" sz="2300" dirty="0"/>
                  <a:t>용자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공격팀의 타자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가 </a:t>
                </a:r>
                <a:r>
                  <a:rPr lang="en-US" altLang="ko-KR" sz="2300" dirty="0"/>
                  <a:t>1~100 </a:t>
                </a:r>
                <a:r>
                  <a:rPr lang="ko-KR" altLang="en-US" sz="2300" dirty="0"/>
                  <a:t>사이 자연수 </a:t>
                </a:r>
                <a:r>
                  <a:rPr lang="en-US" altLang="ko-KR" sz="2300" dirty="0"/>
                  <a:t>1</a:t>
                </a:r>
                <a:r>
                  <a:rPr lang="ko-KR" altLang="en-US" sz="2300" dirty="0"/>
                  <a:t>개 터미널에 입력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컴퓨터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수비팀의 투수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는 </a:t>
                </a:r>
                <a:r>
                  <a:rPr lang="en-US" altLang="ko-KR" sz="2300" dirty="0" err="1"/>
                  <a:t>random.randint</a:t>
                </a:r>
                <a:r>
                  <a:rPr lang="en-US" altLang="ko-KR" sz="2300" dirty="0"/>
                  <a:t>(1,100)</a:t>
                </a:r>
                <a:r>
                  <a:rPr lang="ko-KR" altLang="en-US" sz="2300" dirty="0"/>
                  <a:t>으로 랜덤 추출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타자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사용자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가 투수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컴퓨터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에 근접한 숫자를 입력할수록 승리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algn="l"/>
                <a:r>
                  <a:rPr lang="en-US" altLang="ko-KR" sz="2000" dirty="0"/>
                  <a:t>	- 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Case1)      	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10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000" dirty="0"/>
                  <a:t>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홈런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	&amp;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함성 소리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altLang="ko-KR" sz="2000" dirty="0"/>
                  <a:t>	-  Case2) 	10≤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40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안타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&amp; 1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루 진루</a:t>
                </a:r>
                <a:endParaRPr lang="en-US" altLang="ko-KR" sz="2000" dirty="0"/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algn="l"/>
                <a:r>
                  <a:rPr lang="en-US" altLang="ko-KR" sz="2000" dirty="0">
                    <a:sym typeface="Wingdings" panose="05000000000000000000" pitchFamily="2" charset="2"/>
                  </a:rPr>
                  <a:t>	-  Case3) 	4</a:t>
                </a:r>
                <a:r>
                  <a:rPr lang="en-US" altLang="ko-KR" sz="2000" dirty="0"/>
                  <a:t>0≤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타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자</m:t>
                        </m:r>
                      </m:e>
                    </m:d>
                  </m:oMath>
                </a14:m>
                <a:r>
                  <a:rPr lang="en-US" altLang="ko-KR" sz="2000" dirty="0"/>
                  <a:t> &lt; 100 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스트라이크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algn="l"/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/>
                  <a:t>오직 투수와 타자 간의 승부 결과 </a:t>
                </a:r>
                <a:r>
                  <a:rPr lang="en-US" altLang="ko-KR" sz="2300" dirty="0"/>
                  <a:t>(</a:t>
                </a:r>
                <a:r>
                  <a:rPr lang="ko-KR" altLang="en-US" sz="2300" dirty="0"/>
                  <a:t>스트라이크 </a:t>
                </a:r>
                <a:r>
                  <a:rPr lang="en-US" altLang="ko-KR" sz="2300" dirty="0"/>
                  <a:t>&amp; </a:t>
                </a:r>
                <a:r>
                  <a:rPr lang="ko-KR" altLang="en-US" sz="2300" dirty="0"/>
                  <a:t>안타 </a:t>
                </a:r>
                <a:r>
                  <a:rPr lang="en-US" altLang="ko-KR" sz="2300" dirty="0"/>
                  <a:t>&amp; </a:t>
                </a:r>
                <a:r>
                  <a:rPr lang="ko-KR" altLang="en-US" sz="2300" dirty="0"/>
                  <a:t>홈런</a:t>
                </a:r>
                <a:r>
                  <a:rPr lang="en-US" altLang="ko-KR" sz="2300" dirty="0"/>
                  <a:t>)</a:t>
                </a:r>
                <a:r>
                  <a:rPr lang="ko-KR" altLang="en-US" sz="2300" dirty="0"/>
                  <a:t>만으로 경기 진행</a:t>
                </a:r>
                <a:endParaRPr lang="en-US" altLang="ko-KR" sz="23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ym typeface="Wingdings" panose="05000000000000000000" pitchFamily="2" charset="2"/>
                  </a:rPr>
                  <a:t>스트라이크 </a:t>
                </a:r>
                <a:r>
                  <a:rPr lang="en-US" altLang="ko-KR" sz="23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번 달성 시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아웃 주자 수 </a:t>
                </a:r>
                <a:r>
                  <a:rPr lang="en-US" altLang="ko-KR" sz="23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명 추가</a:t>
                </a:r>
                <a:endParaRPr lang="en-US" altLang="ko-KR" sz="23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 err="1"/>
                  <a:t>아웃된</a:t>
                </a:r>
                <a:r>
                  <a:rPr lang="ko-KR" altLang="en-US" sz="2300" dirty="0"/>
                  <a:t> 주자 수 </a:t>
                </a:r>
                <a:r>
                  <a:rPr lang="en-US" altLang="ko-KR" sz="23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2300" dirty="0"/>
                  <a:t>명 달성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시</a:t>
                </a:r>
                <a:r>
                  <a:rPr lang="en-US" altLang="ko-KR" sz="2300" dirty="0"/>
                  <a:t>, </a:t>
                </a:r>
                <a:r>
                  <a:rPr lang="ko-KR" altLang="en-US" sz="2300" dirty="0" err="1"/>
                  <a:t>공격팀</a:t>
                </a:r>
                <a:r>
                  <a:rPr lang="ko-KR" altLang="en-US" sz="2300" dirty="0"/>
                  <a:t> 교대</a:t>
                </a:r>
                <a:r>
                  <a:rPr lang="en-US" altLang="ko-KR" sz="2300" dirty="0"/>
                  <a:t>	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 err="1">
                    <a:sym typeface="Wingdings" panose="05000000000000000000" pitchFamily="2" charset="2"/>
                  </a:rPr>
                  <a:t>공격팀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 공격 종료</a:t>
                </a:r>
                <a:endParaRPr lang="en-US" altLang="ko-KR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ko-KR" sz="12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ym typeface="Wingdings" panose="05000000000000000000" pitchFamily="2" charset="2"/>
                  </a:rPr>
                  <a:t>경기 횟수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: 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총 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2300" dirty="0">
                    <a:sym typeface="Wingdings" panose="05000000000000000000" pitchFamily="2" charset="2"/>
                  </a:rPr>
                  <a:t>회 </a:t>
                </a:r>
                <a:r>
                  <a:rPr lang="en-US" altLang="ko-KR" sz="2300" dirty="0">
                    <a:sym typeface="Wingdings" panose="05000000000000000000" pitchFamily="2" charset="2"/>
                  </a:rPr>
                  <a:t>						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    1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회당 최대 득점 수 </a:t>
                </a:r>
                <a:r>
                  <a:rPr lang="en-US" altLang="ko-K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5</a:t>
                </a:r>
                <a:r>
                  <a:rPr lang="ko-KR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점</a:t>
                </a: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502E9049-5F8B-4B17-8AF1-D31D81378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9" y="1062842"/>
                <a:ext cx="11304551" cy="5420328"/>
              </a:xfrm>
              <a:prstGeom prst="rect">
                <a:avLst/>
              </a:prstGeom>
              <a:blipFill>
                <a:blip r:embed="rId4"/>
                <a:stretch>
                  <a:fillRect l="-701" b="-2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4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369</Words>
  <Application>Microsoft Office PowerPoint</Application>
  <PresentationFormat>와이드스크린</PresentationFormat>
  <Paragraphs>50</Paragraphs>
  <Slides>4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Random 패키지를 활용한 간단(한 줄 알았던) 야구 게임</vt:lpstr>
      <vt:lpstr>개요</vt:lpstr>
      <vt:lpstr>Random 패키지를 활용한 초간단 야구 게임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숫자 대소 비교를 활용한 초간단 야구 게임</dc:title>
  <dc:creator>KDP-43</dc:creator>
  <cp:lastModifiedBy>KDP-43</cp:lastModifiedBy>
  <cp:revision>24</cp:revision>
  <dcterms:created xsi:type="dcterms:W3CDTF">2024-07-09T11:25:05Z</dcterms:created>
  <dcterms:modified xsi:type="dcterms:W3CDTF">2024-07-10T00:48:36Z</dcterms:modified>
</cp:coreProperties>
</file>