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92" r:id="rId2"/>
    <p:sldId id="384" r:id="rId3"/>
    <p:sldId id="387" r:id="rId4"/>
    <p:sldId id="360" r:id="rId5"/>
    <p:sldId id="389" r:id="rId6"/>
    <p:sldId id="393" r:id="rId7"/>
  </p:sldIdLst>
  <p:sldSz cx="9906000" cy="6858000" type="A4"/>
  <p:notesSz cx="6765925" cy="9875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F35"/>
    <a:srgbClr val="FABD94"/>
    <a:srgbClr val="7181BF"/>
    <a:srgbClr val="EDEDED"/>
    <a:srgbClr val="E2E2E2"/>
    <a:srgbClr val="ED7D31"/>
    <a:srgbClr val="A94D0F"/>
    <a:srgbClr val="F9985D"/>
    <a:srgbClr val="FBD99B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2998" autoAdjust="0"/>
  </p:normalViewPr>
  <p:slideViewPr>
    <p:cSldViewPr snapToGrid="0">
      <p:cViewPr varScale="1">
        <p:scale>
          <a:sx n="111" d="100"/>
          <a:sy n="111" d="100"/>
        </p:scale>
        <p:origin x="144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1901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32458" y="0"/>
            <a:ext cx="2931901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F1AA872-E3EE-4463-9307-CC0F8576D7DE}" type="datetimeFigureOut">
              <a:rPr lang="ko-KR" altLang="en-US" smtClean="0"/>
              <a:pPr/>
              <a:t>2022-07-27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6313" y="1235075"/>
            <a:ext cx="4813300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593" y="4752747"/>
            <a:ext cx="5412740" cy="38886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333"/>
            <a:ext cx="2931901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2458" y="9380333"/>
            <a:ext cx="2931901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6898FF1-4838-4F79-AF8A-4CABFB6433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8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35075"/>
            <a:ext cx="4813300" cy="33321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소제목란에</a:t>
            </a:r>
            <a:r>
              <a:rPr lang="ko-KR" altLang="en-US" dirty="0"/>
              <a:t> 여행 날짜를 입력해주세요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98FF1-4838-4F79-AF8A-4CABFB6433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80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35075"/>
            <a:ext cx="4813300" cy="33321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여행가는 나라로 도형을 옮겨 표시해보세요</a:t>
            </a:r>
            <a:br>
              <a:rPr lang="en-US" altLang="ko-KR" dirty="0"/>
            </a:br>
            <a:r>
              <a:rPr lang="ko-KR" altLang="en-US" dirty="0"/>
              <a:t>여행지 소개를 간략하게 적어보세요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98FF1-4838-4F79-AF8A-4CABFB6433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32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35075"/>
            <a:ext cx="4813300" cy="33321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여행가는 나라로 도형을 옮겨 표시해보세요</a:t>
            </a:r>
            <a:br>
              <a:rPr lang="en-US" altLang="ko-KR" dirty="0"/>
            </a:br>
            <a:r>
              <a:rPr lang="ko-KR" altLang="en-US" dirty="0"/>
              <a:t>여행지 소개를 간략하게 적어보세요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98FF1-4838-4F79-AF8A-4CABFB6433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40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35075"/>
            <a:ext cx="4813300" cy="33321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98FF1-4838-4F79-AF8A-4CABFB6433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2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35075"/>
            <a:ext cx="4813300" cy="33321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98FF1-4838-4F79-AF8A-4CABFB6433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29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76313" y="1235075"/>
            <a:ext cx="4813300" cy="33321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소제목란에</a:t>
            </a:r>
            <a:r>
              <a:rPr lang="ko-KR" altLang="en-US" dirty="0"/>
              <a:t> 여행 날짜를 입력해주세요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98FF1-4838-4F79-AF8A-4CABFB6433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9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640E952-5124-4396-BEEB-9CDEEBC315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4048"/>
            <a:ext cx="9906000" cy="64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9CE7-A9FC-4DAA-9E79-197838C5B6B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1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9CE7-A9FC-4DAA-9E79-197838C5B6B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754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906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22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9CE7-A9FC-4DAA-9E79-197838C5B6B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C54DD6A-ED60-4695-A127-395E7001BB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7473"/>
            <a:ext cx="9906000" cy="651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7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9CE7-A9FC-4DAA-9E79-197838C5B6BB}" type="datetimeFigureOut">
              <a:rPr lang="ko-KR" altLang="en-US" smtClean="0"/>
              <a:pPr/>
              <a:t>2022-07-27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05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9CE7-A9FC-4DAA-9E79-197838C5B6B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46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9CE7-A9FC-4DAA-9E79-197838C5B6B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5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9CE7-A9FC-4DAA-9E79-197838C5B6B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9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9CE7-A9FC-4DAA-9E79-197838C5B6B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4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9CE7-A9FC-4DAA-9E79-197838C5B6B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9CE7-A9FC-4DAA-9E79-197838C5B6BB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E9CE7-A9FC-4DAA-9E79-197838C5B6BB}" type="datetimeFigureOut">
              <a:rPr lang="ko-KR" altLang="en-US" smtClean="0"/>
              <a:pPr/>
              <a:t>2022-07-27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8AA6-D1AB-4A40-9EC3-089969E20B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77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50" r:id="rId13"/>
    <p:sldLayoutId id="2147483651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3DBC35-812A-4DAB-A63B-90304BF8C137}"/>
              </a:ext>
            </a:extLst>
          </p:cNvPr>
          <p:cNvGrpSpPr/>
          <p:nvPr/>
        </p:nvGrpSpPr>
        <p:grpSpPr>
          <a:xfrm>
            <a:off x="1373238" y="1068448"/>
            <a:ext cx="2479101" cy="2127122"/>
            <a:chOff x="1373238" y="1081148"/>
            <a:chExt cx="2479101" cy="2127122"/>
          </a:xfrm>
        </p:grpSpPr>
        <p:sp>
          <p:nvSpPr>
            <p:cNvPr id="27" name="부제목 2">
              <a:extLst>
                <a:ext uri="{FF2B5EF4-FFF2-40B4-BE49-F238E27FC236}">
                  <a16:creationId xmlns:a16="http://schemas.microsoft.com/office/drawing/2014/main" id="{A69E2FCC-3EFB-4AA3-8BFF-668AB6803E5D}"/>
                </a:ext>
              </a:extLst>
            </p:cNvPr>
            <p:cNvSpPr txBox="1">
              <a:spLocks/>
            </p:cNvSpPr>
            <p:nvPr/>
          </p:nvSpPr>
          <p:spPr>
            <a:xfrm>
              <a:off x="1440134" y="2845478"/>
              <a:ext cx="2401619" cy="36279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9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2020.08.20 - 08.23</a:t>
              </a:r>
              <a:endParaRPr lang="ko-KR" altLang="en-US" sz="1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080581-1E64-43D1-B4BC-577EECE98367}"/>
                </a:ext>
              </a:extLst>
            </p:cNvPr>
            <p:cNvSpPr txBox="1"/>
            <p:nvPr/>
          </p:nvSpPr>
          <p:spPr>
            <a:xfrm>
              <a:off x="1373238" y="1081148"/>
              <a:ext cx="2433808" cy="1031821"/>
            </a:xfrm>
            <a:prstGeom prst="rect">
              <a:avLst/>
            </a:prstGeom>
            <a:noFill/>
            <a:ln w="12700">
              <a:solidFill>
                <a:srgbClr val="004A82">
                  <a:alpha val="0"/>
                </a:srgbClr>
              </a:solidFill>
            </a:ln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6600" spc="-150" dirty="0">
                  <a:ln w="22225">
                    <a:solidFill>
                      <a:schemeClr val="tx1">
                        <a:alpha val="0"/>
                      </a:schemeClr>
                    </a:solidFill>
                  </a:ln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Travel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FFCA2CE-7427-48F6-9EF6-567ACBA4F84C}"/>
                </a:ext>
              </a:extLst>
            </p:cNvPr>
            <p:cNvSpPr/>
            <p:nvPr/>
          </p:nvSpPr>
          <p:spPr>
            <a:xfrm>
              <a:off x="1400834" y="1960246"/>
              <a:ext cx="2451505" cy="8610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5200" spc="-15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rgbClr val="F77F35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Planner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38499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A527757D-4BDA-4A5F-A42C-103AF7075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6"/>
            <a:ext cx="9906000" cy="6849569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DCD020AB-2051-4E0B-B5F2-752285C613AB}"/>
              </a:ext>
            </a:extLst>
          </p:cNvPr>
          <p:cNvGrpSpPr/>
          <p:nvPr/>
        </p:nvGrpSpPr>
        <p:grpSpPr>
          <a:xfrm>
            <a:off x="7971029" y="1724970"/>
            <a:ext cx="450345" cy="450345"/>
            <a:chOff x="7229573" y="2433079"/>
            <a:chExt cx="1353428" cy="1353428"/>
          </a:xfrm>
          <a:solidFill>
            <a:srgbClr val="F77F35">
              <a:alpha val="30000"/>
            </a:srgbClr>
          </a:solidFill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2BF71E8-92A5-49FE-B923-FAAE7A21E817}"/>
                </a:ext>
              </a:extLst>
            </p:cNvPr>
            <p:cNvSpPr/>
            <p:nvPr/>
          </p:nvSpPr>
          <p:spPr>
            <a:xfrm>
              <a:off x="7229573" y="2433079"/>
              <a:ext cx="1353428" cy="1353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1D166C96-44D9-4590-B43C-DB27BFCDFF64}"/>
                </a:ext>
              </a:extLst>
            </p:cNvPr>
            <p:cNvSpPr/>
            <p:nvPr/>
          </p:nvSpPr>
          <p:spPr>
            <a:xfrm>
              <a:off x="7409420" y="2612929"/>
              <a:ext cx="993734" cy="9937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8CCB58E-2889-40A0-B01D-4C9913ACCC35}"/>
                </a:ext>
              </a:extLst>
            </p:cNvPr>
            <p:cNvSpPr/>
            <p:nvPr/>
          </p:nvSpPr>
          <p:spPr>
            <a:xfrm>
              <a:off x="7663791" y="2867300"/>
              <a:ext cx="484991" cy="484986"/>
            </a:xfrm>
            <a:prstGeom prst="ellipse">
              <a:avLst/>
            </a:prstGeom>
            <a:solidFill>
              <a:srgbClr val="F77F35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28E32B5-25A9-488A-B2AC-6E886FC2BF16}"/>
              </a:ext>
            </a:extLst>
          </p:cNvPr>
          <p:cNvSpPr/>
          <p:nvPr/>
        </p:nvSpPr>
        <p:spPr>
          <a:xfrm>
            <a:off x="3181560" y="4877520"/>
            <a:ext cx="2858155" cy="5693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spcBef>
                <a:spcPct val="0"/>
              </a:spcBef>
            </a:pP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동남아시아의 인도차이나 반도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 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동부에 있는 나라이다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.</a:t>
            </a:r>
          </a:p>
          <a:p>
            <a:pPr>
              <a:lnSpc>
                <a:spcPts val="1500"/>
              </a:lnSpc>
              <a:spcBef>
                <a:spcPct val="0"/>
              </a:spcBef>
            </a:pP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지정학적 특성 때문에 외국의 침략과 지배를 자주 받아</a:t>
            </a:r>
            <a:endParaRPr lang="en-US" altLang="ko-KR" sz="1050" dirty="0">
              <a:ln w="12700"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  <a:cs typeface="+mj-cs"/>
            </a:endParaRPr>
          </a:p>
          <a:p>
            <a:pPr>
              <a:lnSpc>
                <a:spcPts val="1500"/>
              </a:lnSpc>
              <a:spcBef>
                <a:spcPct val="0"/>
              </a:spcBef>
            </a:pP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오다가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 1884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년 프랑스령 인도차이나에 편입되었다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8150FF-3EF4-4677-B424-3459E82CB382}"/>
              </a:ext>
            </a:extLst>
          </p:cNvPr>
          <p:cNvSpPr/>
          <p:nvPr/>
        </p:nvSpPr>
        <p:spPr>
          <a:xfrm>
            <a:off x="3181560" y="4182960"/>
            <a:ext cx="981038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>
                <a:ln w="22225">
                  <a:solidFill>
                    <a:srgbClr val="F77F35">
                      <a:alpha val="0"/>
                    </a:srgbClr>
                  </a:solidFill>
                </a:ln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+mj-cs"/>
              </a:rPr>
              <a:t>Vietnam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521FFD-FA0D-41AF-A730-64B7128950DB}"/>
              </a:ext>
            </a:extLst>
          </p:cNvPr>
          <p:cNvSpPr/>
          <p:nvPr/>
        </p:nvSpPr>
        <p:spPr>
          <a:xfrm>
            <a:off x="3181560" y="5613916"/>
            <a:ext cx="2776401" cy="37702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spcBef>
                <a:spcPct val="0"/>
              </a:spcBef>
            </a:pP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1945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년 제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2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차 세계대전이 끝나자 독립을 선언하고</a:t>
            </a:r>
            <a:endParaRPr lang="en-US" altLang="ko-KR" sz="1050" dirty="0">
              <a:ln w="12700"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  <a:cs typeface="+mj-cs"/>
            </a:endParaRPr>
          </a:p>
          <a:p>
            <a:pPr>
              <a:lnSpc>
                <a:spcPts val="1500"/>
              </a:lnSpc>
              <a:spcBef>
                <a:spcPct val="0"/>
              </a:spcBef>
            </a:pPr>
            <a:r>
              <a:rPr lang="ko-KR" altLang="en-US" sz="1050" dirty="0" err="1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베트민을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 중심으로 베트남민주공화국을 발족시켰다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9B4D4F6-B44A-4859-B3D5-0EA8735429ED}"/>
              </a:ext>
            </a:extLst>
          </p:cNvPr>
          <p:cNvSpPr/>
          <p:nvPr/>
        </p:nvSpPr>
        <p:spPr>
          <a:xfrm>
            <a:off x="1003273" y="4765006"/>
            <a:ext cx="16578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4000" spc="-150" dirty="0">
                <a:ln w="22225">
                  <a:solidFill>
                    <a:srgbClr val="F77F35">
                      <a:alpha val="0"/>
                    </a:srgbClr>
                  </a:solidFill>
                </a:ln>
                <a:solidFill>
                  <a:srgbClr val="F77F35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+mj-cs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20337468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922E0D5-EA4B-492F-B854-E451CFF3B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6"/>
            <a:ext cx="9906000" cy="68495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39C25A8-6CA7-425D-B0CB-E8D3803115DF}"/>
              </a:ext>
            </a:extLst>
          </p:cNvPr>
          <p:cNvGrpSpPr/>
          <p:nvPr/>
        </p:nvGrpSpPr>
        <p:grpSpPr>
          <a:xfrm>
            <a:off x="1126703" y="4187949"/>
            <a:ext cx="5592355" cy="1841028"/>
            <a:chOff x="1126703" y="4187949"/>
            <a:chExt cx="5592355" cy="184102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F204C14-2946-456B-8208-4E4CE6EF651A}"/>
                </a:ext>
              </a:extLst>
            </p:cNvPr>
            <p:cNvSpPr/>
            <p:nvPr/>
          </p:nvSpPr>
          <p:spPr>
            <a:xfrm>
              <a:off x="3181559" y="4882509"/>
              <a:ext cx="3537499" cy="114646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ts val="1500"/>
                </a:lnSpc>
                <a:spcBef>
                  <a:spcPct val="0"/>
                </a:spcBef>
              </a:pPr>
              <a:r>
                <a:rPr lang="ko-KR" altLang="en-US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베트남에서 </a:t>
              </a:r>
              <a:r>
                <a:rPr lang="en-US" altLang="ko-KR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4</a:t>
              </a:r>
              <a:r>
                <a:rPr lang="ko-KR" altLang="en-US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번째로 큰 대도시이자</a:t>
              </a:r>
              <a:r>
                <a:rPr lang="en-US" altLang="ko-KR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, </a:t>
              </a:r>
              <a:r>
                <a:rPr lang="ko-KR" altLang="en-US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중부에 위치한 </a:t>
              </a:r>
              <a:r>
                <a:rPr lang="ko-KR" altLang="en-US" sz="1050" dirty="0" err="1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다낭은</a:t>
              </a:r>
              <a:endPara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endParaRPr>
            </a:p>
            <a:p>
              <a:pPr>
                <a:lnSpc>
                  <a:spcPts val="1500"/>
                </a:lnSpc>
                <a:spcBef>
                  <a:spcPct val="0"/>
                </a:spcBef>
              </a:pPr>
              <a:r>
                <a:rPr lang="ko-KR" altLang="en-US" sz="1050" dirty="0" err="1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나트랑과</a:t>
              </a:r>
              <a:r>
                <a:rPr lang="ko-KR" altLang="en-US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 더불어 아름다운 해변과 리조트들로 유명한 휴양지이다</a:t>
              </a:r>
              <a:r>
                <a:rPr lang="en-US" altLang="ko-KR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.</a:t>
              </a:r>
            </a:p>
            <a:p>
              <a:pPr>
                <a:lnSpc>
                  <a:spcPts val="1500"/>
                </a:lnSpc>
                <a:spcBef>
                  <a:spcPct val="0"/>
                </a:spcBef>
              </a:pPr>
              <a:endPara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endParaRPr>
            </a:p>
            <a:p>
              <a:pPr>
                <a:lnSpc>
                  <a:spcPts val="1500"/>
                </a:lnSpc>
                <a:spcBef>
                  <a:spcPct val="0"/>
                </a:spcBef>
              </a:pPr>
              <a:r>
                <a:rPr lang="ko-KR" altLang="en-US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세계 </a:t>
              </a:r>
              <a:r>
                <a:rPr lang="en-US" altLang="ko-KR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6</a:t>
              </a:r>
              <a:r>
                <a:rPr lang="ko-KR" altLang="en-US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대 해변으로 선정된 </a:t>
              </a:r>
              <a:r>
                <a:rPr lang="ko-KR" altLang="en-US" sz="1050" dirty="0" err="1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미케비치</a:t>
              </a:r>
              <a:r>
                <a:rPr lang="en-US" altLang="ko-KR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(</a:t>
              </a:r>
              <a:r>
                <a:rPr lang="ko-KR" altLang="en-US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미케 해변</a:t>
              </a:r>
              <a:r>
                <a:rPr lang="en-US" altLang="ko-KR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)</a:t>
              </a:r>
              <a:r>
                <a:rPr lang="ko-KR" altLang="en-US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를 비롯</a:t>
              </a:r>
              <a:endPara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endParaRPr>
            </a:p>
            <a:p>
              <a:pPr>
                <a:lnSpc>
                  <a:spcPts val="1500"/>
                </a:lnSpc>
                <a:spcBef>
                  <a:spcPct val="0"/>
                </a:spcBef>
              </a:pPr>
              <a:r>
                <a:rPr lang="ko-KR" altLang="en-US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총 </a:t>
              </a:r>
              <a:r>
                <a:rPr lang="en-US" altLang="ko-KR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8</a:t>
              </a:r>
              <a:r>
                <a:rPr lang="ko-KR" altLang="en-US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곳의 크고 작은 해변이 있다</a:t>
              </a:r>
              <a:r>
                <a:rPr lang="en-US" altLang="ko-KR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. </a:t>
              </a:r>
              <a:r>
                <a:rPr lang="ko-KR" altLang="en-US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휴양지로 유명한 도시인 만큼</a:t>
              </a:r>
              <a:r>
                <a:rPr lang="en-US" altLang="ko-KR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,</a:t>
              </a:r>
            </a:p>
            <a:p>
              <a:pPr>
                <a:lnSpc>
                  <a:spcPts val="1500"/>
                </a:lnSpc>
                <a:spcBef>
                  <a:spcPct val="0"/>
                </a:spcBef>
              </a:pPr>
              <a:r>
                <a:rPr lang="ko-KR" altLang="en-US" sz="1050" dirty="0">
                  <a:ln w="12700">
                    <a:solidFill>
                      <a:schemeClr val="tx1">
                        <a:alpha val="0"/>
                      </a:schemeClr>
                    </a:solidFill>
                  </a:ln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하노이처럼 관광 명소가 많지는 않다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6CD474C-324B-4679-907B-47DBCAE093C6}"/>
                </a:ext>
              </a:extLst>
            </p:cNvPr>
            <p:cNvSpPr/>
            <p:nvPr/>
          </p:nvSpPr>
          <p:spPr>
            <a:xfrm>
              <a:off x="3181560" y="4187949"/>
              <a:ext cx="1578958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0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First Day Plan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215C3D-1AE6-48BF-96C5-03D789F65F24}"/>
                </a:ext>
              </a:extLst>
            </p:cNvPr>
            <p:cNvSpPr/>
            <p:nvPr/>
          </p:nvSpPr>
          <p:spPr>
            <a:xfrm>
              <a:off x="1126703" y="4769995"/>
              <a:ext cx="141096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4000" spc="-15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rgbClr val="F77F35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What</a:t>
              </a:r>
              <a:endParaRPr lang="en-US" altLang="ko-KR" sz="2800" spc="-150" dirty="0">
                <a:ln w="22225">
                  <a:solidFill>
                    <a:srgbClr val="F77F35">
                      <a:alpha val="0"/>
                    </a:srgbClr>
                  </a:solidFill>
                </a:ln>
                <a:latin typeface="나눔고딕OTF" panose="020D0604000000000000" pitchFamily="34" charset="-127"/>
                <a:ea typeface="나눔고딕OTF" panose="020D0604000000000000" pitchFamily="34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1E70E20-F645-43EC-9091-E8DE3E5B64B7}"/>
              </a:ext>
            </a:extLst>
          </p:cNvPr>
          <p:cNvGrpSpPr/>
          <p:nvPr/>
        </p:nvGrpSpPr>
        <p:grpSpPr>
          <a:xfrm>
            <a:off x="2890452" y="575127"/>
            <a:ext cx="1446147" cy="1446146"/>
            <a:chOff x="3050155" y="1381125"/>
            <a:chExt cx="1650162" cy="1650162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8049B1D8-6127-4F0E-BC64-7C5E72444A1A}"/>
                </a:ext>
              </a:extLst>
            </p:cNvPr>
            <p:cNvGrpSpPr/>
            <p:nvPr/>
          </p:nvGrpSpPr>
          <p:grpSpPr>
            <a:xfrm>
              <a:off x="3050155" y="1381125"/>
              <a:ext cx="1650162" cy="1650162"/>
              <a:chOff x="6633358" y="1727007"/>
              <a:chExt cx="2017626" cy="2017626"/>
            </a:xfrm>
            <a:solidFill>
              <a:schemeClr val="bg1">
                <a:lumMod val="65000"/>
                <a:alpha val="20000"/>
              </a:schemeClr>
            </a:solidFill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AB3259E0-5C39-45A3-A047-AB6A3EB76EFB}"/>
                  </a:ext>
                </a:extLst>
              </p:cNvPr>
              <p:cNvSpPr/>
              <p:nvPr/>
            </p:nvSpPr>
            <p:spPr>
              <a:xfrm>
                <a:off x="6633358" y="1727007"/>
                <a:ext cx="2017626" cy="2017626"/>
              </a:xfrm>
              <a:prstGeom prst="ellipse">
                <a:avLst/>
              </a:prstGeom>
              <a:solidFill>
                <a:schemeClr val="bg1">
                  <a:lumMod val="6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24DD8AAB-98D5-44D9-B27F-AC37F16DE345}"/>
                  </a:ext>
                </a:extLst>
              </p:cNvPr>
              <p:cNvSpPr/>
              <p:nvPr/>
            </p:nvSpPr>
            <p:spPr>
              <a:xfrm>
                <a:off x="6952085" y="2045734"/>
                <a:ext cx="1380172" cy="1380172"/>
              </a:xfrm>
              <a:prstGeom prst="ellipse">
                <a:avLst/>
              </a:prstGeom>
              <a:solidFill>
                <a:schemeClr val="bg1">
                  <a:lumMod val="6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8B457F5-A225-4572-AE3D-814277DCF212}"/>
                </a:ext>
              </a:extLst>
            </p:cNvPr>
            <p:cNvSpPr/>
            <p:nvPr/>
          </p:nvSpPr>
          <p:spPr>
            <a:xfrm>
              <a:off x="3499163" y="1855870"/>
              <a:ext cx="752145" cy="66727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16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Bana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Hills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60DF5B2-7ED4-4CEA-AD64-E6BDA74275A2}"/>
              </a:ext>
            </a:extLst>
          </p:cNvPr>
          <p:cNvGrpSpPr/>
          <p:nvPr/>
        </p:nvGrpSpPr>
        <p:grpSpPr>
          <a:xfrm>
            <a:off x="4645688" y="575127"/>
            <a:ext cx="1446147" cy="1446146"/>
            <a:chOff x="3050155" y="1381125"/>
            <a:chExt cx="1650162" cy="165016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9A27F4D-3740-47DC-A065-757FA260ED28}"/>
                </a:ext>
              </a:extLst>
            </p:cNvPr>
            <p:cNvGrpSpPr/>
            <p:nvPr/>
          </p:nvGrpSpPr>
          <p:grpSpPr>
            <a:xfrm>
              <a:off x="3050155" y="1381125"/>
              <a:ext cx="1650162" cy="1650162"/>
              <a:chOff x="6633358" y="1727007"/>
              <a:chExt cx="2017626" cy="2017626"/>
            </a:xfrm>
            <a:solidFill>
              <a:schemeClr val="bg1">
                <a:lumMod val="65000"/>
                <a:alpha val="20000"/>
              </a:schemeClr>
            </a:solidFill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B7A525E1-AF9D-4D26-B14E-AE628EB3464B}"/>
                  </a:ext>
                </a:extLst>
              </p:cNvPr>
              <p:cNvSpPr/>
              <p:nvPr/>
            </p:nvSpPr>
            <p:spPr>
              <a:xfrm>
                <a:off x="6633358" y="1727007"/>
                <a:ext cx="2017626" cy="2017626"/>
              </a:xfrm>
              <a:prstGeom prst="ellipse">
                <a:avLst/>
              </a:prstGeom>
              <a:solidFill>
                <a:schemeClr val="bg1">
                  <a:lumMod val="6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D7277BA3-D47B-43EF-BA40-34F4DCC898AF}"/>
                  </a:ext>
                </a:extLst>
              </p:cNvPr>
              <p:cNvSpPr/>
              <p:nvPr/>
            </p:nvSpPr>
            <p:spPr>
              <a:xfrm>
                <a:off x="6952085" y="2045734"/>
                <a:ext cx="1380172" cy="1380172"/>
              </a:xfrm>
              <a:prstGeom prst="ellipse">
                <a:avLst/>
              </a:prstGeom>
              <a:solidFill>
                <a:schemeClr val="bg1">
                  <a:lumMod val="6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1A14A75-172C-4A31-850A-E87132334929}"/>
                </a:ext>
              </a:extLst>
            </p:cNvPr>
            <p:cNvSpPr/>
            <p:nvPr/>
          </p:nvSpPr>
          <p:spPr>
            <a:xfrm>
              <a:off x="3421424" y="1996347"/>
              <a:ext cx="907624" cy="386316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16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Bridge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106909-9369-41D5-A9D5-0AA12E902FF0}"/>
              </a:ext>
            </a:extLst>
          </p:cNvPr>
          <p:cNvGrpSpPr/>
          <p:nvPr/>
        </p:nvGrpSpPr>
        <p:grpSpPr>
          <a:xfrm>
            <a:off x="6400924" y="575127"/>
            <a:ext cx="1446147" cy="1446146"/>
            <a:chOff x="3050155" y="1381125"/>
            <a:chExt cx="1650162" cy="1650162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027592C-550A-4AB7-A407-849AB2B5467C}"/>
                </a:ext>
              </a:extLst>
            </p:cNvPr>
            <p:cNvGrpSpPr/>
            <p:nvPr/>
          </p:nvGrpSpPr>
          <p:grpSpPr>
            <a:xfrm>
              <a:off x="3050155" y="1381125"/>
              <a:ext cx="1650162" cy="1650162"/>
              <a:chOff x="6633358" y="1727007"/>
              <a:chExt cx="2017626" cy="2017626"/>
            </a:xfrm>
            <a:solidFill>
              <a:schemeClr val="bg1">
                <a:lumMod val="65000"/>
                <a:alpha val="20000"/>
              </a:schemeClr>
            </a:solidFill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6CE8DA72-6E30-4E11-9D7D-1F7FEABD2CEB}"/>
                  </a:ext>
                </a:extLst>
              </p:cNvPr>
              <p:cNvSpPr/>
              <p:nvPr/>
            </p:nvSpPr>
            <p:spPr>
              <a:xfrm>
                <a:off x="6633358" y="1727007"/>
                <a:ext cx="2017626" cy="2017626"/>
              </a:xfrm>
              <a:prstGeom prst="ellipse">
                <a:avLst/>
              </a:prstGeom>
              <a:solidFill>
                <a:schemeClr val="bg1">
                  <a:lumMod val="6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E7BDA57-66A4-4D0B-BA2D-DC21152C4B74}"/>
                  </a:ext>
                </a:extLst>
              </p:cNvPr>
              <p:cNvSpPr/>
              <p:nvPr/>
            </p:nvSpPr>
            <p:spPr>
              <a:xfrm>
                <a:off x="6952085" y="2045734"/>
                <a:ext cx="1380172" cy="1380172"/>
              </a:xfrm>
              <a:prstGeom prst="ellipse">
                <a:avLst/>
              </a:prstGeom>
              <a:solidFill>
                <a:schemeClr val="bg1">
                  <a:lumMod val="6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B2E1BD4-1557-4CEA-A4C2-EB20B6B03C43}"/>
                </a:ext>
              </a:extLst>
            </p:cNvPr>
            <p:cNvSpPr/>
            <p:nvPr/>
          </p:nvSpPr>
          <p:spPr>
            <a:xfrm>
              <a:off x="3236681" y="1996347"/>
              <a:ext cx="1277110" cy="386316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16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Mountain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8CC28E8-8A78-400C-A6DA-D70E6454B740}"/>
              </a:ext>
            </a:extLst>
          </p:cNvPr>
          <p:cNvGrpSpPr/>
          <p:nvPr/>
        </p:nvGrpSpPr>
        <p:grpSpPr>
          <a:xfrm>
            <a:off x="8156161" y="575127"/>
            <a:ext cx="1446147" cy="1446146"/>
            <a:chOff x="3050155" y="1381125"/>
            <a:chExt cx="1650162" cy="165016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501FF36-DCB0-4525-85F6-26A3DFE58ED3}"/>
                </a:ext>
              </a:extLst>
            </p:cNvPr>
            <p:cNvGrpSpPr/>
            <p:nvPr/>
          </p:nvGrpSpPr>
          <p:grpSpPr>
            <a:xfrm>
              <a:off x="3050155" y="1381125"/>
              <a:ext cx="1650162" cy="1650162"/>
              <a:chOff x="6633358" y="1727007"/>
              <a:chExt cx="2017626" cy="2017626"/>
            </a:xfrm>
            <a:solidFill>
              <a:schemeClr val="bg1">
                <a:lumMod val="65000"/>
                <a:alpha val="20000"/>
              </a:schemeClr>
            </a:solidFill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E6CBD077-6D11-42C9-A070-B7B2BDBE4EE0}"/>
                  </a:ext>
                </a:extLst>
              </p:cNvPr>
              <p:cNvSpPr/>
              <p:nvPr/>
            </p:nvSpPr>
            <p:spPr>
              <a:xfrm>
                <a:off x="6633358" y="1727007"/>
                <a:ext cx="2017626" cy="2017626"/>
              </a:xfrm>
              <a:prstGeom prst="ellipse">
                <a:avLst/>
              </a:prstGeom>
              <a:solidFill>
                <a:schemeClr val="bg1">
                  <a:lumMod val="6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8A439FBC-505F-42A8-B8C5-2725B76B51F4}"/>
                  </a:ext>
                </a:extLst>
              </p:cNvPr>
              <p:cNvSpPr/>
              <p:nvPr/>
            </p:nvSpPr>
            <p:spPr>
              <a:xfrm>
                <a:off x="6952085" y="2045734"/>
                <a:ext cx="1380172" cy="1380172"/>
              </a:xfrm>
              <a:prstGeom prst="ellipse">
                <a:avLst/>
              </a:prstGeom>
              <a:solidFill>
                <a:schemeClr val="bg1">
                  <a:lumMod val="6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EC0C541-E3D3-42CB-8D41-F1B3F2CD8C82}"/>
                </a:ext>
              </a:extLst>
            </p:cNvPr>
            <p:cNvSpPr/>
            <p:nvPr/>
          </p:nvSpPr>
          <p:spPr>
            <a:xfrm>
              <a:off x="3315334" y="1996347"/>
              <a:ext cx="1119804" cy="386316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1600" dirty="0" err="1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Catheral</a:t>
              </a:r>
              <a:endParaRPr lang="en-US" altLang="ko-KR" sz="1600" dirty="0">
                <a:ln w="22225">
                  <a:solidFill>
                    <a:srgbClr val="F77F3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+mj-cs"/>
              </a:endParaRPr>
            </a:p>
          </p:txBody>
        </p: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BE729F9-B500-4589-993E-90B82E15E762}"/>
              </a:ext>
            </a:extLst>
          </p:cNvPr>
          <p:cNvCxnSpPr>
            <a:cxnSpLocks/>
          </p:cNvCxnSpPr>
          <p:nvPr/>
        </p:nvCxnSpPr>
        <p:spPr>
          <a:xfrm>
            <a:off x="4402591" y="1298200"/>
            <a:ext cx="249238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AB9F035-0A4C-4CC9-930D-676C282099E0}"/>
              </a:ext>
            </a:extLst>
          </p:cNvPr>
          <p:cNvCxnSpPr>
            <a:cxnSpLocks/>
          </p:cNvCxnSpPr>
          <p:nvPr/>
        </p:nvCxnSpPr>
        <p:spPr>
          <a:xfrm>
            <a:off x="6139951" y="1298200"/>
            <a:ext cx="239078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983E998-DDB0-42E0-841E-F43B49974DC2}"/>
              </a:ext>
            </a:extLst>
          </p:cNvPr>
          <p:cNvCxnSpPr>
            <a:cxnSpLocks/>
          </p:cNvCxnSpPr>
          <p:nvPr/>
        </p:nvCxnSpPr>
        <p:spPr>
          <a:xfrm>
            <a:off x="7886455" y="1298200"/>
            <a:ext cx="237237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2BCE512-EEDE-4D0E-937F-7F0EF64ECE29}"/>
              </a:ext>
            </a:extLst>
          </p:cNvPr>
          <p:cNvGrpSpPr/>
          <p:nvPr/>
        </p:nvGrpSpPr>
        <p:grpSpPr>
          <a:xfrm>
            <a:off x="2890452" y="2302327"/>
            <a:ext cx="1446147" cy="1446146"/>
            <a:chOff x="3050155" y="1381125"/>
            <a:chExt cx="1650162" cy="165016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A7CC6AEB-0E1D-479E-97BE-4330D04CD734}"/>
                </a:ext>
              </a:extLst>
            </p:cNvPr>
            <p:cNvGrpSpPr/>
            <p:nvPr/>
          </p:nvGrpSpPr>
          <p:grpSpPr>
            <a:xfrm>
              <a:off x="3050155" y="1381125"/>
              <a:ext cx="1650162" cy="1650162"/>
              <a:chOff x="6633358" y="1727007"/>
              <a:chExt cx="2017626" cy="2017626"/>
            </a:xfrm>
            <a:solidFill>
              <a:schemeClr val="bg1">
                <a:lumMod val="65000"/>
                <a:alpha val="20000"/>
              </a:schemeClr>
            </a:solidFill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CE5D4606-6499-4183-83E9-DD5823DB59B3}"/>
                  </a:ext>
                </a:extLst>
              </p:cNvPr>
              <p:cNvSpPr/>
              <p:nvPr/>
            </p:nvSpPr>
            <p:spPr>
              <a:xfrm>
                <a:off x="6633358" y="1727007"/>
                <a:ext cx="2017626" cy="2017626"/>
              </a:xfrm>
              <a:prstGeom prst="ellipse">
                <a:avLst/>
              </a:prstGeom>
              <a:solidFill>
                <a:schemeClr val="bg1">
                  <a:lumMod val="6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A935767-614C-4703-89FF-AEB8FFC950BF}"/>
                  </a:ext>
                </a:extLst>
              </p:cNvPr>
              <p:cNvSpPr/>
              <p:nvPr/>
            </p:nvSpPr>
            <p:spPr>
              <a:xfrm>
                <a:off x="6952085" y="2045734"/>
                <a:ext cx="1380172" cy="138017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587606E-E340-4947-99BC-EB05F7D457AB}"/>
                </a:ext>
              </a:extLst>
            </p:cNvPr>
            <p:cNvSpPr/>
            <p:nvPr/>
          </p:nvSpPr>
          <p:spPr>
            <a:xfrm>
              <a:off x="3442460" y="1996347"/>
              <a:ext cx="865553" cy="386316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16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Beach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0699344-77E7-45BA-B182-F87D754CE12A}"/>
              </a:ext>
            </a:extLst>
          </p:cNvPr>
          <p:cNvGrpSpPr/>
          <p:nvPr/>
        </p:nvGrpSpPr>
        <p:grpSpPr>
          <a:xfrm>
            <a:off x="4645688" y="2302327"/>
            <a:ext cx="1446147" cy="1446146"/>
            <a:chOff x="3050155" y="1381125"/>
            <a:chExt cx="1650162" cy="1650162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3414AE52-AC15-46BA-BEE3-C9C984AD38D8}"/>
                </a:ext>
              </a:extLst>
            </p:cNvPr>
            <p:cNvGrpSpPr/>
            <p:nvPr/>
          </p:nvGrpSpPr>
          <p:grpSpPr>
            <a:xfrm>
              <a:off x="3050155" y="1381125"/>
              <a:ext cx="1650162" cy="1650162"/>
              <a:chOff x="6633358" y="1727007"/>
              <a:chExt cx="2017626" cy="2017626"/>
            </a:xfrm>
            <a:solidFill>
              <a:schemeClr val="bg1">
                <a:lumMod val="65000"/>
                <a:alpha val="20000"/>
              </a:schemeClr>
            </a:solidFill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36020BF-88F6-40D8-AC68-3EF57F649B02}"/>
                  </a:ext>
                </a:extLst>
              </p:cNvPr>
              <p:cNvSpPr/>
              <p:nvPr/>
            </p:nvSpPr>
            <p:spPr>
              <a:xfrm>
                <a:off x="6633358" y="1727007"/>
                <a:ext cx="2017626" cy="2017626"/>
              </a:xfrm>
              <a:prstGeom prst="ellipse">
                <a:avLst/>
              </a:prstGeom>
              <a:solidFill>
                <a:schemeClr val="bg1">
                  <a:lumMod val="6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FFD41B0C-E654-403B-9E32-40F4119183C6}"/>
                  </a:ext>
                </a:extLst>
              </p:cNvPr>
              <p:cNvSpPr/>
              <p:nvPr/>
            </p:nvSpPr>
            <p:spPr>
              <a:xfrm>
                <a:off x="6952085" y="2045734"/>
                <a:ext cx="1380172" cy="1380172"/>
              </a:xfrm>
              <a:prstGeom prst="ellipse">
                <a:avLst/>
              </a:prstGeom>
              <a:solidFill>
                <a:schemeClr val="bg1">
                  <a:lumMod val="6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20069E-6820-4805-83D0-A93573F6EDC4}"/>
                </a:ext>
              </a:extLst>
            </p:cNvPr>
            <p:cNvSpPr/>
            <p:nvPr/>
          </p:nvSpPr>
          <p:spPr>
            <a:xfrm>
              <a:off x="3359235" y="1996347"/>
              <a:ext cx="1032005" cy="386316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16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My </a:t>
              </a:r>
              <a:r>
                <a:rPr lang="en-US" altLang="ko-KR" sz="1600" dirty="0" err="1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Khe</a:t>
              </a:r>
              <a:endParaRPr lang="en-US" altLang="ko-KR" sz="1600" dirty="0">
                <a:ln w="22225">
                  <a:solidFill>
                    <a:srgbClr val="F77F3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+mj-cs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3FF2EE4-D082-431E-9586-E9B17C5C41B5}"/>
              </a:ext>
            </a:extLst>
          </p:cNvPr>
          <p:cNvGrpSpPr/>
          <p:nvPr/>
        </p:nvGrpSpPr>
        <p:grpSpPr>
          <a:xfrm>
            <a:off x="6400924" y="2302327"/>
            <a:ext cx="1446147" cy="1446146"/>
            <a:chOff x="3050155" y="1381125"/>
            <a:chExt cx="1650162" cy="1650162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F47A2A7-9917-41D6-BCA3-6CC5ACC88DBC}"/>
                </a:ext>
              </a:extLst>
            </p:cNvPr>
            <p:cNvGrpSpPr/>
            <p:nvPr/>
          </p:nvGrpSpPr>
          <p:grpSpPr>
            <a:xfrm>
              <a:off x="3050155" y="1381125"/>
              <a:ext cx="1650162" cy="1650162"/>
              <a:chOff x="6633358" y="1727007"/>
              <a:chExt cx="2017626" cy="2017626"/>
            </a:xfrm>
            <a:solidFill>
              <a:schemeClr val="bg1">
                <a:lumMod val="65000"/>
                <a:alpha val="20000"/>
              </a:schemeClr>
            </a:solidFill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47DA3DD1-96F0-49D6-A848-57E25C71BCB4}"/>
                  </a:ext>
                </a:extLst>
              </p:cNvPr>
              <p:cNvSpPr/>
              <p:nvPr/>
            </p:nvSpPr>
            <p:spPr>
              <a:xfrm>
                <a:off x="6633358" y="1727007"/>
                <a:ext cx="2017626" cy="2017626"/>
              </a:xfrm>
              <a:prstGeom prst="ellipse">
                <a:avLst/>
              </a:prstGeom>
              <a:solidFill>
                <a:schemeClr val="bg1">
                  <a:lumMod val="6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08197C66-9A0B-477D-94C8-547D1DD29742}"/>
                  </a:ext>
                </a:extLst>
              </p:cNvPr>
              <p:cNvSpPr/>
              <p:nvPr/>
            </p:nvSpPr>
            <p:spPr>
              <a:xfrm>
                <a:off x="6952085" y="2045734"/>
                <a:ext cx="1380172" cy="1380172"/>
              </a:xfrm>
              <a:prstGeom prst="ellipse">
                <a:avLst/>
              </a:prstGeom>
              <a:solidFill>
                <a:schemeClr val="bg1">
                  <a:lumMod val="6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ED6AE26-F83F-4184-9ADE-9633B4CC7F34}"/>
                </a:ext>
              </a:extLst>
            </p:cNvPr>
            <p:cNvSpPr/>
            <p:nvPr/>
          </p:nvSpPr>
          <p:spPr>
            <a:xfrm>
              <a:off x="3499163" y="1855870"/>
              <a:ext cx="752145" cy="667273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16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Bana</a:t>
              </a:r>
            </a:p>
            <a:p>
              <a:pPr algn="ctr">
                <a:spcBef>
                  <a:spcPct val="0"/>
                </a:spcBef>
              </a:pPr>
              <a:r>
                <a:rPr lang="en-US" altLang="ko-KR" sz="16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Hills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EFE9743-A776-4807-A03F-2D0A9702393D}"/>
              </a:ext>
            </a:extLst>
          </p:cNvPr>
          <p:cNvGrpSpPr/>
          <p:nvPr/>
        </p:nvGrpSpPr>
        <p:grpSpPr>
          <a:xfrm>
            <a:off x="8156161" y="2302327"/>
            <a:ext cx="1446147" cy="1446146"/>
            <a:chOff x="3050155" y="1381125"/>
            <a:chExt cx="1650162" cy="1650162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3909B42-06E8-40F8-8437-7D7153E5D98A}"/>
                </a:ext>
              </a:extLst>
            </p:cNvPr>
            <p:cNvGrpSpPr/>
            <p:nvPr/>
          </p:nvGrpSpPr>
          <p:grpSpPr>
            <a:xfrm>
              <a:off x="3050155" y="1381125"/>
              <a:ext cx="1650162" cy="1650162"/>
              <a:chOff x="6633358" y="1727007"/>
              <a:chExt cx="2017626" cy="2017626"/>
            </a:xfrm>
            <a:solidFill>
              <a:schemeClr val="bg1">
                <a:lumMod val="65000"/>
                <a:alpha val="20000"/>
              </a:schemeClr>
            </a:solidFill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940C24B9-8A22-4DD9-84F2-F03B2FA8CF8C}"/>
                  </a:ext>
                </a:extLst>
              </p:cNvPr>
              <p:cNvSpPr/>
              <p:nvPr/>
            </p:nvSpPr>
            <p:spPr>
              <a:xfrm>
                <a:off x="6633358" y="1727007"/>
                <a:ext cx="2017626" cy="2017626"/>
              </a:xfrm>
              <a:prstGeom prst="ellipse">
                <a:avLst/>
              </a:prstGeom>
              <a:solidFill>
                <a:schemeClr val="bg1">
                  <a:lumMod val="6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51AD1624-C8E8-4207-BEC5-9360FA28BCB8}"/>
                  </a:ext>
                </a:extLst>
              </p:cNvPr>
              <p:cNvSpPr/>
              <p:nvPr/>
            </p:nvSpPr>
            <p:spPr>
              <a:xfrm>
                <a:off x="6952085" y="2045734"/>
                <a:ext cx="1380172" cy="1380172"/>
              </a:xfrm>
              <a:prstGeom prst="ellipse">
                <a:avLst/>
              </a:prstGeom>
              <a:solidFill>
                <a:schemeClr val="bg1">
                  <a:lumMod val="65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72977A3-C958-4D4F-859D-13F934DD64C2}"/>
                </a:ext>
              </a:extLst>
            </p:cNvPr>
            <p:cNvSpPr/>
            <p:nvPr/>
          </p:nvSpPr>
          <p:spPr>
            <a:xfrm>
              <a:off x="3421424" y="1996347"/>
              <a:ext cx="907624" cy="386316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16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Bridge</a:t>
              </a:r>
            </a:p>
          </p:txBody>
        </p:sp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759F411-88AC-4FE4-A337-79F6017255F9}"/>
              </a:ext>
            </a:extLst>
          </p:cNvPr>
          <p:cNvCxnSpPr>
            <a:cxnSpLocks/>
          </p:cNvCxnSpPr>
          <p:nvPr/>
        </p:nvCxnSpPr>
        <p:spPr>
          <a:xfrm>
            <a:off x="4402591" y="3025400"/>
            <a:ext cx="249238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C86A64B-5377-454F-9977-29F7C3F18357}"/>
              </a:ext>
            </a:extLst>
          </p:cNvPr>
          <p:cNvCxnSpPr>
            <a:cxnSpLocks/>
          </p:cNvCxnSpPr>
          <p:nvPr/>
        </p:nvCxnSpPr>
        <p:spPr>
          <a:xfrm>
            <a:off x="6139951" y="3025400"/>
            <a:ext cx="239078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870708D9-843C-441D-BB49-72FE0EB79007}"/>
              </a:ext>
            </a:extLst>
          </p:cNvPr>
          <p:cNvCxnSpPr>
            <a:cxnSpLocks/>
          </p:cNvCxnSpPr>
          <p:nvPr/>
        </p:nvCxnSpPr>
        <p:spPr>
          <a:xfrm>
            <a:off x="7886455" y="3025400"/>
            <a:ext cx="237237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807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9715B55-9050-4713-8E44-4B235AD95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7889"/>
            <a:ext cx="9906000" cy="463011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F54F216-7170-4DF6-AC88-A331F1E42E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1" b="15433"/>
          <a:stretch/>
        </p:blipFill>
        <p:spPr>
          <a:xfrm>
            <a:off x="480315" y="3626524"/>
            <a:ext cx="5060850" cy="26946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outerShdw dist="76200" dir="2700000" algn="tl" rotWithShape="0">
              <a:srgbClr val="FBD99B"/>
            </a:outerShdw>
          </a:effectLst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9002AEA-6B88-48F2-A2D0-F54D568807A2}"/>
              </a:ext>
            </a:extLst>
          </p:cNvPr>
          <p:cNvSpPr/>
          <p:nvPr/>
        </p:nvSpPr>
        <p:spPr>
          <a:xfrm>
            <a:off x="5976195" y="3803129"/>
            <a:ext cx="1684757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>
                <a:ln w="22225">
                  <a:solidFill>
                    <a:srgbClr val="F77F3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My </a:t>
            </a:r>
            <a:r>
              <a:rPr lang="en-US" altLang="ko-KR" sz="2000" dirty="0" err="1">
                <a:ln w="22225">
                  <a:solidFill>
                    <a:srgbClr val="F77F3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Khe</a:t>
            </a:r>
            <a:r>
              <a:rPr lang="en-US" altLang="ko-KR" sz="2000" dirty="0">
                <a:ln w="22225">
                  <a:solidFill>
                    <a:srgbClr val="F77F3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Beach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73DA039-A922-4030-9D3C-D6818416B0F9}"/>
              </a:ext>
            </a:extLst>
          </p:cNvPr>
          <p:cNvSpPr/>
          <p:nvPr/>
        </p:nvSpPr>
        <p:spPr>
          <a:xfrm>
            <a:off x="5976195" y="4311130"/>
            <a:ext cx="3031279" cy="9541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spcBef>
                <a:spcPct val="0"/>
              </a:spcBef>
            </a:pPr>
            <a:r>
              <a:rPr lang="ko-KR" altLang="en-US" sz="1050" dirty="0" err="1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다낭에는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 총 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60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킬로미터의 긴 해안선을 따라</a:t>
            </a:r>
            <a:endParaRPr lang="en-US" altLang="ko-KR" sz="1050" dirty="0">
              <a:ln w="12700"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+mj-cs"/>
            </a:endParaRPr>
          </a:p>
          <a:p>
            <a:pPr>
              <a:lnSpc>
                <a:spcPts val="1500"/>
              </a:lnSpc>
              <a:spcBef>
                <a:spcPct val="0"/>
              </a:spcBef>
            </a:pP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Nam O, </a:t>
            </a:r>
            <a:r>
              <a:rPr lang="en-US" altLang="ko-KR" sz="1050" dirty="0" err="1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XuanThieu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, Tien Sa, My </a:t>
            </a:r>
            <a:r>
              <a:rPr lang="en-US" altLang="ko-KR" sz="1050" dirty="0" err="1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Khe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,</a:t>
            </a:r>
          </a:p>
          <a:p>
            <a:pPr>
              <a:lnSpc>
                <a:spcPts val="1500"/>
              </a:lnSpc>
              <a:spcBef>
                <a:spcPct val="0"/>
              </a:spcBef>
            </a:pP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Bac My An, Non Nuoc 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등 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7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개의 아름다운 해변이 있다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.</a:t>
            </a:r>
          </a:p>
          <a:p>
            <a:pPr>
              <a:lnSpc>
                <a:spcPts val="1500"/>
              </a:lnSpc>
              <a:spcBef>
                <a:spcPct val="0"/>
              </a:spcBef>
            </a:pP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그 중에서 </a:t>
            </a:r>
            <a:r>
              <a:rPr lang="ko-KR" altLang="en-US" sz="1050" dirty="0" err="1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다낭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 관광객들에게 가장 인기 있는 해변은</a:t>
            </a:r>
            <a:endParaRPr lang="en-US" altLang="ko-KR" sz="1050" dirty="0">
              <a:ln w="12700"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+mj-cs"/>
            </a:endParaRPr>
          </a:p>
          <a:p>
            <a:pPr>
              <a:lnSpc>
                <a:spcPts val="1500"/>
              </a:lnSpc>
              <a:spcBef>
                <a:spcPct val="0"/>
              </a:spcBef>
            </a:pP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미케 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(My </a:t>
            </a:r>
            <a:r>
              <a:rPr lang="en-US" altLang="ko-KR" sz="1050" dirty="0" err="1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Khe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) 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해변이다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.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875E7E8-7C95-4846-A758-7E5332BBA831}"/>
              </a:ext>
            </a:extLst>
          </p:cNvPr>
          <p:cNvSpPr/>
          <p:nvPr/>
        </p:nvSpPr>
        <p:spPr>
          <a:xfrm>
            <a:off x="5976195" y="5382839"/>
            <a:ext cx="3409588" cy="7617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ts val="1500"/>
              </a:lnSpc>
              <a:spcBef>
                <a:spcPct val="0"/>
              </a:spcBef>
            </a:pPr>
            <a:r>
              <a:rPr lang="ko-KR" altLang="en-US" sz="1050" dirty="0" err="1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다낭에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 있는 해변들 중 외국인들에게 가장 유명한 해변이자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,</a:t>
            </a:r>
          </a:p>
          <a:p>
            <a:pPr>
              <a:lnSpc>
                <a:spcPts val="1500"/>
              </a:lnSpc>
              <a:spcBef>
                <a:spcPct val="0"/>
              </a:spcBef>
            </a:pP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베트남인들의 만남의 장소 역할을 하는 곳이 바로 </a:t>
            </a:r>
            <a:r>
              <a:rPr lang="ko-KR" altLang="en-US" sz="1050" dirty="0" err="1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미케해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 변이다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.</a:t>
            </a:r>
          </a:p>
          <a:p>
            <a:pPr>
              <a:lnSpc>
                <a:spcPts val="1500"/>
              </a:lnSpc>
              <a:spcBef>
                <a:spcPct val="0"/>
              </a:spcBef>
            </a:pP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몇 년 전 미국 경제전문지 포브스에서 선정한</a:t>
            </a:r>
            <a:endParaRPr lang="en-US" altLang="ko-KR" sz="1050" dirty="0">
              <a:ln w="12700"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+mj-cs"/>
            </a:endParaRPr>
          </a:p>
          <a:p>
            <a:pPr>
              <a:lnSpc>
                <a:spcPts val="1500"/>
              </a:lnSpc>
              <a:spcBef>
                <a:spcPct val="0"/>
              </a:spcBef>
            </a:pP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세계 최고의 해변 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6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곳 중 하나로 선정이 될 만큼 유명한 해변이다</a:t>
            </a:r>
            <a:endParaRPr lang="en-US" altLang="ko-KR" sz="1050" dirty="0">
              <a:ln w="12700"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+mj-cs"/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93DB4A2C-BE03-4EBA-9AAF-AC9DA429C13C}"/>
              </a:ext>
            </a:extLst>
          </p:cNvPr>
          <p:cNvCxnSpPr>
            <a:cxnSpLocks/>
          </p:cNvCxnSpPr>
          <p:nvPr/>
        </p:nvCxnSpPr>
        <p:spPr>
          <a:xfrm>
            <a:off x="1303013" y="1341283"/>
            <a:ext cx="6831729" cy="1"/>
          </a:xfrm>
          <a:prstGeom prst="line">
            <a:avLst/>
          </a:prstGeom>
          <a:ln w="2159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DE9ADB-B0D9-4BE2-B216-DC4DC36DB11F}"/>
              </a:ext>
            </a:extLst>
          </p:cNvPr>
          <p:cNvGrpSpPr/>
          <p:nvPr/>
        </p:nvGrpSpPr>
        <p:grpSpPr>
          <a:xfrm>
            <a:off x="5703540" y="708311"/>
            <a:ext cx="697307" cy="703492"/>
            <a:chOff x="5703540" y="708311"/>
            <a:chExt cx="697307" cy="703492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63FE3402-6594-43F6-BEFC-F76488CF8769}"/>
                </a:ext>
              </a:extLst>
            </p:cNvPr>
            <p:cNvSpPr/>
            <p:nvPr/>
          </p:nvSpPr>
          <p:spPr>
            <a:xfrm>
              <a:off x="5977279" y="1265484"/>
              <a:ext cx="146319" cy="14631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dist="25400" dir="2700000" algn="tl" rotWithShape="0">
                <a:srgbClr val="F77F3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FA0E3517-2EEF-4DF5-9A3B-E3EDCA9984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0439" y="964685"/>
              <a:ext cx="1" cy="244563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D26B9D79-F602-4431-93DB-08559D25611D}"/>
                </a:ext>
              </a:extLst>
            </p:cNvPr>
            <p:cNvSpPr/>
            <p:nvPr/>
          </p:nvSpPr>
          <p:spPr>
            <a:xfrm>
              <a:off x="5703540" y="708311"/>
              <a:ext cx="697307" cy="19928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1400" dirty="0" err="1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Catheral</a:t>
              </a:r>
              <a:endParaRPr lang="en-US" altLang="ko-KR" sz="1400" dirty="0">
                <a:ln w="22225">
                  <a:solidFill>
                    <a:srgbClr val="F77F3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B897A7A-8184-4BD0-8C6E-C7D51C40F777}"/>
              </a:ext>
            </a:extLst>
          </p:cNvPr>
          <p:cNvGrpSpPr/>
          <p:nvPr/>
        </p:nvGrpSpPr>
        <p:grpSpPr>
          <a:xfrm>
            <a:off x="3447090" y="708311"/>
            <a:ext cx="500137" cy="703492"/>
            <a:chOff x="3447090" y="708311"/>
            <a:chExt cx="500137" cy="703492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2E368666-5822-4688-8A8C-2AD0310B5322}"/>
                </a:ext>
              </a:extLst>
            </p:cNvPr>
            <p:cNvSpPr/>
            <p:nvPr/>
          </p:nvSpPr>
          <p:spPr>
            <a:xfrm>
              <a:off x="3623013" y="1265484"/>
              <a:ext cx="146319" cy="14631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dist="25400" dir="2700000" algn="tl" rotWithShape="0">
                <a:srgbClr val="F77F3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149F6A5D-28D2-452E-92CB-C501F388E7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6172" y="964685"/>
              <a:ext cx="1" cy="244563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6EA616D-78D9-49C5-B562-44AC1698AB47}"/>
                </a:ext>
              </a:extLst>
            </p:cNvPr>
            <p:cNvSpPr/>
            <p:nvPr/>
          </p:nvSpPr>
          <p:spPr>
            <a:xfrm>
              <a:off x="3447090" y="708311"/>
              <a:ext cx="500137" cy="19928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14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Beach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328CFCF-B824-4A62-841D-9F69B887A039}"/>
              </a:ext>
            </a:extLst>
          </p:cNvPr>
          <p:cNvGrpSpPr/>
          <p:nvPr/>
        </p:nvGrpSpPr>
        <p:grpSpPr>
          <a:xfrm>
            <a:off x="755622" y="708311"/>
            <a:ext cx="1179811" cy="703492"/>
            <a:chOff x="755622" y="708311"/>
            <a:chExt cx="1179811" cy="703492"/>
          </a:xfrm>
        </p:grpSpPr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C2F3D19-1A76-437D-B95C-C836EA2F6D5C}"/>
                </a:ext>
              </a:extLst>
            </p:cNvPr>
            <p:cNvSpPr/>
            <p:nvPr/>
          </p:nvSpPr>
          <p:spPr>
            <a:xfrm>
              <a:off x="1268747" y="1265484"/>
              <a:ext cx="146319" cy="14631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dist="25400" dir="2700000" algn="tl" rotWithShape="0">
                <a:srgbClr val="F77F3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4484AE8D-55FD-49ED-AEF2-FC6F2E2499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41908" y="964685"/>
              <a:ext cx="1" cy="244563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495A7DF-39E1-4082-859E-E54AB3082646}"/>
                </a:ext>
              </a:extLst>
            </p:cNvPr>
            <p:cNvSpPr/>
            <p:nvPr/>
          </p:nvSpPr>
          <p:spPr>
            <a:xfrm>
              <a:off x="755622" y="708311"/>
              <a:ext cx="1179811" cy="19928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14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rgbClr val="F77F35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My </a:t>
              </a:r>
              <a:r>
                <a:rPr lang="en-US" altLang="ko-KR" sz="1400" dirty="0" err="1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rgbClr val="F77F35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Khe</a:t>
              </a:r>
              <a:r>
                <a:rPr lang="en-US" altLang="ko-KR" sz="14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rgbClr val="F77F35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 Beach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21E21CE-0E02-4C05-9B23-5AC9E907E69C}"/>
              </a:ext>
            </a:extLst>
          </p:cNvPr>
          <p:cNvGrpSpPr/>
          <p:nvPr/>
        </p:nvGrpSpPr>
        <p:grpSpPr>
          <a:xfrm>
            <a:off x="4471799" y="1265484"/>
            <a:ext cx="814325" cy="685651"/>
            <a:chOff x="4471799" y="1265484"/>
            <a:chExt cx="814325" cy="685651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A0BD10E4-D32B-426B-867D-B076447926BB}"/>
                </a:ext>
              </a:extLst>
            </p:cNvPr>
            <p:cNvSpPr/>
            <p:nvPr/>
          </p:nvSpPr>
          <p:spPr>
            <a:xfrm>
              <a:off x="4800146" y="1265484"/>
              <a:ext cx="146319" cy="14631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dist="25400" dir="2700000" algn="tl" rotWithShape="0">
                <a:srgbClr val="F77F3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BD9F2B1B-295D-4CA4-8F4B-DAA57FB18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73305" y="1455897"/>
              <a:ext cx="1" cy="244563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0241D431-F955-4830-A084-CC36A5BC384D}"/>
                </a:ext>
              </a:extLst>
            </p:cNvPr>
            <p:cNvSpPr/>
            <p:nvPr/>
          </p:nvSpPr>
          <p:spPr>
            <a:xfrm>
              <a:off x="4471799" y="1751850"/>
              <a:ext cx="814325" cy="19928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14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Bana-Hills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1CB8F6-DA09-476A-8B49-D7A31B1978B6}"/>
              </a:ext>
            </a:extLst>
          </p:cNvPr>
          <p:cNvGrpSpPr/>
          <p:nvPr/>
        </p:nvGrpSpPr>
        <p:grpSpPr>
          <a:xfrm>
            <a:off x="2257026" y="1265484"/>
            <a:ext cx="533800" cy="685651"/>
            <a:chOff x="2257026" y="1265484"/>
            <a:chExt cx="533800" cy="685651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4E3EDDC-4276-4A8A-82A8-73AD0ECB6259}"/>
                </a:ext>
              </a:extLst>
            </p:cNvPr>
            <p:cNvSpPr/>
            <p:nvPr/>
          </p:nvSpPr>
          <p:spPr>
            <a:xfrm>
              <a:off x="2445880" y="1265484"/>
              <a:ext cx="146319" cy="14631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dist="25400" dir="2700000" algn="tl" rotWithShape="0">
                <a:srgbClr val="F77F3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021FFF30-F962-421F-99F0-37675A7DFF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9039" y="1455897"/>
              <a:ext cx="1" cy="244563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6FB1C1D5-DA40-4D70-B11F-7106CABB858D}"/>
                </a:ext>
              </a:extLst>
            </p:cNvPr>
            <p:cNvSpPr/>
            <p:nvPr/>
          </p:nvSpPr>
          <p:spPr>
            <a:xfrm>
              <a:off x="2257026" y="1751850"/>
              <a:ext cx="533800" cy="19928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14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Bridge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C941C7-B737-44BE-90C5-C6C23B6F05E3}"/>
              </a:ext>
            </a:extLst>
          </p:cNvPr>
          <p:cNvGrpSpPr/>
          <p:nvPr/>
        </p:nvGrpSpPr>
        <p:grpSpPr>
          <a:xfrm>
            <a:off x="7783186" y="681436"/>
            <a:ext cx="1381121" cy="1325834"/>
            <a:chOff x="7783186" y="681436"/>
            <a:chExt cx="1381121" cy="1325834"/>
          </a:xfrm>
        </p:grpSpPr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1EA7C302-00EF-43EA-ABB7-4882431E2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3186" y="681436"/>
              <a:ext cx="1329092" cy="1319990"/>
            </a:xfrm>
            <a:prstGeom prst="rect">
              <a:avLst/>
            </a:prstGeom>
          </p:spPr>
        </p:pic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660C42AA-8600-45E5-B4D9-62E01D90A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r="2801" b="-2"/>
            <a:stretch/>
          </p:blipFill>
          <p:spPr>
            <a:xfrm>
              <a:off x="8718263" y="705104"/>
              <a:ext cx="446044" cy="131113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6FAA701C-77CD-440D-BE0B-504491D0C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56105" y="1876157"/>
              <a:ext cx="458895" cy="131113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3A3C163-FAD7-4000-B144-1E1703AD0650}"/>
              </a:ext>
            </a:extLst>
          </p:cNvPr>
          <p:cNvGrpSpPr/>
          <p:nvPr/>
        </p:nvGrpSpPr>
        <p:grpSpPr>
          <a:xfrm>
            <a:off x="6825231" y="1265484"/>
            <a:ext cx="817531" cy="685651"/>
            <a:chOff x="6825231" y="1265484"/>
            <a:chExt cx="817531" cy="685651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FE935E3A-E384-4005-86ED-A51A10538039}"/>
                </a:ext>
              </a:extLst>
            </p:cNvPr>
            <p:cNvSpPr/>
            <p:nvPr/>
          </p:nvSpPr>
          <p:spPr>
            <a:xfrm>
              <a:off x="7154414" y="1265484"/>
              <a:ext cx="146319" cy="14631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dist="25400" dir="2700000" algn="tl" rotWithShape="0">
                <a:srgbClr val="F77F3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390EABD-055B-4888-8A09-531551E7E5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7573" y="1455897"/>
              <a:ext cx="1" cy="244563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8A0A41A4-5DC5-43EA-9591-EE99777ED980}"/>
                </a:ext>
              </a:extLst>
            </p:cNvPr>
            <p:cNvSpPr/>
            <p:nvPr/>
          </p:nvSpPr>
          <p:spPr>
            <a:xfrm>
              <a:off x="6825231" y="1751850"/>
              <a:ext cx="817531" cy="19928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14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Mountain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00255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20DE7D6-04AF-4917-80C0-41898647C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6"/>
            <a:ext cx="9906000" cy="6849569"/>
          </a:xfrm>
          <a:prstGeom prst="rect">
            <a:avLst/>
          </a:prstGeom>
        </p:spPr>
      </p:pic>
      <p:pic>
        <p:nvPicPr>
          <p:cNvPr id="175" name="그림 174">
            <a:extLst>
              <a:ext uri="{FF2B5EF4-FFF2-40B4-BE49-F238E27FC236}">
                <a16:creationId xmlns:a16="http://schemas.microsoft.com/office/drawing/2014/main" id="{503B5769-E0D4-4533-AAE7-981A24996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666" y="553997"/>
            <a:ext cx="3462828" cy="32799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C14E0F-7013-4D90-B724-61D7BFF3A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210" y="553997"/>
            <a:ext cx="3462828" cy="327993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378D6E2-38AA-4502-BDF5-60D4D912D032}"/>
              </a:ext>
            </a:extLst>
          </p:cNvPr>
          <p:cNvGrpSpPr/>
          <p:nvPr/>
        </p:nvGrpSpPr>
        <p:grpSpPr>
          <a:xfrm>
            <a:off x="2540497" y="1041950"/>
            <a:ext cx="2656255" cy="2354292"/>
            <a:chOff x="3537370" y="378292"/>
            <a:chExt cx="2656255" cy="235429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E940E90-D5F1-459E-A880-42F10FA7FA05}"/>
                </a:ext>
              </a:extLst>
            </p:cNvPr>
            <p:cNvSpPr/>
            <p:nvPr/>
          </p:nvSpPr>
          <p:spPr>
            <a:xfrm>
              <a:off x="3537370" y="2142382"/>
              <a:ext cx="583814" cy="278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500"/>
                </a:lnSpc>
                <a:spcBef>
                  <a:spcPct val="0"/>
                </a:spcBef>
              </a:pPr>
              <a:r>
                <a:rPr lang="ko-KR" altLang="en-US" sz="11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비상금</a:t>
              </a:r>
              <a:endParaRPr lang="en-US" altLang="ko-KR" sz="1100" dirty="0">
                <a:ln w="22225">
                  <a:solidFill>
                    <a:srgbClr val="F77F3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+mj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C10BBE2-0783-477E-9171-68923F02541F}"/>
                </a:ext>
              </a:extLst>
            </p:cNvPr>
            <p:cNvCxnSpPr/>
            <p:nvPr/>
          </p:nvCxnSpPr>
          <p:spPr>
            <a:xfrm>
              <a:off x="4052258" y="2281843"/>
              <a:ext cx="1416050" cy="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부제목 2">
              <a:extLst>
                <a:ext uri="{FF2B5EF4-FFF2-40B4-BE49-F238E27FC236}">
                  <a16:creationId xmlns:a16="http://schemas.microsoft.com/office/drawing/2014/main" id="{CF6C5EE5-F56B-4EED-8D8F-82EA03679CC4}"/>
                </a:ext>
              </a:extLst>
            </p:cNvPr>
            <p:cNvSpPr txBox="1">
              <a:spLocks/>
            </p:cNvSpPr>
            <p:nvPr/>
          </p:nvSpPr>
          <p:spPr>
            <a:xfrm>
              <a:off x="5476762" y="2157386"/>
              <a:ext cx="716863" cy="24891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100,000</a:t>
              </a:r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6062748-89CA-49AE-8337-BF827EA8B646}"/>
                </a:ext>
              </a:extLst>
            </p:cNvPr>
            <p:cNvSpPr/>
            <p:nvPr/>
          </p:nvSpPr>
          <p:spPr>
            <a:xfrm>
              <a:off x="3537370" y="2453661"/>
              <a:ext cx="583814" cy="278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500"/>
                </a:lnSpc>
                <a:spcBef>
                  <a:spcPct val="0"/>
                </a:spcBef>
              </a:pPr>
              <a:r>
                <a:rPr lang="ko-KR" altLang="en-US" sz="11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입장료</a:t>
              </a:r>
              <a:endParaRPr lang="en-US" altLang="ko-KR" sz="1100" dirty="0">
                <a:ln w="22225">
                  <a:solidFill>
                    <a:srgbClr val="F77F3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+mj-cs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AB8A603-D387-4CC5-97A3-4FE242510A22}"/>
                </a:ext>
              </a:extLst>
            </p:cNvPr>
            <p:cNvCxnSpPr/>
            <p:nvPr/>
          </p:nvCxnSpPr>
          <p:spPr>
            <a:xfrm>
              <a:off x="4052258" y="2593122"/>
              <a:ext cx="1416050" cy="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부제목 2">
              <a:extLst>
                <a:ext uri="{FF2B5EF4-FFF2-40B4-BE49-F238E27FC236}">
                  <a16:creationId xmlns:a16="http://schemas.microsoft.com/office/drawing/2014/main" id="{A30CAD91-4370-474E-8D38-B9F8B0E6F1FE}"/>
                </a:ext>
              </a:extLst>
            </p:cNvPr>
            <p:cNvSpPr txBox="1">
              <a:spLocks/>
            </p:cNvSpPr>
            <p:nvPr/>
          </p:nvSpPr>
          <p:spPr>
            <a:xfrm>
              <a:off x="5476761" y="2468665"/>
              <a:ext cx="716863" cy="24891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100,000</a:t>
              </a:r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CA4CD95-F962-4CAD-991B-650A215DE45D}"/>
                </a:ext>
              </a:extLst>
            </p:cNvPr>
            <p:cNvSpPr/>
            <p:nvPr/>
          </p:nvSpPr>
          <p:spPr>
            <a:xfrm>
              <a:off x="3537370" y="1857772"/>
              <a:ext cx="716863" cy="278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500"/>
                </a:lnSpc>
                <a:spcBef>
                  <a:spcPct val="0"/>
                </a:spcBef>
              </a:pPr>
              <a:r>
                <a:rPr lang="ko-KR" altLang="en-US" sz="11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액티비티</a:t>
              </a:r>
              <a:endParaRPr lang="en-US" altLang="ko-KR" sz="1100" dirty="0">
                <a:ln w="22225">
                  <a:solidFill>
                    <a:srgbClr val="F77F3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+mj-cs"/>
              </a:endParaRPr>
            </a:p>
          </p:txBody>
        </p:sp>
        <p:sp>
          <p:nvSpPr>
            <p:cNvPr id="80" name="부제목 2">
              <a:extLst>
                <a:ext uri="{FF2B5EF4-FFF2-40B4-BE49-F238E27FC236}">
                  <a16:creationId xmlns:a16="http://schemas.microsoft.com/office/drawing/2014/main" id="{B3C767EA-D919-4B60-BE6A-F9D08D220CE3}"/>
                </a:ext>
              </a:extLst>
            </p:cNvPr>
            <p:cNvSpPr txBox="1">
              <a:spLocks/>
            </p:cNvSpPr>
            <p:nvPr/>
          </p:nvSpPr>
          <p:spPr>
            <a:xfrm>
              <a:off x="5476761" y="1872776"/>
              <a:ext cx="716863" cy="24891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150,000</a:t>
              </a:r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D920C5E-578E-4DF2-9A45-4192279D3194}"/>
                </a:ext>
              </a:extLst>
            </p:cNvPr>
            <p:cNvSpPr/>
            <p:nvPr/>
          </p:nvSpPr>
          <p:spPr>
            <a:xfrm>
              <a:off x="3537370" y="923935"/>
              <a:ext cx="583814" cy="278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500"/>
                </a:lnSpc>
                <a:spcBef>
                  <a:spcPct val="0"/>
                </a:spcBef>
              </a:pPr>
              <a:r>
                <a:rPr lang="ko-KR" altLang="en-US" sz="11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교통비</a:t>
              </a:r>
              <a:endParaRPr lang="en-US" altLang="ko-KR" sz="1100" dirty="0">
                <a:ln w="22225">
                  <a:solidFill>
                    <a:srgbClr val="F77F3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+mj-cs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0D08575-13E7-4A3F-A9F4-D44854DEDA10}"/>
                </a:ext>
              </a:extLst>
            </p:cNvPr>
            <p:cNvCxnSpPr/>
            <p:nvPr/>
          </p:nvCxnSpPr>
          <p:spPr>
            <a:xfrm>
              <a:off x="4052258" y="1063396"/>
              <a:ext cx="1416050" cy="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부제목 2">
              <a:extLst>
                <a:ext uri="{FF2B5EF4-FFF2-40B4-BE49-F238E27FC236}">
                  <a16:creationId xmlns:a16="http://schemas.microsoft.com/office/drawing/2014/main" id="{8180B051-5F19-469A-9206-C3B70E78333C}"/>
                </a:ext>
              </a:extLst>
            </p:cNvPr>
            <p:cNvSpPr txBox="1">
              <a:spLocks/>
            </p:cNvSpPr>
            <p:nvPr/>
          </p:nvSpPr>
          <p:spPr>
            <a:xfrm>
              <a:off x="5476761" y="938939"/>
              <a:ext cx="716863" cy="24891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450,000</a:t>
              </a:r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836CEF1-09A5-46CE-AD2F-114F8CE5383F}"/>
                </a:ext>
              </a:extLst>
            </p:cNvPr>
            <p:cNvSpPr/>
            <p:nvPr/>
          </p:nvSpPr>
          <p:spPr>
            <a:xfrm>
              <a:off x="3537370" y="1235214"/>
              <a:ext cx="583814" cy="278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500"/>
                </a:lnSpc>
                <a:spcBef>
                  <a:spcPct val="0"/>
                </a:spcBef>
              </a:pPr>
              <a:r>
                <a:rPr lang="ko-KR" altLang="en-US" sz="110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간식비</a:t>
              </a:r>
              <a:endParaRPr lang="en-US" altLang="ko-KR" sz="1100" dirty="0">
                <a:ln w="22225">
                  <a:solidFill>
                    <a:srgbClr val="F77F3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+mj-cs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EE6C9817-5902-40A3-8E1B-4059A944F994}"/>
                </a:ext>
              </a:extLst>
            </p:cNvPr>
            <p:cNvCxnSpPr/>
            <p:nvPr/>
          </p:nvCxnSpPr>
          <p:spPr>
            <a:xfrm>
              <a:off x="4052258" y="1374675"/>
              <a:ext cx="1416050" cy="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부제목 2">
              <a:extLst>
                <a:ext uri="{FF2B5EF4-FFF2-40B4-BE49-F238E27FC236}">
                  <a16:creationId xmlns:a16="http://schemas.microsoft.com/office/drawing/2014/main" id="{BFE2F8C8-2B23-4F7F-A4C0-EBD3347E646D}"/>
                </a:ext>
              </a:extLst>
            </p:cNvPr>
            <p:cNvSpPr txBox="1">
              <a:spLocks/>
            </p:cNvSpPr>
            <p:nvPr/>
          </p:nvSpPr>
          <p:spPr>
            <a:xfrm>
              <a:off x="5476761" y="1250218"/>
              <a:ext cx="716863" cy="24891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560,000</a:t>
              </a:r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8C974D7-0CEE-4DD5-AC2B-F2A82555B491}"/>
                </a:ext>
              </a:extLst>
            </p:cNvPr>
            <p:cNvSpPr/>
            <p:nvPr/>
          </p:nvSpPr>
          <p:spPr>
            <a:xfrm>
              <a:off x="3537370" y="1546493"/>
              <a:ext cx="583814" cy="278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1500"/>
                </a:lnSpc>
                <a:spcBef>
                  <a:spcPct val="0"/>
                </a:spcBef>
              </a:pPr>
              <a:r>
                <a:rPr lang="ko-KR" altLang="en-US" sz="11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rPr>
                <a:t>식사비</a:t>
              </a:r>
              <a:endParaRPr lang="en-US" altLang="ko-KR" sz="1100" dirty="0">
                <a:ln w="22225">
                  <a:solidFill>
                    <a:srgbClr val="F77F35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+mj-cs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213AE648-09DC-4C74-BEBC-759133A9E22C}"/>
                </a:ext>
              </a:extLst>
            </p:cNvPr>
            <p:cNvCxnSpPr/>
            <p:nvPr/>
          </p:nvCxnSpPr>
          <p:spPr>
            <a:xfrm>
              <a:off x="4052258" y="1685954"/>
              <a:ext cx="1416050" cy="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부제목 2">
              <a:extLst>
                <a:ext uri="{FF2B5EF4-FFF2-40B4-BE49-F238E27FC236}">
                  <a16:creationId xmlns:a16="http://schemas.microsoft.com/office/drawing/2014/main" id="{F87CEEB3-D1A4-4F67-B5B2-3220C0DAE7E7}"/>
                </a:ext>
              </a:extLst>
            </p:cNvPr>
            <p:cNvSpPr txBox="1">
              <a:spLocks/>
            </p:cNvSpPr>
            <p:nvPr/>
          </p:nvSpPr>
          <p:spPr>
            <a:xfrm>
              <a:off x="5476761" y="1561497"/>
              <a:ext cx="716863" cy="24891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rPr>
                <a:t>300,000</a:t>
              </a:r>
              <a:endParaRPr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75E47C99-8352-4574-B33E-FF31C6F09876}"/>
                </a:ext>
              </a:extLst>
            </p:cNvPr>
            <p:cNvCxnSpPr>
              <a:cxnSpLocks/>
            </p:cNvCxnSpPr>
            <p:nvPr/>
          </p:nvCxnSpPr>
          <p:spPr>
            <a:xfrm>
              <a:off x="4160208" y="1997233"/>
              <a:ext cx="1308100" cy="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F2D154F-1403-45AA-BBA7-4F44A56973F7}"/>
                </a:ext>
              </a:extLst>
            </p:cNvPr>
            <p:cNvSpPr/>
            <p:nvPr/>
          </p:nvSpPr>
          <p:spPr>
            <a:xfrm>
              <a:off x="4144146" y="378292"/>
              <a:ext cx="1442703" cy="2846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ko-KR" sz="20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rgbClr val="F77F35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The first day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AA1D1A-034B-47C2-8608-2D9A762C1DE5}"/>
              </a:ext>
            </a:extLst>
          </p:cNvPr>
          <p:cNvGrpSpPr/>
          <p:nvPr/>
        </p:nvGrpSpPr>
        <p:grpSpPr>
          <a:xfrm>
            <a:off x="6188953" y="1041950"/>
            <a:ext cx="2656254" cy="2354292"/>
            <a:chOff x="5331306" y="2096050"/>
            <a:chExt cx="2656254" cy="235429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A0AEC4C-60FE-4E6A-94BF-D57CE75841F4}"/>
                </a:ext>
              </a:extLst>
            </p:cNvPr>
            <p:cNvGrpSpPr/>
            <p:nvPr/>
          </p:nvGrpSpPr>
          <p:grpSpPr>
            <a:xfrm>
              <a:off x="5331306" y="2096050"/>
              <a:ext cx="2656254" cy="2354292"/>
              <a:chOff x="6480595" y="378292"/>
              <a:chExt cx="2656254" cy="2354292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2BC477F0-E5D2-4CC9-98B8-436CA5891B35}"/>
                  </a:ext>
                </a:extLst>
              </p:cNvPr>
              <p:cNvSpPr/>
              <p:nvPr/>
            </p:nvSpPr>
            <p:spPr>
              <a:xfrm>
                <a:off x="6480595" y="2142382"/>
                <a:ext cx="583814" cy="278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500"/>
                  </a:lnSpc>
                  <a:spcBef>
                    <a:spcPct val="0"/>
                  </a:spcBef>
                </a:pPr>
                <a:r>
                  <a:rPr lang="ko-KR" altLang="en-US" sz="1100" dirty="0">
                    <a:ln w="22225">
                      <a:solidFill>
                        <a:srgbClr val="F77F35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  <a:cs typeface="+mj-cs"/>
                  </a:rPr>
                  <a:t>비상금</a:t>
                </a:r>
                <a:endParaRPr lang="en-US" altLang="ko-KR" sz="11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endParaRPr>
              </a:p>
            </p:txBody>
          </p: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41526D1C-75E9-4B18-B042-26AFF536B3F6}"/>
                  </a:ext>
                </a:extLst>
              </p:cNvPr>
              <p:cNvCxnSpPr/>
              <p:nvPr/>
            </p:nvCxnSpPr>
            <p:spPr>
              <a:xfrm>
                <a:off x="6995483" y="2281843"/>
                <a:ext cx="1416050" cy="0"/>
              </a:xfrm>
              <a:prstGeom prst="line">
                <a:avLst/>
              </a:prstGeom>
              <a:ln w="12700" cap="rnd">
                <a:solidFill>
                  <a:schemeClr val="bg1">
                    <a:lumMod val="6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부제목 2">
                <a:extLst>
                  <a:ext uri="{FF2B5EF4-FFF2-40B4-BE49-F238E27FC236}">
                    <a16:creationId xmlns:a16="http://schemas.microsoft.com/office/drawing/2014/main" id="{E89F24CE-027C-4A31-93D5-E9FD3E949A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9986" y="2157386"/>
                <a:ext cx="716863" cy="24891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OTF" panose="02020603020101020101" pitchFamily="18" charset="-127"/>
                    <a:ea typeface="나눔바른고딕OTF" panose="02020603020101020101" pitchFamily="18" charset="-127"/>
                    <a:cs typeface="+mj-cs"/>
                  </a:rPr>
                  <a:t>450,000</a:t>
                </a:r>
                <a:endPara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303A453B-776B-4A7F-946B-C7360FF95A1D}"/>
                  </a:ext>
                </a:extLst>
              </p:cNvPr>
              <p:cNvSpPr/>
              <p:nvPr/>
            </p:nvSpPr>
            <p:spPr>
              <a:xfrm>
                <a:off x="6480595" y="2453661"/>
                <a:ext cx="583814" cy="278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500"/>
                  </a:lnSpc>
                  <a:spcBef>
                    <a:spcPct val="0"/>
                  </a:spcBef>
                </a:pPr>
                <a:r>
                  <a:rPr lang="ko-KR" altLang="en-US" sz="1100" dirty="0">
                    <a:ln w="22225">
                      <a:solidFill>
                        <a:srgbClr val="F77F35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  <a:cs typeface="+mj-cs"/>
                  </a:rPr>
                  <a:t>입장료</a:t>
                </a:r>
                <a:endParaRPr lang="en-US" altLang="ko-KR" sz="11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endParaRPr>
              </a:p>
            </p:txBody>
          </p: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FCFDAE54-D62F-490F-BBB9-9AB4E2F628D6}"/>
                  </a:ext>
                </a:extLst>
              </p:cNvPr>
              <p:cNvCxnSpPr/>
              <p:nvPr/>
            </p:nvCxnSpPr>
            <p:spPr>
              <a:xfrm>
                <a:off x="6995483" y="2593122"/>
                <a:ext cx="1416050" cy="0"/>
              </a:xfrm>
              <a:prstGeom prst="line">
                <a:avLst/>
              </a:prstGeom>
              <a:ln w="12700" cap="rnd">
                <a:solidFill>
                  <a:schemeClr val="bg1">
                    <a:lumMod val="6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부제목 2">
                <a:extLst>
                  <a:ext uri="{FF2B5EF4-FFF2-40B4-BE49-F238E27FC236}">
                    <a16:creationId xmlns:a16="http://schemas.microsoft.com/office/drawing/2014/main" id="{4C234E53-04BE-449F-9708-13790C4C86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9986" y="2468665"/>
                <a:ext cx="716863" cy="24891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OTF" panose="02020603020101020101" pitchFamily="18" charset="-127"/>
                    <a:ea typeface="나눔바른고딕OTF" panose="02020603020101020101" pitchFamily="18" charset="-127"/>
                    <a:cs typeface="+mj-cs"/>
                  </a:rPr>
                  <a:t>100,000</a:t>
                </a:r>
                <a:endPara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5C174898-4EF7-4053-883E-33A539F57EBD}"/>
                  </a:ext>
                </a:extLst>
              </p:cNvPr>
              <p:cNvSpPr/>
              <p:nvPr/>
            </p:nvSpPr>
            <p:spPr>
              <a:xfrm>
                <a:off x="6480595" y="1857772"/>
                <a:ext cx="716863" cy="278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500"/>
                  </a:lnSpc>
                  <a:spcBef>
                    <a:spcPct val="0"/>
                  </a:spcBef>
                </a:pPr>
                <a:r>
                  <a:rPr lang="ko-KR" altLang="en-US" sz="1100" dirty="0">
                    <a:ln w="22225">
                      <a:solidFill>
                        <a:srgbClr val="F77F35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  <a:cs typeface="+mj-cs"/>
                  </a:rPr>
                  <a:t>액티비티</a:t>
                </a:r>
                <a:endParaRPr lang="en-US" altLang="ko-KR" sz="11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endParaRPr>
              </a:p>
            </p:txBody>
          </p:sp>
          <p:sp>
            <p:nvSpPr>
              <p:cNvPr id="126" name="부제목 2">
                <a:extLst>
                  <a:ext uri="{FF2B5EF4-FFF2-40B4-BE49-F238E27FC236}">
                    <a16:creationId xmlns:a16="http://schemas.microsoft.com/office/drawing/2014/main" id="{E639C49B-29CA-4DBD-8C65-66656C483D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9986" y="1872776"/>
                <a:ext cx="716863" cy="24891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OTF" panose="02020603020101020101" pitchFamily="18" charset="-127"/>
                    <a:ea typeface="나눔바른고딕OTF" panose="02020603020101020101" pitchFamily="18" charset="-127"/>
                    <a:cs typeface="+mj-cs"/>
                  </a:rPr>
                  <a:t>150,000</a:t>
                </a:r>
                <a:endPara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164C394A-B7FD-4F9D-98F6-7F87F9C4A688}"/>
                  </a:ext>
                </a:extLst>
              </p:cNvPr>
              <p:cNvSpPr/>
              <p:nvPr/>
            </p:nvSpPr>
            <p:spPr>
              <a:xfrm>
                <a:off x="6480595" y="923935"/>
                <a:ext cx="583814" cy="278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500"/>
                  </a:lnSpc>
                  <a:spcBef>
                    <a:spcPct val="0"/>
                  </a:spcBef>
                </a:pPr>
                <a:r>
                  <a:rPr lang="ko-KR" altLang="en-US" sz="1100" dirty="0">
                    <a:ln w="22225">
                      <a:solidFill>
                        <a:srgbClr val="F77F35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  <a:cs typeface="+mj-cs"/>
                  </a:rPr>
                  <a:t>교통비</a:t>
                </a:r>
                <a:endParaRPr lang="en-US" altLang="ko-KR" sz="11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endParaRPr>
              </a:p>
            </p:txBody>
          </p: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02B3F543-1E83-4A8A-9CCE-B135852F2A07}"/>
                  </a:ext>
                </a:extLst>
              </p:cNvPr>
              <p:cNvCxnSpPr/>
              <p:nvPr/>
            </p:nvCxnSpPr>
            <p:spPr>
              <a:xfrm>
                <a:off x="6995483" y="1063396"/>
                <a:ext cx="1416050" cy="0"/>
              </a:xfrm>
              <a:prstGeom prst="line">
                <a:avLst/>
              </a:prstGeom>
              <a:ln w="12700" cap="rnd">
                <a:solidFill>
                  <a:schemeClr val="bg1">
                    <a:lumMod val="6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부제목 2">
                <a:extLst>
                  <a:ext uri="{FF2B5EF4-FFF2-40B4-BE49-F238E27FC236}">
                    <a16:creationId xmlns:a16="http://schemas.microsoft.com/office/drawing/2014/main" id="{6CB535F3-A31C-4773-8A92-1D9F84C42B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9986" y="938939"/>
                <a:ext cx="716863" cy="24891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OTF" panose="02020603020101020101" pitchFamily="18" charset="-127"/>
                    <a:ea typeface="나눔바른고딕OTF" panose="02020603020101020101" pitchFamily="18" charset="-127"/>
                    <a:cs typeface="+mj-cs"/>
                  </a:rPr>
                  <a:t>450,000</a:t>
                </a:r>
                <a:endPara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CD3692E-0F2D-434D-B67A-1AD215DE99B8}"/>
                  </a:ext>
                </a:extLst>
              </p:cNvPr>
              <p:cNvSpPr/>
              <p:nvPr/>
            </p:nvSpPr>
            <p:spPr>
              <a:xfrm>
                <a:off x="6480595" y="1235214"/>
                <a:ext cx="583814" cy="278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500"/>
                  </a:lnSpc>
                  <a:spcBef>
                    <a:spcPct val="0"/>
                  </a:spcBef>
                </a:pPr>
                <a:r>
                  <a:rPr lang="ko-KR" altLang="en-US" sz="1100">
                    <a:ln w="22225">
                      <a:solidFill>
                        <a:srgbClr val="F77F35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  <a:cs typeface="+mj-cs"/>
                  </a:rPr>
                  <a:t>간식비</a:t>
                </a:r>
                <a:endParaRPr lang="en-US" altLang="ko-KR" sz="11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endParaRPr>
              </a:p>
            </p:txBody>
          </p: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6F6B29F2-8257-40FF-BCC7-9A7C9D62E498}"/>
                  </a:ext>
                </a:extLst>
              </p:cNvPr>
              <p:cNvCxnSpPr/>
              <p:nvPr/>
            </p:nvCxnSpPr>
            <p:spPr>
              <a:xfrm>
                <a:off x="6995483" y="1374675"/>
                <a:ext cx="1416050" cy="0"/>
              </a:xfrm>
              <a:prstGeom prst="line">
                <a:avLst/>
              </a:prstGeom>
              <a:ln w="12700" cap="rnd">
                <a:solidFill>
                  <a:schemeClr val="bg1">
                    <a:lumMod val="6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부제목 2">
                <a:extLst>
                  <a:ext uri="{FF2B5EF4-FFF2-40B4-BE49-F238E27FC236}">
                    <a16:creationId xmlns:a16="http://schemas.microsoft.com/office/drawing/2014/main" id="{72A9B430-6ECF-4E0B-BAEB-ADE6CFC5E1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9986" y="1250218"/>
                <a:ext cx="716863" cy="24891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OTF" panose="02020603020101020101" pitchFamily="18" charset="-127"/>
                    <a:ea typeface="나눔바른고딕OTF" panose="02020603020101020101" pitchFamily="18" charset="-127"/>
                    <a:cs typeface="+mj-cs"/>
                  </a:rPr>
                  <a:t>560,000</a:t>
                </a:r>
                <a:endPara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DA53C4C2-A3AC-4507-AAFB-5CCA8F2C005E}"/>
                  </a:ext>
                </a:extLst>
              </p:cNvPr>
              <p:cNvSpPr/>
              <p:nvPr/>
            </p:nvSpPr>
            <p:spPr>
              <a:xfrm>
                <a:off x="6480595" y="1546493"/>
                <a:ext cx="583814" cy="278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1500"/>
                  </a:lnSpc>
                  <a:spcBef>
                    <a:spcPct val="0"/>
                  </a:spcBef>
                </a:pPr>
                <a:r>
                  <a:rPr lang="ko-KR" altLang="en-US" sz="1100" dirty="0">
                    <a:ln w="22225">
                      <a:solidFill>
                        <a:srgbClr val="F77F35"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  <a:cs typeface="+mj-cs"/>
                  </a:rPr>
                  <a:t>식사비</a:t>
                </a:r>
                <a:endParaRPr lang="en-US" altLang="ko-KR" sz="1100" dirty="0">
                  <a:ln w="22225">
                    <a:solidFill>
                      <a:srgbClr val="F77F35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  <a:cs typeface="+mj-cs"/>
                </a:endParaRPr>
              </a:p>
            </p:txBody>
          </p: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8148BAC-9698-4587-8BEF-AD9C066C467A}"/>
                  </a:ext>
                </a:extLst>
              </p:cNvPr>
              <p:cNvCxnSpPr/>
              <p:nvPr/>
            </p:nvCxnSpPr>
            <p:spPr>
              <a:xfrm>
                <a:off x="6995483" y="1685954"/>
                <a:ext cx="1416050" cy="0"/>
              </a:xfrm>
              <a:prstGeom prst="line">
                <a:avLst/>
              </a:prstGeom>
              <a:ln w="12700" cap="rnd">
                <a:solidFill>
                  <a:schemeClr val="bg1">
                    <a:lumMod val="6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부제목 2">
                <a:extLst>
                  <a:ext uri="{FF2B5EF4-FFF2-40B4-BE49-F238E27FC236}">
                    <a16:creationId xmlns:a16="http://schemas.microsoft.com/office/drawing/2014/main" id="{8654EA11-2AEC-4920-9EB6-56FDBC6181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9986" y="1561497"/>
                <a:ext cx="716863" cy="24891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OTF" panose="02020603020101020101" pitchFamily="18" charset="-127"/>
                    <a:ea typeface="나눔바른고딕OTF" panose="02020603020101020101" pitchFamily="18" charset="-127"/>
                    <a:cs typeface="+mj-cs"/>
                  </a:rPr>
                  <a:t>300,000</a:t>
                </a:r>
                <a:endPara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OTF" panose="02020603020101020101" pitchFamily="18" charset="-127"/>
                  <a:ea typeface="나눔바른고딕OTF" panose="02020603020101020101" pitchFamily="18" charset="-127"/>
                  <a:cs typeface="+mj-cs"/>
                </a:endParaRPr>
              </a:p>
            </p:txBody>
          </p: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7B977D0-46AC-4CF0-9D85-625E6A5F1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3433" y="1997233"/>
                <a:ext cx="1308100" cy="0"/>
              </a:xfrm>
              <a:prstGeom prst="line">
                <a:avLst/>
              </a:prstGeom>
              <a:ln w="12700" cap="rnd">
                <a:solidFill>
                  <a:schemeClr val="bg1">
                    <a:lumMod val="6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5F1720F2-32DB-41E1-B51A-7D946C85860D}"/>
                  </a:ext>
                </a:extLst>
              </p:cNvPr>
              <p:cNvSpPr/>
              <p:nvPr/>
            </p:nvSpPr>
            <p:spPr>
              <a:xfrm>
                <a:off x="6893408" y="378292"/>
                <a:ext cx="1830629" cy="284693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ko-KR" sz="2000" dirty="0">
                    <a:ln w="22225">
                      <a:solidFill>
                        <a:srgbClr val="F77F35">
                          <a:alpha val="0"/>
                        </a:srgbClr>
                      </a:solidFill>
                    </a:ln>
                    <a:solidFill>
                      <a:srgbClr val="F77F35"/>
                    </a:solidFill>
                    <a:latin typeface="나눔고딕OTF ExtraBold" panose="020D0904000000000000" pitchFamily="34" charset="-127"/>
                    <a:ea typeface="나눔고딕OTF ExtraBold" panose="020D0904000000000000" pitchFamily="34" charset="-127"/>
                  </a:rPr>
                  <a:t>The second day</a:t>
                </a:r>
              </a:p>
            </p:txBody>
          </p:sp>
        </p:grp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F1448EE2-1CA0-4AEC-8095-E9053EF8FC50}"/>
                </a:ext>
              </a:extLst>
            </p:cNvPr>
            <p:cNvCxnSpPr>
              <a:cxnSpLocks/>
            </p:cNvCxnSpPr>
            <p:nvPr/>
          </p:nvCxnSpPr>
          <p:spPr>
            <a:xfrm>
              <a:off x="5432506" y="2485831"/>
              <a:ext cx="245385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7710C35-8F24-4EAD-AD92-25970F77EA40}"/>
              </a:ext>
            </a:extLst>
          </p:cNvPr>
          <p:cNvSpPr/>
          <p:nvPr/>
        </p:nvSpPr>
        <p:spPr>
          <a:xfrm>
            <a:off x="2267159" y="4882509"/>
            <a:ext cx="4839879" cy="1531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  <a:spcBef>
                <a:spcPct val="0"/>
              </a:spcBef>
            </a:pP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교통비 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: 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인천공항 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– </a:t>
            </a:r>
            <a:r>
              <a:rPr lang="ko-KR" altLang="en-US" sz="1050" dirty="0" err="1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다낭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 공항 왕복 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300.000 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택시 및 대중 교통 비용 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:100,00</a:t>
            </a:r>
          </a:p>
          <a:p>
            <a:pPr>
              <a:lnSpc>
                <a:spcPts val="1500"/>
              </a:lnSpc>
              <a:spcBef>
                <a:spcPct val="0"/>
              </a:spcBef>
            </a:pP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식사 비용 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: 0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레스토랑 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50,000 △ 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레스토랑 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50,000 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간식비용 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: 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야시장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  <a:cs typeface="+mj-cs"/>
              </a:rPr>
              <a:t>50,000</a:t>
            </a:r>
          </a:p>
          <a:p>
            <a:pPr>
              <a:lnSpc>
                <a:spcPts val="1500"/>
              </a:lnSpc>
              <a:spcBef>
                <a:spcPct val="0"/>
              </a:spcBef>
            </a:pPr>
            <a:r>
              <a:rPr lang="ko-KR" altLang="en-US" sz="1050" dirty="0" err="1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엑티비티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50" dirty="0" err="1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페러글라이딩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50,000 </a:t>
            </a:r>
            <a:r>
              <a:rPr lang="ko-KR" altLang="en-US" sz="1050" dirty="0" err="1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레프팅투어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50,000 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입장료 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00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성당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20,000 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▲▲박물관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20,000 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간식비용 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야시장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50,000 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간식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50,000</a:t>
            </a:r>
          </a:p>
          <a:p>
            <a:pPr>
              <a:lnSpc>
                <a:spcPts val="1500"/>
              </a:lnSpc>
              <a:spcBef>
                <a:spcPct val="0"/>
              </a:spcBef>
            </a:pPr>
            <a:endParaRPr lang="en-US" altLang="ko-KR" sz="1050" dirty="0">
              <a:ln w="12700"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>
              <a:lnSpc>
                <a:spcPts val="1500"/>
              </a:lnSpc>
              <a:spcBef>
                <a:spcPct val="0"/>
              </a:spcBef>
            </a:pPr>
            <a:r>
              <a:rPr lang="ko-KR" altLang="en-US" sz="1050" dirty="0" err="1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엑티비티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50" dirty="0" err="1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페러글라이딩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50,000 </a:t>
            </a:r>
            <a:r>
              <a:rPr lang="ko-KR" altLang="en-US" sz="1050" dirty="0" err="1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레프팅투어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50,000 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입장료 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00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성당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20,000 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▲▲박물관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20,000 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간식비용 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야시장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50,000 </a:t>
            </a:r>
            <a:r>
              <a:rPr lang="ko-KR" altLang="en-US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간식</a:t>
            </a:r>
            <a:r>
              <a:rPr lang="en-US" altLang="ko-KR" sz="1050" dirty="0">
                <a:ln w="12700">
                  <a:solidFill>
                    <a:schemeClr val="tx1">
                      <a:alpha val="0"/>
                    </a:schemeClr>
                  </a:solidFill>
                </a:ln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50,000</a:t>
            </a:r>
          </a:p>
          <a:p>
            <a:pPr>
              <a:lnSpc>
                <a:spcPts val="1500"/>
              </a:lnSpc>
              <a:spcBef>
                <a:spcPct val="0"/>
              </a:spcBef>
            </a:pPr>
            <a:endParaRPr lang="en-US" altLang="ko-KR" sz="1050" dirty="0">
              <a:ln w="12700">
                <a:solidFill>
                  <a:schemeClr val="tx1">
                    <a:alpha val="0"/>
                  </a:schemeClr>
                </a:solidFill>
              </a:ln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6827E61-82CF-4BE0-B93F-CB8AAFE71583}"/>
              </a:ext>
            </a:extLst>
          </p:cNvPr>
          <p:cNvSpPr/>
          <p:nvPr/>
        </p:nvSpPr>
        <p:spPr>
          <a:xfrm>
            <a:off x="2267160" y="4187949"/>
            <a:ext cx="2140009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dirty="0">
                <a:ln w="22225">
                  <a:solidFill>
                    <a:srgbClr val="F77F35">
                      <a:alpha val="0"/>
                    </a:srgbClr>
                  </a:solidFill>
                </a:ln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여행 경비 세부사항 </a:t>
            </a:r>
          </a:p>
        </p:txBody>
      </p:sp>
    </p:spTree>
    <p:extLst>
      <p:ext uri="{BB962C8B-B14F-4D97-AF65-F5344CB8AC3E}">
        <p14:creationId xmlns:p14="http://schemas.microsoft.com/office/powerpoint/2010/main" val="39374840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18ED34C5-89D9-437B-99EA-FA5C7FD65E53}"/>
              </a:ext>
            </a:extLst>
          </p:cNvPr>
          <p:cNvSpPr txBox="1"/>
          <p:nvPr/>
        </p:nvSpPr>
        <p:spPr>
          <a:xfrm>
            <a:off x="2648523" y="1079394"/>
            <a:ext cx="4608954" cy="775597"/>
          </a:xfrm>
          <a:prstGeom prst="rect">
            <a:avLst/>
          </a:prstGeom>
          <a:noFill/>
          <a:ln w="12700">
            <a:solidFill>
              <a:srgbClr val="004A82">
                <a:alpha val="0"/>
              </a:srgb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4800" spc="-150" dirty="0">
                <a:ln w="22225">
                  <a:solidFill>
                    <a:schemeClr val="tx1">
                      <a:alpha val="0"/>
                    </a:schemeClr>
                  </a:solidFill>
                </a:ln>
                <a:solidFill>
                  <a:srgbClr val="F77F35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  <a:cs typeface="+mj-cs"/>
              </a:rPr>
              <a:t>Have a good trip</a:t>
            </a:r>
          </a:p>
        </p:txBody>
      </p:sp>
    </p:spTree>
    <p:extLst>
      <p:ext uri="{BB962C8B-B14F-4D97-AF65-F5344CB8AC3E}">
        <p14:creationId xmlns:p14="http://schemas.microsoft.com/office/powerpoint/2010/main" val="6547050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ABD9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19443</TotalTime>
  <Words>339</Words>
  <Application>Microsoft Office PowerPoint</Application>
  <PresentationFormat>A4 용지(210x297mm)</PresentationFormat>
  <Paragraphs>87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나눔고딕</vt:lpstr>
      <vt:lpstr>나눔고딕OTF</vt:lpstr>
      <vt:lpstr>나눔고딕OTF ExtraBold</vt:lpstr>
      <vt:lpstr>나눔바른고딕OTF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국민안전을 위한 포장파손 교통사고 제로화</dc:title>
  <dc:creator>user</dc:creator>
  <cp:lastModifiedBy>zer540</cp:lastModifiedBy>
  <cp:revision>951</cp:revision>
  <cp:lastPrinted>2017-10-17T09:01:27Z</cp:lastPrinted>
  <dcterms:created xsi:type="dcterms:W3CDTF">2017-09-13T01:48:25Z</dcterms:created>
  <dcterms:modified xsi:type="dcterms:W3CDTF">2022-07-27T06:39:59Z</dcterms:modified>
</cp:coreProperties>
</file>