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4"/>
  </p:notesMasterIdLst>
  <p:sldIdLst>
    <p:sldId id="259" r:id="rId2"/>
    <p:sldId id="262" r:id="rId3"/>
    <p:sldId id="294" r:id="rId4"/>
    <p:sldId id="295" r:id="rId5"/>
    <p:sldId id="296" r:id="rId6"/>
    <p:sldId id="297" r:id="rId7"/>
    <p:sldId id="301" r:id="rId8"/>
    <p:sldId id="298" r:id="rId9"/>
    <p:sldId id="299" r:id="rId10"/>
    <p:sldId id="302" r:id="rId11"/>
    <p:sldId id="303" r:id="rId12"/>
    <p:sldId id="260" r:id="rId13"/>
  </p:sldIdLst>
  <p:sldSz cx="9144000" cy="5143500" type="screen16x9"/>
  <p:notesSz cx="6858000" cy="9144000"/>
  <p:embeddedFontLst>
    <p:embeddedFont>
      <p:font typeface="D2Coding" panose="020B0609020101020101" pitchFamily="49" charset="-127"/>
      <p:regular r:id="rId15"/>
      <p:bold r:id="rId16"/>
    </p:embeddedFont>
    <p:embeddedFont>
      <p:font typeface="Abel" panose="020B0600000101010101" charset="0"/>
      <p:regular r:id="rId17"/>
    </p:embeddedFont>
    <p:embeddedFont>
      <p:font typeface="Anaheim" panose="020B0600000101010101" charset="0"/>
      <p:regular r:id="rId18"/>
      <p:bold r:id="rId19"/>
    </p:embeddedFont>
    <p:embeddedFont>
      <p:font typeface="Anton" pitchFamily="2" charset="0"/>
      <p:regular r:id="rId20"/>
    </p:embeddedFont>
    <p:embeddedFont>
      <p:font typeface="Josefin Sans" pitchFamily="2" charset="0"/>
      <p:regular r:id="rId21"/>
      <p:bold r:id="rId22"/>
      <p:italic r:id="rId23"/>
      <p:boldItalic r:id="rId24"/>
    </p:embeddedFont>
    <p:embeddedFont>
      <p:font typeface="Staatliches" panose="020B0600000101010101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227">
          <p15:clr>
            <a:srgbClr val="9AA0A6"/>
          </p15:clr>
        </p15:guide>
        <p15:guide id="2" orient="horz" pos="2971">
          <p15:clr>
            <a:srgbClr val="9AA0A6"/>
          </p15:clr>
        </p15:guide>
        <p15:guide id="3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27A679-BED4-435F-B410-925D23C11245}">
  <a:tblStyle styleId="{DB27A679-BED4-435F-B410-925D23C112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387" autoAdjust="0"/>
  </p:normalViewPr>
  <p:slideViewPr>
    <p:cSldViewPr snapToGrid="0">
      <p:cViewPr varScale="1">
        <p:scale>
          <a:sx n="120" d="100"/>
          <a:sy n="120" d="100"/>
        </p:scale>
        <p:origin x="96" y="144"/>
      </p:cViewPr>
      <p:guideLst>
        <p:guide pos="5227"/>
        <p:guide orient="horz" pos="29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564156046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564156046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광주와 울산의 생활용품 판매가 변동폭이 타 도시 대비 월등함 </a:t>
            </a:r>
            <a:r>
              <a:rPr lang="en-US" altLang="ko-KR" dirty="0"/>
              <a:t>or </a:t>
            </a:r>
            <a:r>
              <a:rPr lang="ko-KR" altLang="en-US" dirty="0" err="1"/>
              <a:t>타도시</a:t>
            </a:r>
            <a:r>
              <a:rPr lang="ko-KR" altLang="en-US" dirty="0"/>
              <a:t> 판매가 상승할 때</a:t>
            </a:r>
            <a:r>
              <a:rPr lang="en-US" altLang="ko-KR" dirty="0"/>
              <a:t>, </a:t>
            </a:r>
            <a:r>
              <a:rPr lang="ko-KR" altLang="en-US" dirty="0"/>
              <a:t>반대로 하락하기도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해당 도시 </a:t>
            </a:r>
            <a:r>
              <a:rPr lang="ko-KR" altLang="en-US" dirty="0" err="1">
                <a:sym typeface="Wingdings" panose="05000000000000000000" pitchFamily="2" charset="2"/>
              </a:rPr>
              <a:t>유류세</a:t>
            </a:r>
            <a:r>
              <a:rPr lang="ko-KR" altLang="en-US" dirty="0">
                <a:sym typeface="Wingdings" panose="05000000000000000000" pitchFamily="2" charset="2"/>
              </a:rPr>
              <a:t> 변동을 알 수 있다면</a:t>
            </a:r>
            <a:r>
              <a:rPr lang="en-US" altLang="ko-KR" dirty="0">
                <a:sym typeface="Wingdings" panose="05000000000000000000" pitchFamily="2" charset="2"/>
              </a:rPr>
              <a:t>….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ym typeface="Wingdings" panose="05000000000000000000" pitchFamily="2" charset="2"/>
              </a:rPr>
              <a:t>울산의 판매가가 </a:t>
            </a:r>
            <a:r>
              <a:rPr lang="en-US" altLang="ko-KR" dirty="0">
                <a:sym typeface="Wingdings" panose="05000000000000000000" pitchFamily="2" charset="2"/>
              </a:rPr>
              <a:t>7</a:t>
            </a:r>
            <a:r>
              <a:rPr lang="ko-KR" altLang="en-US" dirty="0">
                <a:sym typeface="Wingdings" panose="05000000000000000000" pitchFamily="2" charset="2"/>
              </a:rPr>
              <a:t>개 도시 중 최고 </a:t>
            </a:r>
            <a:r>
              <a:rPr lang="en-US" altLang="ko-KR" dirty="0">
                <a:sym typeface="Wingdings" panose="05000000000000000000" pitchFamily="2" charset="2"/>
              </a:rPr>
              <a:t>&amp; </a:t>
            </a:r>
            <a:r>
              <a:rPr lang="ko-KR" altLang="en-US" dirty="0">
                <a:sym typeface="Wingdings" panose="05000000000000000000" pitchFamily="2" charset="2"/>
              </a:rPr>
              <a:t>광주의 판매가가 하위권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판매가 상승폭이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개 도시에서 두드러지게 큰 폭으로 </a:t>
            </a:r>
            <a:r>
              <a:rPr lang="ko-KR" altLang="en-US" dirty="0" err="1">
                <a:sym typeface="Wingdings" panose="05000000000000000000" pitchFamily="2" charset="2"/>
              </a:rPr>
              <a:t>나타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13295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564156046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564156046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25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7d11bbb8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7d11bbb8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564156046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564156046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564156046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564156046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4979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564156046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564156046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2535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564156046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564156046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385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564156046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564156046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474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564156046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564156046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/>
              <a:t>2020</a:t>
            </a:r>
            <a:r>
              <a:rPr lang="ko-KR" altLang="en-US" sz="1100" dirty="0"/>
              <a:t>년 정부의 양적 완화 </a:t>
            </a:r>
            <a:r>
              <a:rPr lang="en-US" altLang="ko-KR" sz="1100" dirty="0">
                <a:sym typeface="Wingdings" panose="05000000000000000000" pitchFamily="2" charset="2"/>
              </a:rPr>
              <a:t> </a:t>
            </a:r>
            <a:endParaRPr lang="en-US" altLang="ko-KR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err="1"/>
              <a:t>유류세</a:t>
            </a:r>
            <a:r>
              <a:rPr lang="en-US" altLang="ko-KR" sz="1100" dirty="0"/>
              <a:t> </a:t>
            </a:r>
            <a:r>
              <a:rPr lang="ko-KR" altLang="en-US" sz="1100" dirty="0"/>
              <a:t>상승</a:t>
            </a:r>
            <a:r>
              <a:rPr lang="en-US" altLang="ko-KR" sz="1100" dirty="0"/>
              <a:t> </a:t>
            </a:r>
            <a:r>
              <a:rPr lang="ko-KR" altLang="en-US" sz="1100" dirty="0"/>
              <a:t>시작이 </a:t>
            </a:r>
            <a:r>
              <a:rPr lang="en-US" altLang="ko-KR" sz="1100" dirty="0"/>
              <a:t>2021</a:t>
            </a:r>
            <a:r>
              <a:rPr lang="ko-KR" altLang="en-US" sz="1100" dirty="0"/>
              <a:t>년</a:t>
            </a:r>
            <a:br>
              <a:rPr lang="en-US" altLang="ko-KR" sz="1100" dirty="0"/>
            </a:br>
            <a:br>
              <a:rPr lang="en-US" altLang="ko-KR" sz="1100" dirty="0"/>
            </a:br>
            <a:r>
              <a:rPr lang="ko-KR" altLang="en-US" sz="1100" dirty="0"/>
              <a:t>생활용품은 생산 후 각 지역으로 유통 과정을 거치고 판매됨</a:t>
            </a:r>
            <a:br>
              <a:rPr lang="en-US" altLang="ko-KR" sz="1100" dirty="0"/>
            </a:br>
            <a:r>
              <a:rPr lang="ko-KR" altLang="en-US" sz="1100" dirty="0"/>
              <a:t>따라서</a:t>
            </a:r>
            <a:r>
              <a:rPr lang="en-US" altLang="ko-KR" sz="1100" dirty="0"/>
              <a:t>, </a:t>
            </a:r>
            <a:r>
              <a:rPr lang="ko-KR" altLang="en-US" sz="1100" dirty="0"/>
              <a:t>유통 과정에서 중요한 </a:t>
            </a:r>
            <a:r>
              <a:rPr lang="ko-KR" altLang="en-US" sz="1100" dirty="0" err="1"/>
              <a:t>유류세</a:t>
            </a:r>
            <a:r>
              <a:rPr lang="ko-KR" altLang="en-US" sz="1100" dirty="0"/>
              <a:t> 가격 변동의 영향을 받았을 것</a:t>
            </a:r>
            <a:endParaRPr lang="en-US" altLang="ko-KR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2022</a:t>
            </a:r>
            <a:r>
              <a:rPr lang="ko-KR" altLang="en-US" sz="1100" dirty="0"/>
              <a:t>년 우크라이나 전쟁 </a:t>
            </a:r>
            <a:r>
              <a:rPr lang="en-US" altLang="ko-KR" sz="1100" dirty="0"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sym typeface="Wingdings" panose="05000000000000000000" pitchFamily="2" charset="2"/>
              </a:rPr>
              <a:t>상승 지표 확인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1705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564156046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564156046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/>
              <a:t>2020</a:t>
            </a:r>
            <a:r>
              <a:rPr lang="ko-KR" altLang="en-US" sz="1100" dirty="0"/>
              <a:t>년 정부의 양적 완화 </a:t>
            </a:r>
            <a:r>
              <a:rPr lang="en-US" altLang="ko-KR" sz="1100" dirty="0">
                <a:sym typeface="Wingdings" panose="05000000000000000000" pitchFamily="2" charset="2"/>
              </a:rPr>
              <a:t> </a:t>
            </a:r>
            <a:endParaRPr lang="en-US" altLang="ko-KR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err="1"/>
              <a:t>유류세</a:t>
            </a:r>
            <a:r>
              <a:rPr lang="en-US" altLang="ko-KR" sz="1100" dirty="0"/>
              <a:t> </a:t>
            </a:r>
            <a:r>
              <a:rPr lang="ko-KR" altLang="en-US" sz="1100" dirty="0"/>
              <a:t>상승</a:t>
            </a:r>
            <a:r>
              <a:rPr lang="en-US" altLang="ko-KR" sz="1100" dirty="0"/>
              <a:t> </a:t>
            </a:r>
            <a:r>
              <a:rPr lang="ko-KR" altLang="en-US" sz="1100" dirty="0"/>
              <a:t>시작이 </a:t>
            </a:r>
            <a:r>
              <a:rPr lang="en-US" altLang="ko-KR" sz="1100" dirty="0"/>
              <a:t>2021</a:t>
            </a:r>
            <a:r>
              <a:rPr lang="ko-KR" altLang="en-US" sz="1100" dirty="0"/>
              <a:t>년</a:t>
            </a:r>
            <a:br>
              <a:rPr lang="en-US" altLang="ko-KR" sz="1100" dirty="0"/>
            </a:br>
            <a:br>
              <a:rPr lang="en-US" altLang="ko-KR" sz="1100" dirty="0"/>
            </a:br>
            <a:r>
              <a:rPr lang="ko-KR" altLang="en-US" sz="1100" dirty="0"/>
              <a:t>생활용품은 생산 후 각 지역으로 유통 과정을 거치고 판매됨</a:t>
            </a:r>
            <a:br>
              <a:rPr lang="en-US" altLang="ko-KR" sz="1100" dirty="0"/>
            </a:br>
            <a:r>
              <a:rPr lang="ko-KR" altLang="en-US" sz="1100" dirty="0"/>
              <a:t>따라서</a:t>
            </a:r>
            <a:r>
              <a:rPr lang="en-US" altLang="ko-KR" sz="1100" dirty="0"/>
              <a:t>, </a:t>
            </a:r>
            <a:r>
              <a:rPr lang="ko-KR" altLang="en-US" sz="1100" dirty="0"/>
              <a:t>유통 과정에서 중요한 </a:t>
            </a:r>
            <a:r>
              <a:rPr lang="ko-KR" altLang="en-US" sz="1100" dirty="0" err="1"/>
              <a:t>유류세</a:t>
            </a:r>
            <a:r>
              <a:rPr lang="ko-KR" altLang="en-US" sz="1100" dirty="0"/>
              <a:t> 가격 변동의 영향을 받았을 것</a:t>
            </a:r>
            <a:endParaRPr lang="en-US" altLang="ko-KR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2022</a:t>
            </a:r>
            <a:r>
              <a:rPr lang="ko-KR" altLang="en-US" sz="1100" dirty="0"/>
              <a:t>년 우크라이나 전쟁 </a:t>
            </a:r>
            <a:r>
              <a:rPr lang="en-US" altLang="ko-KR" sz="1100" dirty="0"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sym typeface="Wingdings" panose="05000000000000000000" pitchFamily="2" charset="2"/>
              </a:rPr>
              <a:t>상승 지표 확인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5181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" name="Google Shape;2436;g6083763cf6_5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7" name="Google Shape;2437;g6083763cf6_5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- </a:t>
            </a:r>
            <a:r>
              <a:rPr lang="ko-KR" alt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코로나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19 </a:t>
            </a:r>
            <a:r>
              <a:rPr lang="ko-KR" alt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백신접종 증가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각국의 경기부양책에 따른 경제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·</a:t>
            </a:r>
            <a:r>
              <a:rPr lang="ko-KR" alt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산업활동의 정상화 등으로 석유수요 증가 기대감이 확산되면서 유가 상승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en-US" altLang="ko-KR" dirty="0"/>
              <a:t>– </a:t>
            </a:r>
            <a:r>
              <a:rPr lang="ko-KR" altLang="en-US" dirty="0"/>
              <a:t>전쟁으로 인한 글로벌 공급망 혼란에 따른 국제 유가 상승 </a:t>
            </a:r>
            <a:r>
              <a:rPr lang="en-US" altLang="ko-KR" dirty="0"/>
              <a:t>&amp; </a:t>
            </a:r>
            <a:r>
              <a:rPr lang="ko-KR" altLang="en-US" dirty="0"/>
              <a:t>사회적 거리두기 해제로 인한 수요 증가로 인해 물가 상승</a:t>
            </a:r>
          </a:p>
        </p:txBody>
      </p:sp>
    </p:spTree>
    <p:extLst>
      <p:ext uri="{BB962C8B-B14F-4D97-AF65-F5344CB8AC3E}">
        <p14:creationId xmlns:p14="http://schemas.microsoft.com/office/powerpoint/2010/main" val="2156185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 1">
  <p:cSld name="CUSTOM_14_1">
    <p:bg>
      <p:bgPr>
        <a:solidFill>
          <a:srgbClr val="F3F3F3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6">
    <p:bg>
      <p:bgPr>
        <a:solidFill>
          <a:srgbClr val="F3F3F3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6"/>
          <p:cNvGrpSpPr/>
          <p:nvPr/>
        </p:nvGrpSpPr>
        <p:grpSpPr>
          <a:xfrm>
            <a:off x="948275" y="3046075"/>
            <a:ext cx="8195650" cy="465225"/>
            <a:chOff x="948275" y="3046075"/>
            <a:chExt cx="8195650" cy="465225"/>
          </a:xfrm>
        </p:grpSpPr>
        <p:sp>
          <p:nvSpPr>
            <p:cNvPr id="32" name="Google Shape;32;p6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name="adj" fmla="val 4313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6"/>
          <p:cNvSpPr txBox="1">
            <a:spLocks noGrp="1"/>
          </p:cNvSpPr>
          <p:nvPr>
            <p:ph type="ctrTitle"/>
          </p:nvPr>
        </p:nvSpPr>
        <p:spPr>
          <a:xfrm flipH="1">
            <a:off x="3611675" y="3046150"/>
            <a:ext cx="47280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1"/>
          </p:nvPr>
        </p:nvSpPr>
        <p:spPr>
          <a:xfrm flipH="1">
            <a:off x="4201775" y="1876125"/>
            <a:ext cx="4137900" cy="10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16_1">
    <p:bg>
      <p:bgPr>
        <a:solidFill>
          <a:srgbClr val="F3F3F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ubTitle" idx="1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ctrTitle" idx="2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ubTitle" idx="3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17">
    <p:bg>
      <p:bgPr>
        <a:solidFill>
          <a:srgbClr val="F3F3F3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ctrTitle" idx="2"/>
          </p:nvPr>
        </p:nvSpPr>
        <p:spPr>
          <a:xfrm>
            <a:off x="3836012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3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ctrTitle" idx="4"/>
          </p:nvPr>
        </p:nvSpPr>
        <p:spPr>
          <a:xfrm>
            <a:off x="65690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5"/>
          </p:nvPr>
        </p:nvSpPr>
        <p:spPr>
          <a:xfrm>
            <a:off x="6358461" y="2927713"/>
            <a:ext cx="1827900" cy="167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ctrTitle" idx="6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_1_1">
    <p:bg>
      <p:bgPr>
        <a:solidFill>
          <a:srgbClr val="EFEFE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8FAF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61" r:id="rId4"/>
    <p:sldLayoutId id="2147483666" r:id="rId5"/>
    <p:sldLayoutId id="214748366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29"/>
          <p:cNvGrpSpPr/>
          <p:nvPr/>
        </p:nvGrpSpPr>
        <p:grpSpPr>
          <a:xfrm>
            <a:off x="6611896" y="276274"/>
            <a:ext cx="519733" cy="485268"/>
            <a:chOff x="4694531" y="2250235"/>
            <a:chExt cx="1090502" cy="1018186"/>
          </a:xfrm>
        </p:grpSpPr>
        <p:sp>
          <p:nvSpPr>
            <p:cNvPr id="511" name="Google Shape;511;p29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29"/>
          <p:cNvSpPr txBox="1">
            <a:spLocks noGrp="1"/>
          </p:cNvSpPr>
          <p:nvPr>
            <p:ph type="ctrTitle"/>
          </p:nvPr>
        </p:nvSpPr>
        <p:spPr>
          <a:xfrm>
            <a:off x="1836504" y="1418660"/>
            <a:ext cx="5551230" cy="5793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주제 선정 배경</a:t>
            </a:r>
            <a:endParaRPr sz="3600" b="1" dirty="0"/>
          </a:p>
        </p:txBody>
      </p:sp>
      <p:grpSp>
        <p:nvGrpSpPr>
          <p:cNvPr id="517" name="Google Shape;517;p29"/>
          <p:cNvGrpSpPr/>
          <p:nvPr/>
        </p:nvGrpSpPr>
        <p:grpSpPr>
          <a:xfrm>
            <a:off x="4857224" y="3201746"/>
            <a:ext cx="2371910" cy="1507092"/>
            <a:chOff x="4857224" y="3518946"/>
            <a:chExt cx="2371910" cy="1507092"/>
          </a:xfrm>
        </p:grpSpPr>
        <p:sp>
          <p:nvSpPr>
            <p:cNvPr id="518" name="Google Shape;518;p29"/>
            <p:cNvSpPr/>
            <p:nvPr/>
          </p:nvSpPr>
          <p:spPr>
            <a:xfrm flipH="1">
              <a:off x="6620122" y="4175756"/>
              <a:ext cx="454956" cy="850283"/>
            </a:xfrm>
            <a:custGeom>
              <a:avLst/>
              <a:gdLst/>
              <a:ahLst/>
              <a:cxnLst/>
              <a:rect l="l" t="t" r="r" b="b"/>
              <a:pathLst>
                <a:path w="9415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0" y="17595"/>
                    <a:pt x="1382" y="17595"/>
                  </a:cubicBezTo>
                  <a:lnTo>
                    <a:pt x="8029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8" y="1"/>
                  </a:lnTo>
                  <a:lnTo>
                    <a:pt x="9228" y="15912"/>
                  </a:lnTo>
                  <a:cubicBezTo>
                    <a:pt x="9228" y="16737"/>
                    <a:pt x="8693" y="17413"/>
                    <a:pt x="8029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 flipH="1">
              <a:off x="4865016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3" y="17595"/>
                  </a:cubicBezTo>
                  <a:lnTo>
                    <a:pt x="8030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9" y="1"/>
                  </a:lnTo>
                  <a:lnTo>
                    <a:pt x="9229" y="15912"/>
                  </a:lnTo>
                  <a:cubicBezTo>
                    <a:pt x="9229" y="16737"/>
                    <a:pt x="8694" y="17413"/>
                    <a:pt x="8030" y="17413"/>
                  </a:cubicBezTo>
                  <a:lnTo>
                    <a:pt x="1383" y="17413"/>
                  </a:lnTo>
                  <a:cubicBezTo>
                    <a:pt x="723" y="17413"/>
                    <a:pt x="184" y="16737"/>
                    <a:pt x="184" y="15912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 flipH="1">
              <a:off x="4857224" y="3925297"/>
              <a:ext cx="2371910" cy="250504"/>
            </a:xfrm>
            <a:custGeom>
              <a:avLst/>
              <a:gdLst/>
              <a:ahLst/>
              <a:cxnLst/>
              <a:rect l="l" t="t" r="r" b="b"/>
              <a:pathLst>
                <a:path w="49085" h="5184" extrusionOk="0">
                  <a:moveTo>
                    <a:pt x="1" y="0"/>
                  </a:moveTo>
                  <a:lnTo>
                    <a:pt x="1" y="5184"/>
                  </a:lnTo>
                  <a:lnTo>
                    <a:pt x="49084" y="5184"/>
                  </a:lnTo>
                  <a:lnTo>
                    <a:pt x="49084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 flipH="1">
              <a:off x="676963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6" y="17595"/>
                  </a:cubicBezTo>
                  <a:lnTo>
                    <a:pt x="8034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3" y="1"/>
                  </a:lnTo>
                  <a:lnTo>
                    <a:pt x="9233" y="15912"/>
                  </a:lnTo>
                  <a:cubicBezTo>
                    <a:pt x="9233" y="16737"/>
                    <a:pt x="8694" y="17413"/>
                    <a:pt x="8034" y="17413"/>
                  </a:cubicBezTo>
                  <a:lnTo>
                    <a:pt x="1386" y="17413"/>
                  </a:lnTo>
                  <a:cubicBezTo>
                    <a:pt x="722" y="17413"/>
                    <a:pt x="188" y="16737"/>
                    <a:pt x="188" y="15912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 flipH="1">
              <a:off x="503912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2" y="17595"/>
                    <a:pt x="1382" y="17595"/>
                  </a:cubicBezTo>
                  <a:lnTo>
                    <a:pt x="8033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2" y="1"/>
                  </a:lnTo>
                  <a:lnTo>
                    <a:pt x="9232" y="15912"/>
                  </a:lnTo>
                  <a:cubicBezTo>
                    <a:pt x="9232" y="16737"/>
                    <a:pt x="8693" y="17413"/>
                    <a:pt x="8033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 flipH="1">
              <a:off x="5686280" y="3518946"/>
              <a:ext cx="881692" cy="406392"/>
            </a:xfrm>
            <a:custGeom>
              <a:avLst/>
              <a:gdLst/>
              <a:ahLst/>
              <a:cxnLst/>
              <a:rect l="l" t="t" r="r" b="b"/>
              <a:pathLst>
                <a:path w="18246" h="8410" extrusionOk="0">
                  <a:moveTo>
                    <a:pt x="6106" y="0"/>
                  </a:moveTo>
                  <a:lnTo>
                    <a:pt x="4096" y="8004"/>
                  </a:lnTo>
                  <a:lnTo>
                    <a:pt x="1" y="8004"/>
                  </a:lnTo>
                  <a:lnTo>
                    <a:pt x="1" y="8409"/>
                  </a:lnTo>
                  <a:lnTo>
                    <a:pt x="16490" y="8409"/>
                  </a:lnTo>
                  <a:lnTo>
                    <a:pt x="182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 flipH="1">
              <a:off x="5968474" y="3699820"/>
              <a:ext cx="57455" cy="57455"/>
            </a:xfrm>
            <a:custGeom>
              <a:avLst/>
              <a:gdLst/>
              <a:ahLst/>
              <a:cxnLst/>
              <a:rect l="l" t="t" r="r" b="b"/>
              <a:pathLst>
                <a:path w="1189" h="1189" extrusionOk="0">
                  <a:moveTo>
                    <a:pt x="592" y="1"/>
                  </a:moveTo>
                  <a:cubicBezTo>
                    <a:pt x="266" y="1"/>
                    <a:pt x="1" y="266"/>
                    <a:pt x="1" y="593"/>
                  </a:cubicBezTo>
                  <a:cubicBezTo>
                    <a:pt x="1" y="923"/>
                    <a:pt x="266" y="1189"/>
                    <a:pt x="592" y="1189"/>
                  </a:cubicBezTo>
                  <a:cubicBezTo>
                    <a:pt x="923" y="1189"/>
                    <a:pt x="1189" y="923"/>
                    <a:pt x="1189" y="593"/>
                  </a:cubicBezTo>
                  <a:cubicBezTo>
                    <a:pt x="1189" y="266"/>
                    <a:pt x="923" y="1"/>
                    <a:pt x="5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 flipH="1">
              <a:off x="5488240" y="3848994"/>
              <a:ext cx="284136" cy="169805"/>
            </a:xfrm>
            <a:custGeom>
              <a:avLst/>
              <a:gdLst/>
              <a:ahLst/>
              <a:cxnLst/>
              <a:rect l="l" t="t" r="r" b="b"/>
              <a:pathLst>
                <a:path w="5880" h="3514" extrusionOk="0">
                  <a:moveTo>
                    <a:pt x="2620" y="1414"/>
                  </a:moveTo>
                  <a:cubicBezTo>
                    <a:pt x="2664" y="1527"/>
                    <a:pt x="2706" y="1643"/>
                    <a:pt x="2747" y="1763"/>
                  </a:cubicBezTo>
                  <a:cubicBezTo>
                    <a:pt x="2865" y="2104"/>
                    <a:pt x="2998" y="2484"/>
                    <a:pt x="2905" y="2861"/>
                  </a:cubicBezTo>
                  <a:cubicBezTo>
                    <a:pt x="2858" y="3044"/>
                    <a:pt x="2754" y="3224"/>
                    <a:pt x="2593" y="3328"/>
                  </a:cubicBezTo>
                  <a:cubicBezTo>
                    <a:pt x="2503" y="3388"/>
                    <a:pt x="2397" y="3417"/>
                    <a:pt x="2289" y="3417"/>
                  </a:cubicBezTo>
                  <a:cubicBezTo>
                    <a:pt x="2204" y="3417"/>
                    <a:pt x="2117" y="3398"/>
                    <a:pt x="2036" y="3363"/>
                  </a:cubicBezTo>
                  <a:cubicBezTo>
                    <a:pt x="1853" y="3288"/>
                    <a:pt x="1699" y="3141"/>
                    <a:pt x="1616" y="2965"/>
                  </a:cubicBezTo>
                  <a:cubicBezTo>
                    <a:pt x="1537" y="2790"/>
                    <a:pt x="1530" y="2585"/>
                    <a:pt x="1577" y="2402"/>
                  </a:cubicBezTo>
                  <a:cubicBezTo>
                    <a:pt x="1674" y="2025"/>
                    <a:pt x="1954" y="1734"/>
                    <a:pt x="2270" y="1566"/>
                  </a:cubicBezTo>
                  <a:cubicBezTo>
                    <a:pt x="2384" y="1503"/>
                    <a:pt x="2501" y="1454"/>
                    <a:pt x="2620" y="1414"/>
                  </a:cubicBezTo>
                  <a:close/>
                  <a:moveTo>
                    <a:pt x="999" y="0"/>
                  </a:moveTo>
                  <a:cubicBezTo>
                    <a:pt x="776" y="4"/>
                    <a:pt x="586" y="40"/>
                    <a:pt x="436" y="83"/>
                  </a:cubicBezTo>
                  <a:cubicBezTo>
                    <a:pt x="285" y="126"/>
                    <a:pt x="173" y="184"/>
                    <a:pt x="101" y="227"/>
                  </a:cubicBezTo>
                  <a:cubicBezTo>
                    <a:pt x="33" y="270"/>
                    <a:pt x="1" y="298"/>
                    <a:pt x="1" y="298"/>
                  </a:cubicBezTo>
                  <a:cubicBezTo>
                    <a:pt x="1" y="299"/>
                    <a:pt x="2" y="299"/>
                    <a:pt x="2" y="299"/>
                  </a:cubicBezTo>
                  <a:cubicBezTo>
                    <a:pt x="21" y="299"/>
                    <a:pt x="158" y="194"/>
                    <a:pt x="446" y="119"/>
                  </a:cubicBezTo>
                  <a:cubicBezTo>
                    <a:pt x="593" y="83"/>
                    <a:pt x="780" y="55"/>
                    <a:pt x="999" y="55"/>
                  </a:cubicBezTo>
                  <a:cubicBezTo>
                    <a:pt x="1218" y="58"/>
                    <a:pt x="1469" y="83"/>
                    <a:pt x="1717" y="194"/>
                  </a:cubicBezTo>
                  <a:cubicBezTo>
                    <a:pt x="1842" y="248"/>
                    <a:pt x="1950" y="338"/>
                    <a:pt x="2051" y="446"/>
                  </a:cubicBezTo>
                  <a:cubicBezTo>
                    <a:pt x="2154" y="557"/>
                    <a:pt x="2248" y="679"/>
                    <a:pt x="2331" y="815"/>
                  </a:cubicBezTo>
                  <a:cubicBezTo>
                    <a:pt x="2428" y="975"/>
                    <a:pt x="2511" y="1149"/>
                    <a:pt x="2588" y="1335"/>
                  </a:cubicBezTo>
                  <a:lnTo>
                    <a:pt x="2588" y="1335"/>
                  </a:lnTo>
                  <a:cubicBezTo>
                    <a:pt x="2467" y="1376"/>
                    <a:pt x="2345" y="1426"/>
                    <a:pt x="2227" y="1490"/>
                  </a:cubicBezTo>
                  <a:cubicBezTo>
                    <a:pt x="1892" y="1659"/>
                    <a:pt x="1591" y="1971"/>
                    <a:pt x="1487" y="2376"/>
                  </a:cubicBezTo>
                  <a:cubicBezTo>
                    <a:pt x="1433" y="2578"/>
                    <a:pt x="1437" y="2803"/>
                    <a:pt x="1530" y="3005"/>
                  </a:cubicBezTo>
                  <a:cubicBezTo>
                    <a:pt x="1624" y="3206"/>
                    <a:pt x="1792" y="3367"/>
                    <a:pt x="2000" y="3453"/>
                  </a:cubicBezTo>
                  <a:cubicBezTo>
                    <a:pt x="2090" y="3493"/>
                    <a:pt x="2189" y="3513"/>
                    <a:pt x="2288" y="3513"/>
                  </a:cubicBezTo>
                  <a:cubicBezTo>
                    <a:pt x="2415" y="3513"/>
                    <a:pt x="2541" y="3479"/>
                    <a:pt x="2646" y="3406"/>
                  </a:cubicBezTo>
                  <a:cubicBezTo>
                    <a:pt x="2833" y="3285"/>
                    <a:pt x="2944" y="3083"/>
                    <a:pt x="2994" y="2883"/>
                  </a:cubicBezTo>
                  <a:cubicBezTo>
                    <a:pt x="3048" y="2678"/>
                    <a:pt x="3034" y="2470"/>
                    <a:pt x="2994" y="2280"/>
                  </a:cubicBezTo>
                  <a:cubicBezTo>
                    <a:pt x="2955" y="2086"/>
                    <a:pt x="2894" y="1907"/>
                    <a:pt x="2833" y="1730"/>
                  </a:cubicBezTo>
                  <a:cubicBezTo>
                    <a:pt x="2792" y="1614"/>
                    <a:pt x="2749" y="1499"/>
                    <a:pt x="2703" y="1387"/>
                  </a:cubicBezTo>
                  <a:lnTo>
                    <a:pt x="2703" y="1387"/>
                  </a:lnTo>
                  <a:cubicBezTo>
                    <a:pt x="2885" y="1332"/>
                    <a:pt x="3069" y="1297"/>
                    <a:pt x="3246" y="1267"/>
                  </a:cubicBezTo>
                  <a:cubicBezTo>
                    <a:pt x="3547" y="1221"/>
                    <a:pt x="3829" y="1199"/>
                    <a:pt x="4089" y="1199"/>
                  </a:cubicBezTo>
                  <a:cubicBezTo>
                    <a:pt x="4109" y="1199"/>
                    <a:pt x="4128" y="1199"/>
                    <a:pt x="4147" y="1199"/>
                  </a:cubicBezTo>
                  <a:cubicBezTo>
                    <a:pt x="4700" y="1203"/>
                    <a:pt x="5141" y="1304"/>
                    <a:pt x="5432" y="1404"/>
                  </a:cubicBezTo>
                  <a:cubicBezTo>
                    <a:pt x="5713" y="1497"/>
                    <a:pt x="5864" y="1580"/>
                    <a:pt x="5879" y="1580"/>
                  </a:cubicBezTo>
                  <a:cubicBezTo>
                    <a:pt x="5879" y="1580"/>
                    <a:pt x="5880" y="1580"/>
                    <a:pt x="5880" y="1579"/>
                  </a:cubicBezTo>
                  <a:cubicBezTo>
                    <a:pt x="5880" y="1576"/>
                    <a:pt x="5845" y="1554"/>
                    <a:pt x="5772" y="1515"/>
                  </a:cubicBezTo>
                  <a:cubicBezTo>
                    <a:pt x="5701" y="1476"/>
                    <a:pt x="5590" y="1422"/>
                    <a:pt x="5446" y="1368"/>
                  </a:cubicBezTo>
                  <a:cubicBezTo>
                    <a:pt x="5152" y="1256"/>
                    <a:pt x="4707" y="1145"/>
                    <a:pt x="4147" y="1131"/>
                  </a:cubicBezTo>
                  <a:cubicBezTo>
                    <a:pt x="4105" y="1130"/>
                    <a:pt x="4063" y="1130"/>
                    <a:pt x="4020" y="1130"/>
                  </a:cubicBezTo>
                  <a:cubicBezTo>
                    <a:pt x="3775" y="1130"/>
                    <a:pt x="3513" y="1149"/>
                    <a:pt x="3235" y="1188"/>
                  </a:cubicBezTo>
                  <a:cubicBezTo>
                    <a:pt x="3054" y="1217"/>
                    <a:pt x="2863" y="1252"/>
                    <a:pt x="2671" y="1309"/>
                  </a:cubicBezTo>
                  <a:lnTo>
                    <a:pt x="2671" y="1309"/>
                  </a:lnTo>
                  <a:cubicBezTo>
                    <a:pt x="2590" y="1119"/>
                    <a:pt x="2501" y="939"/>
                    <a:pt x="2399" y="776"/>
                  </a:cubicBezTo>
                  <a:cubicBezTo>
                    <a:pt x="2313" y="636"/>
                    <a:pt x="2212" y="507"/>
                    <a:pt x="2104" y="395"/>
                  </a:cubicBezTo>
                  <a:cubicBezTo>
                    <a:pt x="2000" y="284"/>
                    <a:pt x="1879" y="187"/>
                    <a:pt x="1745" y="133"/>
                  </a:cubicBezTo>
                  <a:cubicBezTo>
                    <a:pt x="1483" y="18"/>
                    <a:pt x="1221" y="0"/>
                    <a:pt x="9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6" name="Google Shape;526;p29"/>
          <p:cNvSpPr/>
          <p:nvPr/>
        </p:nvSpPr>
        <p:spPr>
          <a:xfrm flipH="1">
            <a:off x="7815668" y="4906241"/>
            <a:ext cx="6829" cy="3196"/>
          </a:xfrm>
          <a:custGeom>
            <a:avLst/>
            <a:gdLst/>
            <a:ahLst/>
            <a:cxnLst/>
            <a:rect l="l" t="t" r="r" b="b"/>
            <a:pathLst>
              <a:path w="141" h="66" extrusionOk="0">
                <a:moveTo>
                  <a:pt x="123" y="1"/>
                </a:moveTo>
                <a:cubicBezTo>
                  <a:pt x="112" y="22"/>
                  <a:pt x="80" y="40"/>
                  <a:pt x="29" y="58"/>
                </a:cubicBezTo>
                <a:cubicBezTo>
                  <a:pt x="22" y="61"/>
                  <a:pt x="11" y="61"/>
                  <a:pt x="1" y="65"/>
                </a:cubicBezTo>
                <a:cubicBezTo>
                  <a:pt x="76" y="51"/>
                  <a:pt x="119" y="36"/>
                  <a:pt x="130" y="22"/>
                </a:cubicBezTo>
                <a:cubicBezTo>
                  <a:pt x="137" y="15"/>
                  <a:pt x="141" y="8"/>
                  <a:pt x="141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7" name="Google Shape;527;p29"/>
          <p:cNvGrpSpPr/>
          <p:nvPr/>
        </p:nvGrpSpPr>
        <p:grpSpPr>
          <a:xfrm>
            <a:off x="4695403" y="4708841"/>
            <a:ext cx="4600713" cy="150450"/>
            <a:chOff x="0" y="4397412"/>
            <a:chExt cx="4600713" cy="150450"/>
          </a:xfrm>
        </p:grpSpPr>
        <p:sp>
          <p:nvSpPr>
            <p:cNvPr id="528" name="Google Shape;528;p29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29"/>
          <p:cNvGrpSpPr/>
          <p:nvPr/>
        </p:nvGrpSpPr>
        <p:grpSpPr>
          <a:xfrm>
            <a:off x="7352176" y="1189928"/>
            <a:ext cx="1000385" cy="883233"/>
            <a:chOff x="6472501" y="1326053"/>
            <a:chExt cx="1000385" cy="883233"/>
          </a:xfrm>
        </p:grpSpPr>
        <p:sp>
          <p:nvSpPr>
            <p:cNvPr id="534" name="Google Shape;534;p29"/>
            <p:cNvSpPr/>
            <p:nvPr/>
          </p:nvSpPr>
          <p:spPr>
            <a:xfrm>
              <a:off x="6472501" y="1326053"/>
              <a:ext cx="1000385" cy="883233"/>
            </a:xfrm>
            <a:custGeom>
              <a:avLst/>
              <a:gdLst/>
              <a:ahLst/>
              <a:cxnLst/>
              <a:rect l="l" t="t" r="r" b="b"/>
              <a:pathLst>
                <a:path w="22535" h="19896" extrusionOk="0">
                  <a:moveTo>
                    <a:pt x="11255" y="0"/>
                  </a:moveTo>
                  <a:cubicBezTo>
                    <a:pt x="8227" y="0"/>
                    <a:pt x="5239" y="1376"/>
                    <a:pt x="3289" y="3985"/>
                  </a:cubicBezTo>
                  <a:cubicBezTo>
                    <a:pt x="1" y="8378"/>
                    <a:pt x="913" y="14612"/>
                    <a:pt x="5316" y="17907"/>
                  </a:cubicBezTo>
                  <a:cubicBezTo>
                    <a:pt x="7110" y="19248"/>
                    <a:pt x="9206" y="19895"/>
                    <a:pt x="11284" y="19895"/>
                  </a:cubicBezTo>
                  <a:cubicBezTo>
                    <a:pt x="14312" y="19895"/>
                    <a:pt x="17299" y="18520"/>
                    <a:pt x="19247" y="15912"/>
                  </a:cubicBezTo>
                  <a:cubicBezTo>
                    <a:pt x="22535" y="11515"/>
                    <a:pt x="21627" y="5281"/>
                    <a:pt x="17219" y="1986"/>
                  </a:cubicBezTo>
                  <a:cubicBezTo>
                    <a:pt x="15426" y="647"/>
                    <a:pt x="13331" y="0"/>
                    <a:pt x="11255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6591559" y="1431083"/>
              <a:ext cx="762308" cy="673123"/>
            </a:xfrm>
            <a:custGeom>
              <a:avLst/>
              <a:gdLst/>
              <a:ahLst/>
              <a:cxnLst/>
              <a:rect l="l" t="t" r="r" b="b"/>
              <a:pathLst>
                <a:path w="17172" h="15163" extrusionOk="0">
                  <a:moveTo>
                    <a:pt x="8574" y="0"/>
                  </a:moveTo>
                  <a:cubicBezTo>
                    <a:pt x="6268" y="0"/>
                    <a:pt x="3991" y="1048"/>
                    <a:pt x="2505" y="3036"/>
                  </a:cubicBezTo>
                  <a:cubicBezTo>
                    <a:pt x="0" y="6385"/>
                    <a:pt x="693" y="11138"/>
                    <a:pt x="4052" y="13646"/>
                  </a:cubicBezTo>
                  <a:cubicBezTo>
                    <a:pt x="5418" y="14669"/>
                    <a:pt x="7014" y="15162"/>
                    <a:pt x="8596" y="15162"/>
                  </a:cubicBezTo>
                  <a:cubicBezTo>
                    <a:pt x="10903" y="15162"/>
                    <a:pt x="13180" y="14113"/>
                    <a:pt x="14666" y="12124"/>
                  </a:cubicBezTo>
                  <a:cubicBezTo>
                    <a:pt x="17171" y="8776"/>
                    <a:pt x="16479" y="4023"/>
                    <a:pt x="13119" y="1515"/>
                  </a:cubicBezTo>
                  <a:cubicBezTo>
                    <a:pt x="11753" y="494"/>
                    <a:pt x="10157" y="0"/>
                    <a:pt x="857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6695435" y="1419230"/>
              <a:ext cx="625446" cy="541722"/>
            </a:xfrm>
            <a:custGeom>
              <a:avLst/>
              <a:gdLst/>
              <a:ahLst/>
              <a:cxnLst/>
              <a:rect l="l" t="t" r="r" b="b"/>
              <a:pathLst>
                <a:path w="14089" h="12203" extrusionOk="0">
                  <a:moveTo>
                    <a:pt x="6307" y="1"/>
                  </a:moveTo>
                  <a:cubicBezTo>
                    <a:pt x="6282" y="1"/>
                    <a:pt x="6257" y="1"/>
                    <a:pt x="6231" y="1"/>
                  </a:cubicBezTo>
                  <a:cubicBezTo>
                    <a:pt x="5492" y="8"/>
                    <a:pt x="4795" y="127"/>
                    <a:pt x="4167" y="306"/>
                  </a:cubicBezTo>
                  <a:cubicBezTo>
                    <a:pt x="3539" y="490"/>
                    <a:pt x="2983" y="737"/>
                    <a:pt x="2502" y="1013"/>
                  </a:cubicBezTo>
                  <a:cubicBezTo>
                    <a:pt x="1540" y="1566"/>
                    <a:pt x="909" y="2216"/>
                    <a:pt x="528" y="2690"/>
                  </a:cubicBezTo>
                  <a:cubicBezTo>
                    <a:pt x="147" y="3170"/>
                    <a:pt x="1" y="3480"/>
                    <a:pt x="29" y="3497"/>
                  </a:cubicBezTo>
                  <a:cubicBezTo>
                    <a:pt x="31" y="3498"/>
                    <a:pt x="33" y="3499"/>
                    <a:pt x="35" y="3499"/>
                  </a:cubicBezTo>
                  <a:cubicBezTo>
                    <a:pt x="85" y="3499"/>
                    <a:pt x="292" y="3245"/>
                    <a:pt x="693" y="2844"/>
                  </a:cubicBezTo>
                  <a:cubicBezTo>
                    <a:pt x="1116" y="2428"/>
                    <a:pt x="1767" y="1853"/>
                    <a:pt x="2700" y="1376"/>
                  </a:cubicBezTo>
                  <a:cubicBezTo>
                    <a:pt x="3166" y="1136"/>
                    <a:pt x="3701" y="924"/>
                    <a:pt x="4297" y="770"/>
                  </a:cubicBezTo>
                  <a:cubicBezTo>
                    <a:pt x="4863" y="630"/>
                    <a:pt x="5480" y="539"/>
                    <a:pt x="6128" y="539"/>
                  </a:cubicBezTo>
                  <a:cubicBezTo>
                    <a:pt x="6162" y="539"/>
                    <a:pt x="6197" y="539"/>
                    <a:pt x="6231" y="540"/>
                  </a:cubicBezTo>
                  <a:cubicBezTo>
                    <a:pt x="6576" y="543"/>
                    <a:pt x="6928" y="565"/>
                    <a:pt x="7283" y="622"/>
                  </a:cubicBezTo>
                  <a:cubicBezTo>
                    <a:pt x="7638" y="680"/>
                    <a:pt x="7997" y="755"/>
                    <a:pt x="8357" y="869"/>
                  </a:cubicBezTo>
                  <a:cubicBezTo>
                    <a:pt x="8712" y="981"/>
                    <a:pt x="9067" y="1114"/>
                    <a:pt x="9412" y="1286"/>
                  </a:cubicBezTo>
                  <a:cubicBezTo>
                    <a:pt x="9760" y="1459"/>
                    <a:pt x="10097" y="1656"/>
                    <a:pt x="10424" y="1882"/>
                  </a:cubicBezTo>
                  <a:cubicBezTo>
                    <a:pt x="10747" y="2112"/>
                    <a:pt x="11049" y="2360"/>
                    <a:pt x="11324" y="2625"/>
                  </a:cubicBezTo>
                  <a:cubicBezTo>
                    <a:pt x="11604" y="2890"/>
                    <a:pt x="11856" y="3182"/>
                    <a:pt x="12082" y="3475"/>
                  </a:cubicBezTo>
                  <a:cubicBezTo>
                    <a:pt x="12311" y="3773"/>
                    <a:pt x="12505" y="4083"/>
                    <a:pt x="12678" y="4398"/>
                  </a:cubicBezTo>
                  <a:cubicBezTo>
                    <a:pt x="12853" y="4714"/>
                    <a:pt x="12997" y="5034"/>
                    <a:pt x="13120" y="5357"/>
                  </a:cubicBezTo>
                  <a:cubicBezTo>
                    <a:pt x="13363" y="5999"/>
                    <a:pt x="13499" y="6645"/>
                    <a:pt x="13564" y="7255"/>
                  </a:cubicBezTo>
                  <a:cubicBezTo>
                    <a:pt x="13625" y="7865"/>
                    <a:pt x="13607" y="8443"/>
                    <a:pt x="13547" y="8960"/>
                  </a:cubicBezTo>
                  <a:cubicBezTo>
                    <a:pt x="13418" y="10005"/>
                    <a:pt x="13098" y="10812"/>
                    <a:pt x="12853" y="11351"/>
                  </a:cubicBezTo>
                  <a:cubicBezTo>
                    <a:pt x="12603" y="11889"/>
                    <a:pt x="12430" y="12176"/>
                    <a:pt x="12466" y="12202"/>
                  </a:cubicBezTo>
                  <a:cubicBezTo>
                    <a:pt x="12467" y="12202"/>
                    <a:pt x="12468" y="12202"/>
                    <a:pt x="12469" y="12202"/>
                  </a:cubicBezTo>
                  <a:cubicBezTo>
                    <a:pt x="12511" y="12202"/>
                    <a:pt x="12743" y="11961"/>
                    <a:pt x="13055" y="11455"/>
                  </a:cubicBezTo>
                  <a:cubicBezTo>
                    <a:pt x="13367" y="10934"/>
                    <a:pt x="13762" y="10116"/>
                    <a:pt x="13952" y="9025"/>
                  </a:cubicBezTo>
                  <a:cubicBezTo>
                    <a:pt x="14046" y="8479"/>
                    <a:pt x="14089" y="7869"/>
                    <a:pt x="14046" y="7216"/>
                  </a:cubicBezTo>
                  <a:cubicBezTo>
                    <a:pt x="13999" y="6566"/>
                    <a:pt x="13873" y="5870"/>
                    <a:pt x="13622" y="5173"/>
                  </a:cubicBezTo>
                  <a:cubicBezTo>
                    <a:pt x="13499" y="4829"/>
                    <a:pt x="13353" y="4477"/>
                    <a:pt x="13169" y="4136"/>
                  </a:cubicBezTo>
                  <a:cubicBezTo>
                    <a:pt x="12987" y="3795"/>
                    <a:pt x="12782" y="3458"/>
                    <a:pt x="12538" y="3135"/>
                  </a:cubicBezTo>
                  <a:cubicBezTo>
                    <a:pt x="12293" y="2815"/>
                    <a:pt x="12028" y="2499"/>
                    <a:pt x="11730" y="2212"/>
                  </a:cubicBezTo>
                  <a:cubicBezTo>
                    <a:pt x="11429" y="1921"/>
                    <a:pt x="11102" y="1652"/>
                    <a:pt x="10754" y="1404"/>
                  </a:cubicBezTo>
                  <a:cubicBezTo>
                    <a:pt x="10403" y="1164"/>
                    <a:pt x="10040" y="949"/>
                    <a:pt x="9663" y="766"/>
                  </a:cubicBezTo>
                  <a:cubicBezTo>
                    <a:pt x="9290" y="583"/>
                    <a:pt x="8905" y="443"/>
                    <a:pt x="8518" y="324"/>
                  </a:cubicBezTo>
                  <a:cubicBezTo>
                    <a:pt x="8134" y="206"/>
                    <a:pt x="7746" y="127"/>
                    <a:pt x="7362" y="73"/>
                  </a:cubicBezTo>
                  <a:cubicBezTo>
                    <a:pt x="7005" y="23"/>
                    <a:pt x="6653" y="1"/>
                    <a:pt x="630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6758560" y="1569362"/>
              <a:ext cx="413028" cy="429586"/>
            </a:xfrm>
            <a:custGeom>
              <a:avLst/>
              <a:gdLst/>
              <a:ahLst/>
              <a:cxnLst/>
              <a:rect l="l" t="t" r="r" b="b"/>
              <a:pathLst>
                <a:path w="9304" h="9677" extrusionOk="0">
                  <a:moveTo>
                    <a:pt x="5325" y="2199"/>
                  </a:moveTo>
                  <a:cubicBezTo>
                    <a:pt x="5490" y="2199"/>
                    <a:pt x="5679" y="2241"/>
                    <a:pt x="5893" y="2333"/>
                  </a:cubicBezTo>
                  <a:lnTo>
                    <a:pt x="4910" y="3690"/>
                  </a:lnTo>
                  <a:cubicBezTo>
                    <a:pt x="4587" y="3252"/>
                    <a:pt x="4429" y="2861"/>
                    <a:pt x="4673" y="2527"/>
                  </a:cubicBezTo>
                  <a:cubicBezTo>
                    <a:pt x="4819" y="2326"/>
                    <a:pt x="5035" y="2199"/>
                    <a:pt x="5325" y="2199"/>
                  </a:cubicBezTo>
                  <a:close/>
                  <a:moveTo>
                    <a:pt x="4673" y="6027"/>
                  </a:moveTo>
                  <a:cubicBezTo>
                    <a:pt x="4978" y="6468"/>
                    <a:pt x="5126" y="6849"/>
                    <a:pt x="4881" y="7186"/>
                  </a:cubicBezTo>
                  <a:cubicBezTo>
                    <a:pt x="4747" y="7373"/>
                    <a:pt x="4548" y="7482"/>
                    <a:pt x="4286" y="7482"/>
                  </a:cubicBezTo>
                  <a:cubicBezTo>
                    <a:pt x="4121" y="7482"/>
                    <a:pt x="3930" y="7438"/>
                    <a:pt x="3715" y="7344"/>
                  </a:cubicBezTo>
                  <a:lnTo>
                    <a:pt x="4673" y="6027"/>
                  </a:lnTo>
                  <a:close/>
                  <a:moveTo>
                    <a:pt x="7584" y="0"/>
                  </a:moveTo>
                  <a:lnTo>
                    <a:pt x="6816" y="1059"/>
                  </a:lnTo>
                  <a:cubicBezTo>
                    <a:pt x="6155" y="686"/>
                    <a:pt x="5538" y="519"/>
                    <a:pt x="4989" y="519"/>
                  </a:cubicBezTo>
                  <a:cubicBezTo>
                    <a:pt x="4180" y="519"/>
                    <a:pt x="3518" y="883"/>
                    <a:pt x="3080" y="1486"/>
                  </a:cubicBezTo>
                  <a:cubicBezTo>
                    <a:pt x="2089" y="2854"/>
                    <a:pt x="3015" y="4067"/>
                    <a:pt x="3890" y="5094"/>
                  </a:cubicBezTo>
                  <a:lnTo>
                    <a:pt x="2731" y="6691"/>
                  </a:lnTo>
                  <a:cubicBezTo>
                    <a:pt x="2093" y="6123"/>
                    <a:pt x="1594" y="5366"/>
                    <a:pt x="1371" y="4667"/>
                  </a:cubicBezTo>
                  <a:lnTo>
                    <a:pt x="0" y="5452"/>
                  </a:lnTo>
                  <a:cubicBezTo>
                    <a:pt x="226" y="6246"/>
                    <a:pt x="918" y="7200"/>
                    <a:pt x="1823" y="7944"/>
                  </a:cubicBezTo>
                  <a:lnTo>
                    <a:pt x="1069" y="8984"/>
                  </a:lnTo>
                  <a:lnTo>
                    <a:pt x="2024" y="9677"/>
                  </a:lnTo>
                  <a:lnTo>
                    <a:pt x="2800" y="8608"/>
                  </a:lnTo>
                  <a:cubicBezTo>
                    <a:pt x="3458" y="8973"/>
                    <a:pt x="4071" y="9136"/>
                    <a:pt x="4614" y="9136"/>
                  </a:cubicBezTo>
                  <a:cubicBezTo>
                    <a:pt x="5419" y="9136"/>
                    <a:pt x="6073" y="8778"/>
                    <a:pt x="6504" y="8187"/>
                  </a:cubicBezTo>
                  <a:cubicBezTo>
                    <a:pt x="7480" y="6838"/>
                    <a:pt x="6572" y="5639"/>
                    <a:pt x="5692" y="4620"/>
                  </a:cubicBezTo>
                  <a:lnTo>
                    <a:pt x="6870" y="2997"/>
                  </a:lnTo>
                  <a:cubicBezTo>
                    <a:pt x="7308" y="3399"/>
                    <a:pt x="7684" y="3923"/>
                    <a:pt x="7972" y="4556"/>
                  </a:cubicBezTo>
                  <a:lnTo>
                    <a:pt x="9304" y="3726"/>
                  </a:lnTo>
                  <a:cubicBezTo>
                    <a:pt x="9019" y="3008"/>
                    <a:pt x="8459" y="2311"/>
                    <a:pt x="7785" y="1734"/>
                  </a:cubicBezTo>
                  <a:lnTo>
                    <a:pt x="8539" y="693"/>
                  </a:lnTo>
                  <a:lnTo>
                    <a:pt x="75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29"/>
          <p:cNvGrpSpPr/>
          <p:nvPr/>
        </p:nvGrpSpPr>
        <p:grpSpPr>
          <a:xfrm>
            <a:off x="7352169" y="1792626"/>
            <a:ext cx="1333531" cy="2916217"/>
            <a:chOff x="7352169" y="1792626"/>
            <a:chExt cx="1333531" cy="2916217"/>
          </a:xfrm>
        </p:grpSpPr>
        <p:grpSp>
          <p:nvGrpSpPr>
            <p:cNvPr id="539" name="Google Shape;539;p29"/>
            <p:cNvGrpSpPr/>
            <p:nvPr/>
          </p:nvGrpSpPr>
          <p:grpSpPr>
            <a:xfrm>
              <a:off x="7352169" y="1792626"/>
              <a:ext cx="1333531" cy="2916217"/>
              <a:chOff x="7352169" y="1999451"/>
              <a:chExt cx="1333531" cy="2916217"/>
            </a:xfrm>
          </p:grpSpPr>
          <p:grpSp>
            <p:nvGrpSpPr>
              <p:cNvPr id="540" name="Google Shape;540;p29"/>
              <p:cNvGrpSpPr/>
              <p:nvPr/>
            </p:nvGrpSpPr>
            <p:grpSpPr>
              <a:xfrm>
                <a:off x="7788625" y="4788743"/>
                <a:ext cx="623190" cy="126925"/>
                <a:chOff x="7605347" y="4840573"/>
                <a:chExt cx="925164" cy="188427"/>
              </a:xfrm>
            </p:grpSpPr>
            <p:sp>
              <p:nvSpPr>
                <p:cNvPr id="541" name="Google Shape;541;p29"/>
                <p:cNvSpPr/>
                <p:nvPr/>
              </p:nvSpPr>
              <p:spPr>
                <a:xfrm flipH="1">
                  <a:off x="8100033" y="4840573"/>
                  <a:ext cx="429399" cy="187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3" h="2611" extrusionOk="0">
                      <a:moveTo>
                        <a:pt x="3202" y="0"/>
                      </a:moveTo>
                      <a:lnTo>
                        <a:pt x="0" y="54"/>
                      </a:lnTo>
                      <a:lnTo>
                        <a:pt x="32" y="2556"/>
                      </a:lnTo>
                      <a:lnTo>
                        <a:pt x="230" y="2563"/>
                      </a:lnTo>
                      <a:cubicBezTo>
                        <a:pt x="681" y="2581"/>
                        <a:pt x="1837" y="2611"/>
                        <a:pt x="2942" y="2611"/>
                      </a:cubicBezTo>
                      <a:cubicBezTo>
                        <a:pt x="4010" y="2611"/>
                        <a:pt x="5029" y="2583"/>
                        <a:pt x="5316" y="2491"/>
                      </a:cubicBezTo>
                      <a:cubicBezTo>
                        <a:pt x="5973" y="2279"/>
                        <a:pt x="3241" y="1713"/>
                        <a:pt x="3241" y="1713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29"/>
                <p:cNvSpPr/>
                <p:nvPr/>
              </p:nvSpPr>
              <p:spPr>
                <a:xfrm flipH="1">
                  <a:off x="8139206" y="4986872"/>
                  <a:ext cx="61250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389" extrusionOk="0">
                      <a:moveTo>
                        <a:pt x="0" y="1"/>
                      </a:moveTo>
                      <a:cubicBezTo>
                        <a:pt x="79" y="22"/>
                        <a:pt x="155" y="47"/>
                        <a:pt x="227" y="69"/>
                      </a:cubicBezTo>
                      <a:cubicBezTo>
                        <a:pt x="98" y="26"/>
                        <a:pt x="0" y="1"/>
                        <a:pt x="0" y="1"/>
                      </a:cubicBezTo>
                      <a:close/>
                      <a:moveTo>
                        <a:pt x="833" y="349"/>
                      </a:moveTo>
                      <a:cubicBezTo>
                        <a:pt x="844" y="363"/>
                        <a:pt x="844" y="374"/>
                        <a:pt x="840" y="388"/>
                      </a:cubicBezTo>
                      <a:lnTo>
                        <a:pt x="851" y="388"/>
                      </a:lnTo>
                      <a:cubicBezTo>
                        <a:pt x="851" y="374"/>
                        <a:pt x="844" y="363"/>
                        <a:pt x="833" y="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29"/>
                <p:cNvSpPr/>
                <p:nvPr/>
              </p:nvSpPr>
              <p:spPr>
                <a:xfrm flipH="1">
                  <a:off x="8138989" y="5014766"/>
                  <a:ext cx="10065" cy="5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76" extrusionOk="0">
                      <a:moveTo>
                        <a:pt x="125" y="0"/>
                      </a:moveTo>
                      <a:cubicBezTo>
                        <a:pt x="118" y="25"/>
                        <a:pt x="86" y="47"/>
                        <a:pt x="25" y="68"/>
                      </a:cubicBezTo>
                      <a:cubicBezTo>
                        <a:pt x="17" y="68"/>
                        <a:pt x="7" y="72"/>
                        <a:pt x="0" y="75"/>
                      </a:cubicBezTo>
                      <a:cubicBezTo>
                        <a:pt x="72" y="61"/>
                        <a:pt x="118" y="47"/>
                        <a:pt x="129" y="32"/>
                      </a:cubicBezTo>
                      <a:cubicBezTo>
                        <a:pt x="136" y="22"/>
                        <a:pt x="140" y="11"/>
                        <a:pt x="136" y="0"/>
                      </a:cubicBezTo>
                      <a:close/>
                    </a:path>
                  </a:pathLst>
                </a:custGeom>
                <a:solidFill>
                  <a:srgbClr val="7D84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29"/>
                <p:cNvSpPr/>
                <p:nvPr/>
              </p:nvSpPr>
              <p:spPr>
                <a:xfrm flipH="1">
                  <a:off x="8305710" y="5024255"/>
                  <a:ext cx="221421" cy="4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0" h="63" extrusionOk="0">
                      <a:moveTo>
                        <a:pt x="0" y="1"/>
                      </a:moveTo>
                      <a:cubicBezTo>
                        <a:pt x="582" y="41"/>
                        <a:pt x="1433" y="62"/>
                        <a:pt x="2283" y="62"/>
                      </a:cubicBezTo>
                      <a:cubicBezTo>
                        <a:pt x="2552" y="62"/>
                        <a:pt x="2818" y="59"/>
                        <a:pt x="3080" y="54"/>
                      </a:cubicBezTo>
                      <a:lnTo>
                        <a:pt x="2882" y="54"/>
                      </a:lnTo>
                      <a:cubicBezTo>
                        <a:pt x="1784" y="54"/>
                        <a:pt x="646" y="26"/>
                        <a:pt x="198" y="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29"/>
                <p:cNvSpPr/>
                <p:nvPr/>
              </p:nvSpPr>
              <p:spPr>
                <a:xfrm flipH="1">
                  <a:off x="8139716" y="4986872"/>
                  <a:ext cx="387415" cy="41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9" h="575" extrusionOk="0">
                      <a:moveTo>
                        <a:pt x="4544" y="1"/>
                      </a:moveTo>
                      <a:cubicBezTo>
                        <a:pt x="4358" y="11"/>
                        <a:pt x="4268" y="417"/>
                        <a:pt x="4268" y="417"/>
                      </a:cubicBezTo>
                      <a:lnTo>
                        <a:pt x="1156" y="442"/>
                      </a:lnTo>
                      <a:lnTo>
                        <a:pt x="1156" y="456"/>
                      </a:lnTo>
                      <a:cubicBezTo>
                        <a:pt x="1153" y="456"/>
                        <a:pt x="1153" y="453"/>
                        <a:pt x="1149" y="442"/>
                      </a:cubicBezTo>
                      <a:lnTo>
                        <a:pt x="4" y="449"/>
                      </a:lnTo>
                      <a:lnTo>
                        <a:pt x="0" y="521"/>
                      </a:lnTo>
                      <a:lnTo>
                        <a:pt x="198" y="528"/>
                      </a:lnTo>
                      <a:cubicBezTo>
                        <a:pt x="646" y="546"/>
                        <a:pt x="1784" y="574"/>
                        <a:pt x="2882" y="574"/>
                      </a:cubicBezTo>
                      <a:lnTo>
                        <a:pt x="3080" y="574"/>
                      </a:lnTo>
                      <a:cubicBezTo>
                        <a:pt x="4063" y="561"/>
                        <a:pt x="4936" y="521"/>
                        <a:pt x="5259" y="463"/>
                      </a:cubicBezTo>
                      <a:cubicBezTo>
                        <a:pt x="5266" y="460"/>
                        <a:pt x="5276" y="456"/>
                        <a:pt x="5284" y="456"/>
                      </a:cubicBezTo>
                      <a:cubicBezTo>
                        <a:pt x="5345" y="435"/>
                        <a:pt x="5377" y="413"/>
                        <a:pt x="5384" y="388"/>
                      </a:cubicBezTo>
                      <a:cubicBezTo>
                        <a:pt x="5388" y="374"/>
                        <a:pt x="5388" y="363"/>
                        <a:pt x="5377" y="349"/>
                      </a:cubicBezTo>
                      <a:cubicBezTo>
                        <a:pt x="5302" y="251"/>
                        <a:pt x="4989" y="137"/>
                        <a:pt x="4771" y="69"/>
                      </a:cubicBezTo>
                      <a:cubicBezTo>
                        <a:pt x="4699" y="47"/>
                        <a:pt x="4623" y="22"/>
                        <a:pt x="4544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29"/>
                <p:cNvSpPr/>
                <p:nvPr/>
              </p:nvSpPr>
              <p:spPr>
                <a:xfrm flipH="1">
                  <a:off x="8139716" y="5013040"/>
                  <a:ext cx="390794" cy="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6" h="121" extrusionOk="0">
                      <a:moveTo>
                        <a:pt x="5420" y="0"/>
                      </a:moveTo>
                      <a:cubicBezTo>
                        <a:pt x="5410" y="0"/>
                        <a:pt x="5396" y="1"/>
                        <a:pt x="5378" y="3"/>
                      </a:cubicBezTo>
                      <a:cubicBezTo>
                        <a:pt x="5331" y="3"/>
                        <a:pt x="5280" y="3"/>
                        <a:pt x="5220" y="6"/>
                      </a:cubicBezTo>
                      <a:cubicBezTo>
                        <a:pt x="5061" y="10"/>
                        <a:pt x="4868" y="17"/>
                        <a:pt x="4639" y="28"/>
                      </a:cubicBezTo>
                      <a:cubicBezTo>
                        <a:pt x="4147" y="46"/>
                        <a:pt x="3468" y="64"/>
                        <a:pt x="2718" y="78"/>
                      </a:cubicBezTo>
                      <a:cubicBezTo>
                        <a:pt x="2235" y="85"/>
                        <a:pt x="1783" y="87"/>
                        <a:pt x="1390" y="87"/>
                      </a:cubicBezTo>
                      <a:cubicBezTo>
                        <a:pt x="1172" y="87"/>
                        <a:pt x="973" y="87"/>
                        <a:pt x="797" y="85"/>
                      </a:cubicBezTo>
                      <a:cubicBezTo>
                        <a:pt x="568" y="81"/>
                        <a:pt x="374" y="81"/>
                        <a:pt x="216" y="81"/>
                      </a:cubicBezTo>
                      <a:lnTo>
                        <a:pt x="55" y="81"/>
                      </a:lnTo>
                      <a:cubicBezTo>
                        <a:pt x="19" y="81"/>
                        <a:pt x="1" y="81"/>
                        <a:pt x="1" y="85"/>
                      </a:cubicBezTo>
                      <a:cubicBezTo>
                        <a:pt x="1" y="85"/>
                        <a:pt x="19" y="85"/>
                        <a:pt x="55" y="89"/>
                      </a:cubicBezTo>
                      <a:cubicBezTo>
                        <a:pt x="105" y="92"/>
                        <a:pt x="155" y="92"/>
                        <a:pt x="212" y="96"/>
                      </a:cubicBezTo>
                      <a:cubicBezTo>
                        <a:pt x="374" y="99"/>
                        <a:pt x="568" y="107"/>
                        <a:pt x="797" y="110"/>
                      </a:cubicBezTo>
                      <a:cubicBezTo>
                        <a:pt x="1083" y="116"/>
                        <a:pt x="1432" y="120"/>
                        <a:pt x="1821" y="120"/>
                      </a:cubicBezTo>
                      <a:cubicBezTo>
                        <a:pt x="2102" y="120"/>
                        <a:pt x="2404" y="118"/>
                        <a:pt x="2718" y="114"/>
                      </a:cubicBezTo>
                      <a:cubicBezTo>
                        <a:pt x="3468" y="103"/>
                        <a:pt x="4150" y="78"/>
                        <a:pt x="4639" y="53"/>
                      </a:cubicBezTo>
                      <a:cubicBezTo>
                        <a:pt x="4868" y="42"/>
                        <a:pt x="5061" y="31"/>
                        <a:pt x="5220" y="21"/>
                      </a:cubicBezTo>
                      <a:cubicBezTo>
                        <a:pt x="5280" y="17"/>
                        <a:pt x="5331" y="13"/>
                        <a:pt x="5378" y="10"/>
                      </a:cubicBezTo>
                      <a:cubicBezTo>
                        <a:pt x="5414" y="6"/>
                        <a:pt x="5435" y="3"/>
                        <a:pt x="5435" y="3"/>
                      </a:cubicBezTo>
                      <a:cubicBezTo>
                        <a:pt x="5435" y="1"/>
                        <a:pt x="5430" y="0"/>
                        <a:pt x="5420" y="0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29"/>
                <p:cNvSpPr/>
                <p:nvPr/>
              </p:nvSpPr>
              <p:spPr>
                <a:xfrm flipH="1">
                  <a:off x="8198300" y="4983996"/>
                  <a:ext cx="23436" cy="3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507" extrusionOk="0">
                      <a:moveTo>
                        <a:pt x="320" y="0"/>
                      </a:moveTo>
                      <a:cubicBezTo>
                        <a:pt x="304" y="0"/>
                        <a:pt x="177" y="62"/>
                        <a:pt x="92" y="209"/>
                      </a:cubicBezTo>
                      <a:cubicBezTo>
                        <a:pt x="0" y="358"/>
                        <a:pt x="9" y="507"/>
                        <a:pt x="20" y="507"/>
                      </a:cubicBezTo>
                      <a:cubicBezTo>
                        <a:pt x="20" y="507"/>
                        <a:pt x="20" y="507"/>
                        <a:pt x="20" y="507"/>
                      </a:cubicBezTo>
                      <a:cubicBezTo>
                        <a:pt x="31" y="507"/>
                        <a:pt x="38" y="371"/>
                        <a:pt x="124" y="227"/>
                      </a:cubicBezTo>
                      <a:cubicBezTo>
                        <a:pt x="207" y="84"/>
                        <a:pt x="325" y="11"/>
                        <a:pt x="322" y="1"/>
                      </a:cubicBezTo>
                      <a:cubicBezTo>
                        <a:pt x="322" y="1"/>
                        <a:pt x="321" y="0"/>
                        <a:pt x="32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29"/>
                <p:cNvSpPr/>
                <p:nvPr/>
              </p:nvSpPr>
              <p:spPr>
                <a:xfrm flipH="1">
                  <a:off x="8276302" y="4967677"/>
                  <a:ext cx="13156" cy="19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272" extrusionOk="0">
                      <a:moveTo>
                        <a:pt x="174" y="1"/>
                      </a:moveTo>
                      <a:cubicBezTo>
                        <a:pt x="161" y="1"/>
                        <a:pt x="120" y="56"/>
                        <a:pt x="75" y="124"/>
                      </a:cubicBezTo>
                      <a:cubicBezTo>
                        <a:pt x="32" y="200"/>
                        <a:pt x="0" y="264"/>
                        <a:pt x="11" y="271"/>
                      </a:cubicBezTo>
                      <a:cubicBezTo>
                        <a:pt x="11" y="271"/>
                        <a:pt x="11" y="271"/>
                        <a:pt x="11" y="271"/>
                      </a:cubicBezTo>
                      <a:cubicBezTo>
                        <a:pt x="21" y="271"/>
                        <a:pt x="66" y="219"/>
                        <a:pt x="108" y="145"/>
                      </a:cubicBezTo>
                      <a:cubicBezTo>
                        <a:pt x="154" y="70"/>
                        <a:pt x="183" y="6"/>
                        <a:pt x="176" y="1"/>
                      </a:cubicBezTo>
                      <a:cubicBezTo>
                        <a:pt x="175" y="1"/>
                        <a:pt x="175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29"/>
                <p:cNvSpPr/>
                <p:nvPr/>
              </p:nvSpPr>
              <p:spPr>
                <a:xfrm flipH="1">
                  <a:off x="8292765" y="4964298"/>
                  <a:ext cx="15313" cy="1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7" extrusionOk="0">
                      <a:moveTo>
                        <a:pt x="202" y="1"/>
                      </a:moveTo>
                      <a:cubicBezTo>
                        <a:pt x="189" y="1"/>
                        <a:pt x="143" y="32"/>
                        <a:pt x="94" y="78"/>
                      </a:cubicBezTo>
                      <a:cubicBezTo>
                        <a:pt x="40" y="128"/>
                        <a:pt x="1" y="174"/>
                        <a:pt x="8" y="185"/>
                      </a:cubicBezTo>
                      <a:cubicBezTo>
                        <a:pt x="8" y="186"/>
                        <a:pt x="9" y="186"/>
                        <a:pt x="10" y="186"/>
                      </a:cubicBezTo>
                      <a:cubicBezTo>
                        <a:pt x="24" y="186"/>
                        <a:pt x="70" y="152"/>
                        <a:pt x="119" y="106"/>
                      </a:cubicBezTo>
                      <a:cubicBezTo>
                        <a:pt x="173" y="56"/>
                        <a:pt x="213" y="10"/>
                        <a:pt x="205" y="2"/>
                      </a:cubicBezTo>
                      <a:cubicBezTo>
                        <a:pt x="204" y="1"/>
                        <a:pt x="203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29"/>
                <p:cNvSpPr/>
                <p:nvPr/>
              </p:nvSpPr>
              <p:spPr>
                <a:xfrm flipH="1">
                  <a:off x="8295569" y="4954592"/>
                  <a:ext cx="24155" cy="2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" h="38" extrusionOk="0">
                      <a:moveTo>
                        <a:pt x="205" y="0"/>
                      </a:moveTo>
                      <a:cubicBezTo>
                        <a:pt x="193" y="0"/>
                        <a:pt x="182" y="0"/>
                        <a:pt x="170" y="1"/>
                      </a:cubicBezTo>
                      <a:cubicBezTo>
                        <a:pt x="77" y="1"/>
                        <a:pt x="1" y="8"/>
                        <a:pt x="1" y="19"/>
                      </a:cubicBezTo>
                      <a:cubicBezTo>
                        <a:pt x="1" y="28"/>
                        <a:pt x="59" y="38"/>
                        <a:pt x="135" y="38"/>
                      </a:cubicBezTo>
                      <a:cubicBezTo>
                        <a:pt x="147" y="38"/>
                        <a:pt x="158" y="37"/>
                        <a:pt x="170" y="37"/>
                      </a:cubicBezTo>
                      <a:cubicBezTo>
                        <a:pt x="259" y="37"/>
                        <a:pt x="335" y="29"/>
                        <a:pt x="335" y="19"/>
                      </a:cubicBezTo>
                      <a:cubicBezTo>
                        <a:pt x="335" y="9"/>
                        <a:pt x="278" y="0"/>
                        <a:pt x="20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29"/>
                <p:cNvSpPr/>
                <p:nvPr/>
              </p:nvSpPr>
              <p:spPr>
                <a:xfrm flipH="1">
                  <a:off x="8296432" y="4940430"/>
                  <a:ext cx="27893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56" extrusionOk="0">
                      <a:moveTo>
                        <a:pt x="18" y="0"/>
                      </a:moveTo>
                      <a:cubicBezTo>
                        <a:pt x="10" y="0"/>
                        <a:pt x="5" y="1"/>
                        <a:pt x="5" y="4"/>
                      </a:cubicBezTo>
                      <a:cubicBezTo>
                        <a:pt x="0" y="14"/>
                        <a:pt x="83" y="51"/>
                        <a:pt x="194" y="54"/>
                      </a:cubicBezTo>
                      <a:cubicBezTo>
                        <a:pt x="208" y="55"/>
                        <a:pt x="221" y="55"/>
                        <a:pt x="234" y="55"/>
                      </a:cubicBezTo>
                      <a:cubicBezTo>
                        <a:pt x="322" y="55"/>
                        <a:pt x="387" y="35"/>
                        <a:pt x="384" y="26"/>
                      </a:cubicBezTo>
                      <a:cubicBezTo>
                        <a:pt x="384" y="20"/>
                        <a:pt x="365" y="19"/>
                        <a:pt x="334" y="19"/>
                      </a:cubicBezTo>
                      <a:cubicBezTo>
                        <a:pt x="313" y="19"/>
                        <a:pt x="288" y="20"/>
                        <a:pt x="259" y="20"/>
                      </a:cubicBezTo>
                      <a:cubicBezTo>
                        <a:pt x="239" y="20"/>
                        <a:pt x="217" y="19"/>
                        <a:pt x="194" y="19"/>
                      </a:cubicBezTo>
                      <a:cubicBezTo>
                        <a:pt x="114" y="13"/>
                        <a:pt x="46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29"/>
                <p:cNvSpPr/>
                <p:nvPr/>
              </p:nvSpPr>
              <p:spPr>
                <a:xfrm flipH="1">
                  <a:off x="8237553" y="4945750"/>
                  <a:ext cx="43709" cy="2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" h="350" extrusionOk="0">
                      <a:moveTo>
                        <a:pt x="415" y="38"/>
                      </a:moveTo>
                      <a:cubicBezTo>
                        <a:pt x="460" y="38"/>
                        <a:pt x="505" y="47"/>
                        <a:pt x="543" y="70"/>
                      </a:cubicBezTo>
                      <a:cubicBezTo>
                        <a:pt x="575" y="91"/>
                        <a:pt x="564" y="131"/>
                        <a:pt x="529" y="152"/>
                      </a:cubicBezTo>
                      <a:cubicBezTo>
                        <a:pt x="493" y="174"/>
                        <a:pt x="450" y="188"/>
                        <a:pt x="413" y="203"/>
                      </a:cubicBezTo>
                      <a:cubicBezTo>
                        <a:pt x="335" y="232"/>
                        <a:pt x="263" y="250"/>
                        <a:pt x="202" y="263"/>
                      </a:cubicBezTo>
                      <a:cubicBezTo>
                        <a:pt x="142" y="274"/>
                        <a:pt x="91" y="281"/>
                        <a:pt x="56" y="285"/>
                      </a:cubicBezTo>
                      <a:lnTo>
                        <a:pt x="56" y="285"/>
                      </a:lnTo>
                      <a:cubicBezTo>
                        <a:pt x="69" y="254"/>
                        <a:pt x="89" y="214"/>
                        <a:pt x="123" y="174"/>
                      </a:cubicBezTo>
                      <a:cubicBezTo>
                        <a:pt x="163" y="124"/>
                        <a:pt x="220" y="81"/>
                        <a:pt x="299" y="56"/>
                      </a:cubicBezTo>
                      <a:cubicBezTo>
                        <a:pt x="333" y="46"/>
                        <a:pt x="374" y="38"/>
                        <a:pt x="415" y="38"/>
                      </a:cubicBezTo>
                      <a:close/>
                      <a:moveTo>
                        <a:pt x="409" y="0"/>
                      </a:moveTo>
                      <a:cubicBezTo>
                        <a:pt x="271" y="0"/>
                        <a:pt x="154" y="80"/>
                        <a:pt x="102" y="156"/>
                      </a:cubicBezTo>
                      <a:cubicBezTo>
                        <a:pt x="64" y="204"/>
                        <a:pt x="46" y="254"/>
                        <a:pt x="38" y="287"/>
                      </a:cubicBezTo>
                      <a:lnTo>
                        <a:pt x="38" y="287"/>
                      </a:lnTo>
                      <a:cubicBezTo>
                        <a:pt x="14" y="290"/>
                        <a:pt x="1" y="291"/>
                        <a:pt x="1" y="293"/>
                      </a:cubicBezTo>
                      <a:cubicBezTo>
                        <a:pt x="1" y="295"/>
                        <a:pt x="13" y="298"/>
                        <a:pt x="36" y="299"/>
                      </a:cubicBezTo>
                      <a:lnTo>
                        <a:pt x="36" y="299"/>
                      </a:lnTo>
                      <a:cubicBezTo>
                        <a:pt x="30" y="331"/>
                        <a:pt x="30" y="350"/>
                        <a:pt x="34" y="350"/>
                      </a:cubicBezTo>
                      <a:cubicBezTo>
                        <a:pt x="34" y="350"/>
                        <a:pt x="34" y="350"/>
                        <a:pt x="34" y="350"/>
                      </a:cubicBezTo>
                      <a:cubicBezTo>
                        <a:pt x="37" y="350"/>
                        <a:pt x="40" y="330"/>
                        <a:pt x="51" y="300"/>
                      </a:cubicBezTo>
                      <a:lnTo>
                        <a:pt x="51" y="300"/>
                      </a:lnTo>
                      <a:cubicBezTo>
                        <a:pt x="55" y="300"/>
                        <a:pt x="59" y="300"/>
                        <a:pt x="64" y="300"/>
                      </a:cubicBezTo>
                      <a:cubicBezTo>
                        <a:pt x="99" y="300"/>
                        <a:pt x="147" y="297"/>
                        <a:pt x="206" y="289"/>
                      </a:cubicBezTo>
                      <a:cubicBezTo>
                        <a:pt x="270" y="281"/>
                        <a:pt x="345" y="263"/>
                        <a:pt x="425" y="238"/>
                      </a:cubicBezTo>
                      <a:cubicBezTo>
                        <a:pt x="464" y="225"/>
                        <a:pt x="507" y="210"/>
                        <a:pt x="550" y="185"/>
                      </a:cubicBezTo>
                      <a:cubicBezTo>
                        <a:pt x="569" y="170"/>
                        <a:pt x="593" y="152"/>
                        <a:pt x="600" y="120"/>
                      </a:cubicBezTo>
                      <a:cubicBezTo>
                        <a:pt x="607" y="88"/>
                        <a:pt x="590" y="56"/>
                        <a:pt x="569" y="38"/>
                      </a:cubicBezTo>
                      <a:cubicBezTo>
                        <a:pt x="514" y="11"/>
                        <a:pt x="460" y="0"/>
                        <a:pt x="40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29"/>
                <p:cNvSpPr/>
                <p:nvPr/>
              </p:nvSpPr>
              <p:spPr>
                <a:xfrm flipH="1">
                  <a:off x="8275008" y="4939136"/>
                  <a:ext cx="22430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96" extrusionOk="0">
                      <a:moveTo>
                        <a:pt x="75" y="0"/>
                      </a:moveTo>
                      <a:cubicBezTo>
                        <a:pt x="73" y="0"/>
                        <a:pt x="71" y="0"/>
                        <a:pt x="68" y="0"/>
                      </a:cubicBezTo>
                      <a:cubicBezTo>
                        <a:pt x="22" y="7"/>
                        <a:pt x="0" y="62"/>
                        <a:pt x="7" y="97"/>
                      </a:cubicBezTo>
                      <a:cubicBezTo>
                        <a:pt x="10" y="133"/>
                        <a:pt x="29" y="162"/>
                        <a:pt x="43" y="187"/>
                      </a:cubicBezTo>
                      <a:cubicBezTo>
                        <a:pt x="75" y="237"/>
                        <a:pt x="111" y="280"/>
                        <a:pt x="143" y="312"/>
                      </a:cubicBezTo>
                      <a:cubicBezTo>
                        <a:pt x="203" y="369"/>
                        <a:pt x="252" y="392"/>
                        <a:pt x="261" y="392"/>
                      </a:cubicBezTo>
                      <a:cubicBezTo>
                        <a:pt x="261" y="392"/>
                        <a:pt x="262" y="392"/>
                        <a:pt x="262" y="392"/>
                      </a:cubicBezTo>
                      <a:cubicBezTo>
                        <a:pt x="265" y="388"/>
                        <a:pt x="219" y="355"/>
                        <a:pt x="161" y="291"/>
                      </a:cubicBezTo>
                      <a:cubicBezTo>
                        <a:pt x="133" y="259"/>
                        <a:pt x="104" y="219"/>
                        <a:pt x="75" y="169"/>
                      </a:cubicBezTo>
                      <a:cubicBezTo>
                        <a:pt x="47" y="126"/>
                        <a:pt x="25" y="50"/>
                        <a:pt x="75" y="40"/>
                      </a:cubicBezTo>
                      <a:cubicBezTo>
                        <a:pt x="79" y="40"/>
                        <a:pt x="83" y="39"/>
                        <a:pt x="86" y="39"/>
                      </a:cubicBezTo>
                      <a:cubicBezTo>
                        <a:pt x="136" y="39"/>
                        <a:pt x="182" y="86"/>
                        <a:pt x="212" y="123"/>
                      </a:cubicBezTo>
                      <a:cubicBezTo>
                        <a:pt x="247" y="169"/>
                        <a:pt x="265" y="216"/>
                        <a:pt x="272" y="255"/>
                      </a:cubicBezTo>
                      <a:cubicBezTo>
                        <a:pt x="290" y="342"/>
                        <a:pt x="272" y="395"/>
                        <a:pt x="280" y="395"/>
                      </a:cubicBezTo>
                      <a:cubicBezTo>
                        <a:pt x="280" y="395"/>
                        <a:pt x="280" y="395"/>
                        <a:pt x="280" y="395"/>
                      </a:cubicBezTo>
                      <a:cubicBezTo>
                        <a:pt x="285" y="395"/>
                        <a:pt x="312" y="342"/>
                        <a:pt x="302" y="252"/>
                      </a:cubicBezTo>
                      <a:cubicBezTo>
                        <a:pt x="294" y="209"/>
                        <a:pt x="277" y="155"/>
                        <a:pt x="240" y="105"/>
                      </a:cubicBezTo>
                      <a:cubicBezTo>
                        <a:pt x="205" y="59"/>
                        <a:pt x="160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29"/>
                <p:cNvSpPr/>
                <p:nvPr/>
              </p:nvSpPr>
              <p:spPr>
                <a:xfrm flipH="1">
                  <a:off x="8443739" y="4954305"/>
                  <a:ext cx="83105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910" extrusionOk="0">
                      <a:moveTo>
                        <a:pt x="183" y="0"/>
                      </a:moveTo>
                      <a:cubicBezTo>
                        <a:pt x="134" y="0"/>
                        <a:pt x="93" y="3"/>
                        <a:pt x="65" y="8"/>
                      </a:cubicBezTo>
                      <a:cubicBezTo>
                        <a:pt x="22" y="15"/>
                        <a:pt x="0" y="23"/>
                        <a:pt x="0" y="23"/>
                      </a:cubicBezTo>
                      <a:cubicBezTo>
                        <a:pt x="0" y="25"/>
                        <a:pt x="5" y="25"/>
                        <a:pt x="13" y="25"/>
                      </a:cubicBezTo>
                      <a:cubicBezTo>
                        <a:pt x="21" y="25"/>
                        <a:pt x="34" y="25"/>
                        <a:pt x="50" y="23"/>
                      </a:cubicBezTo>
                      <a:cubicBezTo>
                        <a:pt x="70" y="23"/>
                        <a:pt x="96" y="22"/>
                        <a:pt x="128" y="22"/>
                      </a:cubicBezTo>
                      <a:cubicBezTo>
                        <a:pt x="159" y="22"/>
                        <a:pt x="196" y="23"/>
                        <a:pt x="237" y="26"/>
                      </a:cubicBezTo>
                      <a:cubicBezTo>
                        <a:pt x="380" y="41"/>
                        <a:pt x="582" y="98"/>
                        <a:pt x="758" y="231"/>
                      </a:cubicBezTo>
                      <a:cubicBezTo>
                        <a:pt x="933" y="367"/>
                        <a:pt x="1038" y="547"/>
                        <a:pt x="1088" y="683"/>
                      </a:cubicBezTo>
                      <a:cubicBezTo>
                        <a:pt x="1137" y="817"/>
                        <a:pt x="1145" y="909"/>
                        <a:pt x="1152" y="909"/>
                      </a:cubicBezTo>
                      <a:cubicBezTo>
                        <a:pt x="1152" y="909"/>
                        <a:pt x="1152" y="909"/>
                        <a:pt x="1152" y="909"/>
                      </a:cubicBezTo>
                      <a:cubicBezTo>
                        <a:pt x="1152" y="909"/>
                        <a:pt x="1156" y="888"/>
                        <a:pt x="1152" y="845"/>
                      </a:cubicBezTo>
                      <a:cubicBezTo>
                        <a:pt x="1145" y="805"/>
                        <a:pt x="1134" y="744"/>
                        <a:pt x="1112" y="672"/>
                      </a:cubicBezTo>
                      <a:cubicBezTo>
                        <a:pt x="1069" y="532"/>
                        <a:pt x="965" y="343"/>
                        <a:pt x="783" y="202"/>
                      </a:cubicBezTo>
                      <a:cubicBezTo>
                        <a:pt x="599" y="63"/>
                        <a:pt x="388" y="8"/>
                        <a:pt x="241" y="1"/>
                      </a:cubicBezTo>
                      <a:cubicBezTo>
                        <a:pt x="220" y="0"/>
                        <a:pt x="201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29"/>
                <p:cNvSpPr/>
                <p:nvPr/>
              </p:nvSpPr>
              <p:spPr>
                <a:xfrm flipH="1">
                  <a:off x="8502832" y="4859911"/>
                  <a:ext cx="2876" cy="94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1315" extrusionOk="0">
                      <a:moveTo>
                        <a:pt x="18" y="1"/>
                      </a:move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8" y="1"/>
                        <a:pt x="0" y="294"/>
                        <a:pt x="0" y="657"/>
                      </a:cubicBezTo>
                      <a:cubicBezTo>
                        <a:pt x="0" y="1020"/>
                        <a:pt x="11" y="1314"/>
                        <a:pt x="22" y="1314"/>
                      </a:cubicBezTo>
                      <a:cubicBezTo>
                        <a:pt x="33" y="1314"/>
                        <a:pt x="40" y="1020"/>
                        <a:pt x="40" y="657"/>
                      </a:cubicBezTo>
                      <a:cubicBezTo>
                        <a:pt x="40" y="297"/>
                        <a:pt x="30" y="1"/>
                        <a:pt x="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29"/>
                <p:cNvSpPr/>
                <p:nvPr/>
              </p:nvSpPr>
              <p:spPr>
                <a:xfrm flipH="1">
                  <a:off x="8347763" y="4997440"/>
                  <a:ext cx="67361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51" extrusionOk="0">
                      <a:moveTo>
                        <a:pt x="894" y="0"/>
                      </a:moveTo>
                      <a:cubicBezTo>
                        <a:pt x="820" y="0"/>
                        <a:pt x="657" y="9"/>
                        <a:pt x="471" y="11"/>
                      </a:cubicBezTo>
                      <a:cubicBezTo>
                        <a:pt x="298" y="11"/>
                        <a:pt x="147" y="7"/>
                        <a:pt x="65" y="7"/>
                      </a:cubicBezTo>
                      <a:cubicBezTo>
                        <a:pt x="24" y="7"/>
                        <a:pt x="0" y="8"/>
                        <a:pt x="0" y="11"/>
                      </a:cubicBezTo>
                      <a:cubicBezTo>
                        <a:pt x="0" y="22"/>
                        <a:pt x="208" y="51"/>
                        <a:pt x="471" y="51"/>
                      </a:cubicBezTo>
                      <a:cubicBezTo>
                        <a:pt x="729" y="47"/>
                        <a:pt x="937" y="15"/>
                        <a:pt x="937" y="4"/>
                      </a:cubicBezTo>
                      <a:cubicBezTo>
                        <a:pt x="937" y="1"/>
                        <a:pt x="92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29"/>
                <p:cNvSpPr/>
                <p:nvPr/>
              </p:nvSpPr>
              <p:spPr>
                <a:xfrm flipH="1">
                  <a:off x="8453011" y="4998662"/>
                  <a:ext cx="7836" cy="1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5" extrusionOk="0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1"/>
                      </a:cubicBezTo>
                      <a:cubicBezTo>
                        <a:pt x="1" y="9"/>
                        <a:pt x="26" y="49"/>
                        <a:pt x="47" y="95"/>
                      </a:cubicBezTo>
                      <a:cubicBezTo>
                        <a:pt x="73" y="142"/>
                        <a:pt x="83" y="185"/>
                        <a:pt x="95" y="185"/>
                      </a:cubicBezTo>
                      <a:cubicBezTo>
                        <a:pt x="105" y="185"/>
                        <a:pt x="108" y="130"/>
                        <a:pt x="83" y="77"/>
                      </a:cubicBezTo>
                      <a:cubicBezTo>
                        <a:pt x="61" y="28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29"/>
                <p:cNvSpPr/>
                <p:nvPr/>
              </p:nvSpPr>
              <p:spPr>
                <a:xfrm flipH="1">
                  <a:off x="8468252" y="4977741"/>
                  <a:ext cx="9849" cy="9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126" extrusionOk="0">
                      <a:moveTo>
                        <a:pt x="11" y="1"/>
                      </a:moveTo>
                      <a:cubicBezTo>
                        <a:pt x="10" y="1"/>
                        <a:pt x="8" y="1"/>
                        <a:pt x="7" y="2"/>
                      </a:cubicBezTo>
                      <a:cubicBezTo>
                        <a:pt x="0" y="9"/>
                        <a:pt x="22" y="45"/>
                        <a:pt x="55" y="77"/>
                      </a:cubicBezTo>
                      <a:cubicBezTo>
                        <a:pt x="85" y="105"/>
                        <a:pt x="114" y="125"/>
                        <a:pt x="126" y="125"/>
                      </a:cubicBezTo>
                      <a:cubicBezTo>
                        <a:pt x="127" y="125"/>
                        <a:pt x="129" y="125"/>
                        <a:pt x="130" y="124"/>
                      </a:cubicBezTo>
                      <a:cubicBezTo>
                        <a:pt x="136" y="116"/>
                        <a:pt x="115" y="81"/>
                        <a:pt x="83" y="48"/>
                      </a:cubicBezTo>
                      <a:cubicBezTo>
                        <a:pt x="54" y="21"/>
                        <a:pt x="24" y="1"/>
                        <a:pt x="1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29"/>
                <p:cNvSpPr/>
                <p:nvPr/>
              </p:nvSpPr>
              <p:spPr>
                <a:xfrm flipH="1">
                  <a:off x="8488382" y="4967245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3" y="1"/>
                      </a:moveTo>
                      <a:cubicBezTo>
                        <a:pt x="27" y="1"/>
                        <a:pt x="1" y="14"/>
                        <a:pt x="4" y="19"/>
                      </a:cubicBezTo>
                      <a:cubicBezTo>
                        <a:pt x="7" y="29"/>
                        <a:pt x="50" y="29"/>
                        <a:pt x="97" y="44"/>
                      </a:cubicBezTo>
                      <a:cubicBezTo>
                        <a:pt x="138" y="60"/>
                        <a:pt x="171" y="81"/>
                        <a:pt x="183" y="81"/>
                      </a:cubicBezTo>
                      <a:cubicBezTo>
                        <a:pt x="185" y="81"/>
                        <a:pt x="186" y="81"/>
                        <a:pt x="187" y="80"/>
                      </a:cubicBezTo>
                      <a:cubicBezTo>
                        <a:pt x="193" y="72"/>
                        <a:pt x="168" y="26"/>
                        <a:pt x="107" y="7"/>
                      </a:cubicBezTo>
                      <a:cubicBezTo>
                        <a:pt x="92" y="3"/>
                        <a:pt x="77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29"/>
                <p:cNvSpPr/>
                <p:nvPr/>
              </p:nvSpPr>
              <p:spPr>
                <a:xfrm flipH="1">
                  <a:off x="8512106" y="4963866"/>
                  <a:ext cx="7548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1" extrusionOk="0">
                      <a:moveTo>
                        <a:pt x="23" y="0"/>
                      </a:moveTo>
                      <a:cubicBezTo>
                        <a:pt x="13" y="0"/>
                        <a:pt x="6" y="3"/>
                        <a:pt x="4" y="8"/>
                      </a:cubicBezTo>
                      <a:cubicBezTo>
                        <a:pt x="0" y="19"/>
                        <a:pt x="18" y="33"/>
                        <a:pt x="43" y="44"/>
                      </a:cubicBezTo>
                      <a:cubicBezTo>
                        <a:pt x="57" y="49"/>
                        <a:pt x="69" y="51"/>
                        <a:pt x="79" y="51"/>
                      </a:cubicBezTo>
                      <a:cubicBezTo>
                        <a:pt x="91" y="51"/>
                        <a:pt x="99" y="48"/>
                        <a:pt x="101" y="44"/>
                      </a:cubicBezTo>
                      <a:cubicBezTo>
                        <a:pt x="105" y="33"/>
                        <a:pt x="86" y="16"/>
                        <a:pt x="58" y="8"/>
                      </a:cubicBezTo>
                      <a:cubicBezTo>
                        <a:pt x="46" y="3"/>
                        <a:pt x="33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29"/>
                <p:cNvSpPr/>
                <p:nvPr/>
              </p:nvSpPr>
              <p:spPr>
                <a:xfrm flipH="1">
                  <a:off x="8296647" y="4914836"/>
                  <a:ext cx="791" cy="27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2" extrusionOk="0">
                      <a:moveTo>
                        <a:pt x="0" y="1"/>
                      </a:moveTo>
                      <a:lnTo>
                        <a:pt x="7" y="382"/>
                      </a:lnTo>
                      <a:lnTo>
                        <a:pt x="10" y="38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29"/>
                <p:cNvSpPr/>
                <p:nvPr/>
              </p:nvSpPr>
              <p:spPr>
                <a:xfrm flipH="1">
                  <a:off x="8296867" y="4914621"/>
                  <a:ext cx="206540" cy="34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3" h="478" extrusionOk="0">
                      <a:moveTo>
                        <a:pt x="2865" y="0"/>
                      </a:moveTo>
                      <a:lnTo>
                        <a:pt x="4" y="255"/>
                      </a:lnTo>
                      <a:cubicBezTo>
                        <a:pt x="4" y="348"/>
                        <a:pt x="1" y="428"/>
                        <a:pt x="1" y="478"/>
                      </a:cubicBezTo>
                      <a:lnTo>
                        <a:pt x="2567" y="395"/>
                      </a:lnTo>
                      <a:cubicBezTo>
                        <a:pt x="2524" y="385"/>
                        <a:pt x="2496" y="370"/>
                        <a:pt x="2496" y="363"/>
                      </a:cubicBezTo>
                      <a:cubicBezTo>
                        <a:pt x="2499" y="360"/>
                        <a:pt x="2502" y="360"/>
                        <a:pt x="2509" y="360"/>
                      </a:cubicBezTo>
                      <a:cubicBezTo>
                        <a:pt x="2539" y="360"/>
                        <a:pt x="2607" y="370"/>
                        <a:pt x="2685" y="378"/>
                      </a:cubicBezTo>
                      <a:cubicBezTo>
                        <a:pt x="2779" y="381"/>
                        <a:pt x="2857" y="378"/>
                        <a:pt x="2872" y="385"/>
                      </a:cubicBezTo>
                      <a:lnTo>
                        <a:pt x="2865" y="4"/>
                      </a:lnTo>
                      <a:lnTo>
                        <a:pt x="2865" y="0"/>
                      </a:ln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29"/>
                <p:cNvSpPr/>
                <p:nvPr/>
              </p:nvSpPr>
              <p:spPr>
                <a:xfrm flipH="1">
                  <a:off x="8296647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4" y="1"/>
                      </a:moveTo>
                      <a:cubicBezTo>
                        <a:pt x="7" y="1"/>
                        <a:pt x="4" y="1"/>
                        <a:pt x="1" y="4"/>
                      </a:cubicBezTo>
                      <a:cubicBezTo>
                        <a:pt x="1" y="11"/>
                        <a:pt x="29" y="26"/>
                        <a:pt x="72" y="36"/>
                      </a:cubicBezTo>
                      <a:lnTo>
                        <a:pt x="380" y="26"/>
                      </a:lnTo>
                      <a:lnTo>
                        <a:pt x="377" y="26"/>
                      </a:lnTo>
                      <a:cubicBezTo>
                        <a:pt x="362" y="19"/>
                        <a:pt x="284" y="22"/>
                        <a:pt x="190" y="19"/>
                      </a:cubicBezTo>
                      <a:cubicBezTo>
                        <a:pt x="112" y="11"/>
                        <a:pt x="44" y="1"/>
                        <a:pt x="14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29"/>
                <p:cNvSpPr/>
                <p:nvPr/>
              </p:nvSpPr>
              <p:spPr>
                <a:xfrm flipH="1">
                  <a:off x="8528066" y="4935254"/>
                  <a:ext cx="647" cy="3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44" extrusionOk="0">
                      <a:moveTo>
                        <a:pt x="1" y="0"/>
                      </a:moveTo>
                      <a:lnTo>
                        <a:pt x="8" y="4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29"/>
                <p:cNvSpPr/>
                <p:nvPr/>
              </p:nvSpPr>
              <p:spPr>
                <a:xfrm flipH="1">
                  <a:off x="8504630" y="4933169"/>
                  <a:ext cx="23508" cy="16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231" extrusionOk="0">
                      <a:moveTo>
                        <a:pt x="316" y="1"/>
                      </a:moveTo>
                      <a:lnTo>
                        <a:pt x="0" y="29"/>
                      </a:lnTo>
                      <a:lnTo>
                        <a:pt x="0" y="72"/>
                      </a:lnTo>
                      <a:lnTo>
                        <a:pt x="22" y="231"/>
                      </a:lnTo>
                      <a:lnTo>
                        <a:pt x="327" y="223"/>
                      </a:lnTo>
                      <a:cubicBezTo>
                        <a:pt x="323" y="170"/>
                        <a:pt x="320" y="94"/>
                        <a:pt x="316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29"/>
                <p:cNvSpPr/>
                <p:nvPr/>
              </p:nvSpPr>
              <p:spPr>
                <a:xfrm flipH="1">
                  <a:off x="8503048" y="4932953"/>
                  <a:ext cx="2444" cy="16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227" extrusionOk="0">
                      <a:moveTo>
                        <a:pt x="33" y="0"/>
                      </a:moveTo>
                      <a:lnTo>
                        <a:pt x="1" y="4"/>
                      </a:lnTo>
                      <a:cubicBezTo>
                        <a:pt x="5" y="97"/>
                        <a:pt x="8" y="173"/>
                        <a:pt x="12" y="226"/>
                      </a:cubicBezTo>
                      <a:lnTo>
                        <a:pt x="30" y="223"/>
                      </a:lnTo>
                      <a:cubicBezTo>
                        <a:pt x="30" y="173"/>
                        <a:pt x="33" y="93"/>
                        <a:pt x="33" y="0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29"/>
                <p:cNvSpPr/>
                <p:nvPr/>
              </p:nvSpPr>
              <p:spPr>
                <a:xfrm flipH="1">
                  <a:off x="7605347" y="4840573"/>
                  <a:ext cx="430190" cy="187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2610" extrusionOk="0">
                      <a:moveTo>
                        <a:pt x="3202" y="0"/>
                      </a:moveTo>
                      <a:lnTo>
                        <a:pt x="0" y="68"/>
                      </a:lnTo>
                      <a:lnTo>
                        <a:pt x="43" y="2571"/>
                      </a:lnTo>
                      <a:lnTo>
                        <a:pt x="240" y="2577"/>
                      </a:lnTo>
                      <a:cubicBezTo>
                        <a:pt x="641" y="2590"/>
                        <a:pt x="1598" y="2610"/>
                        <a:pt x="2581" y="2610"/>
                      </a:cubicBezTo>
                      <a:cubicBezTo>
                        <a:pt x="3774" y="2610"/>
                        <a:pt x="5006" y="2581"/>
                        <a:pt x="5326" y="2477"/>
                      </a:cubicBezTo>
                      <a:cubicBezTo>
                        <a:pt x="5984" y="2261"/>
                        <a:pt x="3249" y="1709"/>
                        <a:pt x="3249" y="1709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29"/>
                <p:cNvSpPr/>
                <p:nvPr/>
              </p:nvSpPr>
              <p:spPr>
                <a:xfrm flipH="1">
                  <a:off x="7644303" y="4986081"/>
                  <a:ext cx="61466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" h="39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4"/>
                        <a:pt x="101" y="30"/>
                        <a:pt x="223" y="68"/>
                      </a:cubicBezTo>
                      <a:cubicBezTo>
                        <a:pt x="151" y="44"/>
                        <a:pt x="75" y="22"/>
                        <a:pt x="0" y="0"/>
                      </a:cubicBezTo>
                      <a:close/>
                      <a:moveTo>
                        <a:pt x="833" y="345"/>
                      </a:moveTo>
                      <a:cubicBezTo>
                        <a:pt x="844" y="363"/>
                        <a:pt x="844" y="381"/>
                        <a:pt x="833" y="396"/>
                      </a:cubicBezTo>
                      <a:lnTo>
                        <a:pt x="851" y="396"/>
                      </a:lnTo>
                      <a:cubicBezTo>
                        <a:pt x="855" y="381"/>
                        <a:pt x="847" y="363"/>
                        <a:pt x="833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29"/>
                <p:cNvSpPr/>
                <p:nvPr/>
              </p:nvSpPr>
              <p:spPr>
                <a:xfrm flipH="1">
                  <a:off x="7811239" y="5025334"/>
                  <a:ext cx="221206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7" h="51" extrusionOk="0">
                      <a:moveTo>
                        <a:pt x="0" y="1"/>
                      </a:moveTo>
                      <a:cubicBezTo>
                        <a:pt x="517" y="32"/>
                        <a:pt x="1242" y="51"/>
                        <a:pt x="1996" y="51"/>
                      </a:cubicBezTo>
                      <a:cubicBezTo>
                        <a:pt x="2355" y="51"/>
                        <a:pt x="2724" y="47"/>
                        <a:pt x="3076" y="39"/>
                      </a:cubicBezTo>
                      <a:lnTo>
                        <a:pt x="2530" y="39"/>
                      </a:lnTo>
                      <a:cubicBezTo>
                        <a:pt x="1551" y="39"/>
                        <a:pt x="596" y="22"/>
                        <a:pt x="197" y="7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29"/>
                <p:cNvSpPr/>
                <p:nvPr/>
              </p:nvSpPr>
              <p:spPr>
                <a:xfrm flipH="1">
                  <a:off x="7645102" y="4986081"/>
                  <a:ext cx="387343" cy="42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86" extrusionOk="0">
                      <a:moveTo>
                        <a:pt x="4541" y="0"/>
                      </a:moveTo>
                      <a:cubicBezTo>
                        <a:pt x="4357" y="15"/>
                        <a:pt x="4268" y="421"/>
                        <a:pt x="4268" y="421"/>
                      </a:cubicBezTo>
                      <a:lnTo>
                        <a:pt x="1156" y="460"/>
                      </a:lnTo>
                      <a:lnTo>
                        <a:pt x="1156" y="478"/>
                      </a:lnTo>
                      <a:cubicBezTo>
                        <a:pt x="1152" y="478"/>
                        <a:pt x="1152" y="471"/>
                        <a:pt x="1148" y="460"/>
                      </a:cubicBezTo>
                      <a:lnTo>
                        <a:pt x="4" y="474"/>
                      </a:lnTo>
                      <a:lnTo>
                        <a:pt x="0" y="547"/>
                      </a:lnTo>
                      <a:lnTo>
                        <a:pt x="197" y="553"/>
                      </a:lnTo>
                      <a:cubicBezTo>
                        <a:pt x="596" y="568"/>
                        <a:pt x="1551" y="585"/>
                        <a:pt x="2530" y="585"/>
                      </a:cubicBezTo>
                      <a:lnTo>
                        <a:pt x="3076" y="585"/>
                      </a:lnTo>
                      <a:cubicBezTo>
                        <a:pt x="4059" y="564"/>
                        <a:pt x="4935" y="521"/>
                        <a:pt x="5255" y="460"/>
                      </a:cubicBezTo>
                      <a:cubicBezTo>
                        <a:pt x="5265" y="456"/>
                        <a:pt x="5276" y="456"/>
                        <a:pt x="5283" y="453"/>
                      </a:cubicBezTo>
                      <a:cubicBezTo>
                        <a:pt x="5334" y="435"/>
                        <a:pt x="5366" y="417"/>
                        <a:pt x="5377" y="396"/>
                      </a:cubicBezTo>
                      <a:cubicBezTo>
                        <a:pt x="5388" y="381"/>
                        <a:pt x="5388" y="363"/>
                        <a:pt x="5377" y="345"/>
                      </a:cubicBezTo>
                      <a:cubicBezTo>
                        <a:pt x="5298" y="249"/>
                        <a:pt x="4985" y="137"/>
                        <a:pt x="4767" y="68"/>
                      </a:cubicBezTo>
                      <a:cubicBezTo>
                        <a:pt x="4695" y="44"/>
                        <a:pt x="4619" y="22"/>
                        <a:pt x="4544" y="0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29"/>
                <p:cNvSpPr/>
                <p:nvPr/>
              </p:nvSpPr>
              <p:spPr>
                <a:xfrm flipH="1">
                  <a:off x="7645317" y="5011962"/>
                  <a:ext cx="390506" cy="10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2" h="141" extrusionOk="0">
                      <a:moveTo>
                        <a:pt x="5418" y="1"/>
                      </a:moveTo>
                      <a:cubicBezTo>
                        <a:pt x="5409" y="1"/>
                        <a:pt x="5395" y="1"/>
                        <a:pt x="5377" y="3"/>
                      </a:cubicBezTo>
                      <a:cubicBezTo>
                        <a:pt x="5330" y="3"/>
                        <a:pt x="5277" y="7"/>
                        <a:pt x="5219" y="7"/>
                      </a:cubicBezTo>
                      <a:cubicBezTo>
                        <a:pt x="5062" y="14"/>
                        <a:pt x="4868" y="21"/>
                        <a:pt x="4638" y="32"/>
                      </a:cubicBezTo>
                      <a:cubicBezTo>
                        <a:pt x="4146" y="50"/>
                        <a:pt x="3468" y="75"/>
                        <a:pt x="2718" y="89"/>
                      </a:cubicBezTo>
                      <a:cubicBezTo>
                        <a:pt x="2134" y="103"/>
                        <a:pt x="1594" y="109"/>
                        <a:pt x="1152" y="109"/>
                      </a:cubicBezTo>
                      <a:cubicBezTo>
                        <a:pt x="1025" y="109"/>
                        <a:pt x="907" y="108"/>
                        <a:pt x="798" y="107"/>
                      </a:cubicBezTo>
                      <a:lnTo>
                        <a:pt x="213" y="107"/>
                      </a:lnTo>
                      <a:cubicBezTo>
                        <a:pt x="155" y="107"/>
                        <a:pt x="105" y="107"/>
                        <a:pt x="54" y="111"/>
                      </a:cubicBezTo>
                      <a:lnTo>
                        <a:pt x="1" y="111"/>
                      </a:lnTo>
                      <a:cubicBezTo>
                        <a:pt x="1" y="114"/>
                        <a:pt x="19" y="114"/>
                        <a:pt x="54" y="118"/>
                      </a:cubicBezTo>
                      <a:cubicBezTo>
                        <a:pt x="101" y="118"/>
                        <a:pt x="155" y="122"/>
                        <a:pt x="213" y="122"/>
                      </a:cubicBezTo>
                      <a:cubicBezTo>
                        <a:pt x="370" y="125"/>
                        <a:pt x="568" y="132"/>
                        <a:pt x="798" y="136"/>
                      </a:cubicBezTo>
                      <a:cubicBezTo>
                        <a:pt x="1005" y="139"/>
                        <a:pt x="1245" y="141"/>
                        <a:pt x="1510" y="141"/>
                      </a:cubicBezTo>
                      <a:cubicBezTo>
                        <a:pt x="1873" y="141"/>
                        <a:pt x="2283" y="137"/>
                        <a:pt x="2718" y="129"/>
                      </a:cubicBezTo>
                      <a:cubicBezTo>
                        <a:pt x="3468" y="114"/>
                        <a:pt x="4146" y="86"/>
                        <a:pt x="4638" y="57"/>
                      </a:cubicBezTo>
                      <a:cubicBezTo>
                        <a:pt x="4868" y="43"/>
                        <a:pt x="5062" y="32"/>
                        <a:pt x="5219" y="21"/>
                      </a:cubicBezTo>
                      <a:cubicBezTo>
                        <a:pt x="5280" y="18"/>
                        <a:pt x="5330" y="14"/>
                        <a:pt x="5377" y="10"/>
                      </a:cubicBezTo>
                      <a:cubicBezTo>
                        <a:pt x="5413" y="7"/>
                        <a:pt x="5431" y="3"/>
                        <a:pt x="5431" y="3"/>
                      </a:cubicBezTo>
                      <a:cubicBezTo>
                        <a:pt x="5431" y="1"/>
                        <a:pt x="5427" y="1"/>
                        <a:pt x="54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29"/>
                <p:cNvSpPr/>
                <p:nvPr/>
              </p:nvSpPr>
              <p:spPr>
                <a:xfrm flipH="1">
                  <a:off x="7703685" y="4983421"/>
                  <a:ext cx="23508" cy="36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508" extrusionOk="0">
                      <a:moveTo>
                        <a:pt x="317" y="1"/>
                      </a:moveTo>
                      <a:cubicBezTo>
                        <a:pt x="296" y="1"/>
                        <a:pt x="173" y="64"/>
                        <a:pt x="90" y="206"/>
                      </a:cubicBezTo>
                      <a:cubicBezTo>
                        <a:pt x="0" y="360"/>
                        <a:pt x="11" y="508"/>
                        <a:pt x="22" y="508"/>
                      </a:cubicBezTo>
                      <a:cubicBezTo>
                        <a:pt x="33" y="508"/>
                        <a:pt x="40" y="368"/>
                        <a:pt x="126" y="228"/>
                      </a:cubicBezTo>
                      <a:cubicBezTo>
                        <a:pt x="209" y="84"/>
                        <a:pt x="327" y="9"/>
                        <a:pt x="320" y="2"/>
                      </a:cubicBezTo>
                      <a:cubicBezTo>
                        <a:pt x="320" y="1"/>
                        <a:pt x="318" y="1"/>
                        <a:pt x="31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29"/>
                <p:cNvSpPr/>
                <p:nvPr/>
              </p:nvSpPr>
              <p:spPr>
                <a:xfrm flipH="1">
                  <a:off x="7781831" y="4967461"/>
                  <a:ext cx="13012" cy="19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271" extrusionOk="0">
                      <a:moveTo>
                        <a:pt x="171" y="0"/>
                      </a:moveTo>
                      <a:cubicBezTo>
                        <a:pt x="158" y="0"/>
                        <a:pt x="117" y="56"/>
                        <a:pt x="73" y="123"/>
                      </a:cubicBezTo>
                      <a:cubicBezTo>
                        <a:pt x="30" y="198"/>
                        <a:pt x="1" y="263"/>
                        <a:pt x="8" y="271"/>
                      </a:cubicBezTo>
                      <a:cubicBezTo>
                        <a:pt x="9" y="271"/>
                        <a:pt x="9" y="271"/>
                        <a:pt x="9" y="271"/>
                      </a:cubicBezTo>
                      <a:cubicBezTo>
                        <a:pt x="21" y="271"/>
                        <a:pt x="63" y="218"/>
                        <a:pt x="105" y="145"/>
                      </a:cubicBezTo>
                      <a:cubicBezTo>
                        <a:pt x="151" y="69"/>
                        <a:pt x="181" y="4"/>
                        <a:pt x="173" y="1"/>
                      </a:cubicBezTo>
                      <a:cubicBezTo>
                        <a:pt x="172" y="1"/>
                        <a:pt x="172" y="0"/>
                        <a:pt x="17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29"/>
                <p:cNvSpPr/>
                <p:nvPr/>
              </p:nvSpPr>
              <p:spPr>
                <a:xfrm flipH="1">
                  <a:off x="7798366" y="4964082"/>
                  <a:ext cx="15313" cy="13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6" extrusionOk="0">
                      <a:moveTo>
                        <a:pt x="203" y="1"/>
                      </a:moveTo>
                      <a:cubicBezTo>
                        <a:pt x="189" y="1"/>
                        <a:pt x="143" y="31"/>
                        <a:pt x="95" y="81"/>
                      </a:cubicBezTo>
                      <a:cubicBezTo>
                        <a:pt x="40" y="131"/>
                        <a:pt x="1" y="177"/>
                        <a:pt x="8" y="185"/>
                      </a:cubicBezTo>
                      <a:cubicBezTo>
                        <a:pt x="9" y="186"/>
                        <a:pt x="10" y="186"/>
                        <a:pt x="11" y="186"/>
                      </a:cubicBezTo>
                      <a:cubicBezTo>
                        <a:pt x="24" y="186"/>
                        <a:pt x="70" y="154"/>
                        <a:pt x="120" y="106"/>
                      </a:cubicBezTo>
                      <a:cubicBezTo>
                        <a:pt x="173" y="56"/>
                        <a:pt x="213" y="8"/>
                        <a:pt x="206" y="1"/>
                      </a:cubicBezTo>
                      <a:cubicBezTo>
                        <a:pt x="205" y="1"/>
                        <a:pt x="204" y="1"/>
                        <a:pt x="20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29"/>
                <p:cNvSpPr/>
                <p:nvPr/>
              </p:nvSpPr>
              <p:spPr>
                <a:xfrm flipH="1">
                  <a:off x="7801242" y="4954377"/>
                  <a:ext cx="24011" cy="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40" extrusionOk="0">
                      <a:moveTo>
                        <a:pt x="165" y="0"/>
                      </a:moveTo>
                      <a:cubicBezTo>
                        <a:pt x="72" y="0"/>
                        <a:pt x="1" y="11"/>
                        <a:pt x="1" y="22"/>
                      </a:cubicBezTo>
                      <a:cubicBezTo>
                        <a:pt x="1" y="32"/>
                        <a:pt x="76" y="40"/>
                        <a:pt x="165" y="40"/>
                      </a:cubicBezTo>
                      <a:cubicBezTo>
                        <a:pt x="259" y="40"/>
                        <a:pt x="334" y="29"/>
                        <a:pt x="334" y="18"/>
                      </a:cubicBezTo>
                      <a:cubicBezTo>
                        <a:pt x="334" y="7"/>
                        <a:pt x="259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29"/>
                <p:cNvSpPr/>
                <p:nvPr/>
              </p:nvSpPr>
              <p:spPr>
                <a:xfrm flipH="1">
                  <a:off x="7802249" y="4940430"/>
                  <a:ext cx="27678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" h="56" extrusionOk="0">
                      <a:moveTo>
                        <a:pt x="19" y="0"/>
                      </a:moveTo>
                      <a:cubicBezTo>
                        <a:pt x="10" y="0"/>
                        <a:pt x="5" y="1"/>
                        <a:pt x="4" y="4"/>
                      </a:cubicBezTo>
                      <a:cubicBezTo>
                        <a:pt x="1" y="14"/>
                        <a:pt x="84" y="47"/>
                        <a:pt x="191" y="54"/>
                      </a:cubicBezTo>
                      <a:cubicBezTo>
                        <a:pt x="204" y="55"/>
                        <a:pt x="216" y="55"/>
                        <a:pt x="228" y="55"/>
                      </a:cubicBezTo>
                      <a:cubicBezTo>
                        <a:pt x="318" y="55"/>
                        <a:pt x="385" y="32"/>
                        <a:pt x="381" y="26"/>
                      </a:cubicBezTo>
                      <a:cubicBezTo>
                        <a:pt x="381" y="14"/>
                        <a:pt x="295" y="22"/>
                        <a:pt x="195" y="14"/>
                      </a:cubicBezTo>
                      <a:cubicBezTo>
                        <a:pt x="115" y="12"/>
                        <a:pt x="47" y="0"/>
                        <a:pt x="1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29"/>
                <p:cNvSpPr/>
                <p:nvPr/>
              </p:nvSpPr>
              <p:spPr>
                <a:xfrm flipH="1">
                  <a:off x="7743370" y="4945247"/>
                  <a:ext cx="43422" cy="25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354" extrusionOk="0">
                      <a:moveTo>
                        <a:pt x="410" y="38"/>
                      </a:moveTo>
                      <a:cubicBezTo>
                        <a:pt x="456" y="38"/>
                        <a:pt x="502" y="47"/>
                        <a:pt x="539" y="70"/>
                      </a:cubicBezTo>
                      <a:cubicBezTo>
                        <a:pt x="574" y="91"/>
                        <a:pt x="560" y="131"/>
                        <a:pt x="524" y="152"/>
                      </a:cubicBezTo>
                      <a:cubicBezTo>
                        <a:pt x="492" y="174"/>
                        <a:pt x="448" y="189"/>
                        <a:pt x="410" y="206"/>
                      </a:cubicBezTo>
                      <a:cubicBezTo>
                        <a:pt x="334" y="235"/>
                        <a:pt x="262" y="253"/>
                        <a:pt x="201" y="263"/>
                      </a:cubicBezTo>
                      <a:cubicBezTo>
                        <a:pt x="139" y="276"/>
                        <a:pt x="89" y="283"/>
                        <a:pt x="55" y="287"/>
                      </a:cubicBezTo>
                      <a:lnTo>
                        <a:pt x="55" y="287"/>
                      </a:lnTo>
                      <a:cubicBezTo>
                        <a:pt x="67" y="256"/>
                        <a:pt x="87" y="216"/>
                        <a:pt x="122" y="174"/>
                      </a:cubicBezTo>
                      <a:cubicBezTo>
                        <a:pt x="158" y="127"/>
                        <a:pt x="219" y="81"/>
                        <a:pt x="294" y="55"/>
                      </a:cubicBezTo>
                      <a:cubicBezTo>
                        <a:pt x="328" y="45"/>
                        <a:pt x="369" y="38"/>
                        <a:pt x="410" y="38"/>
                      </a:cubicBezTo>
                      <a:close/>
                      <a:moveTo>
                        <a:pt x="408" y="1"/>
                      </a:moveTo>
                      <a:cubicBezTo>
                        <a:pt x="270" y="1"/>
                        <a:pt x="150" y="83"/>
                        <a:pt x="100" y="159"/>
                      </a:cubicBezTo>
                      <a:cubicBezTo>
                        <a:pt x="63" y="207"/>
                        <a:pt x="46" y="254"/>
                        <a:pt x="37" y="290"/>
                      </a:cubicBezTo>
                      <a:lnTo>
                        <a:pt x="37" y="290"/>
                      </a:lnTo>
                      <a:cubicBezTo>
                        <a:pt x="13" y="293"/>
                        <a:pt x="1" y="294"/>
                        <a:pt x="1" y="296"/>
                      </a:cubicBezTo>
                      <a:cubicBezTo>
                        <a:pt x="1" y="299"/>
                        <a:pt x="12" y="302"/>
                        <a:pt x="35" y="303"/>
                      </a:cubicBezTo>
                      <a:lnTo>
                        <a:pt x="35" y="303"/>
                      </a:lnTo>
                      <a:cubicBezTo>
                        <a:pt x="29" y="334"/>
                        <a:pt x="29" y="353"/>
                        <a:pt x="32" y="353"/>
                      </a:cubicBezTo>
                      <a:cubicBezTo>
                        <a:pt x="36" y="353"/>
                        <a:pt x="38" y="334"/>
                        <a:pt x="49" y="303"/>
                      </a:cubicBezTo>
                      <a:lnTo>
                        <a:pt x="49" y="303"/>
                      </a:lnTo>
                      <a:cubicBezTo>
                        <a:pt x="53" y="303"/>
                        <a:pt x="57" y="303"/>
                        <a:pt x="61" y="303"/>
                      </a:cubicBezTo>
                      <a:cubicBezTo>
                        <a:pt x="96" y="303"/>
                        <a:pt x="145" y="300"/>
                        <a:pt x="205" y="292"/>
                      </a:cubicBezTo>
                      <a:cubicBezTo>
                        <a:pt x="269" y="282"/>
                        <a:pt x="341" y="267"/>
                        <a:pt x="423" y="239"/>
                      </a:cubicBezTo>
                      <a:cubicBezTo>
                        <a:pt x="463" y="224"/>
                        <a:pt x="503" y="214"/>
                        <a:pt x="546" y="184"/>
                      </a:cubicBezTo>
                      <a:cubicBezTo>
                        <a:pt x="567" y="170"/>
                        <a:pt x="589" y="152"/>
                        <a:pt x="596" y="120"/>
                      </a:cubicBezTo>
                      <a:cubicBezTo>
                        <a:pt x="604" y="88"/>
                        <a:pt x="589" y="55"/>
                        <a:pt x="564" y="38"/>
                      </a:cubicBezTo>
                      <a:cubicBezTo>
                        <a:pt x="511" y="12"/>
                        <a:pt x="458" y="1"/>
                        <a:pt x="40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29"/>
                <p:cNvSpPr/>
                <p:nvPr/>
              </p:nvSpPr>
              <p:spPr>
                <a:xfrm flipH="1">
                  <a:off x="7780537" y="4938848"/>
                  <a:ext cx="22789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" h="396" extrusionOk="0">
                      <a:moveTo>
                        <a:pt x="79" y="1"/>
                      </a:moveTo>
                      <a:cubicBezTo>
                        <a:pt x="77" y="1"/>
                        <a:pt x="74" y="1"/>
                        <a:pt x="72" y="1"/>
                      </a:cubicBezTo>
                      <a:cubicBezTo>
                        <a:pt x="22" y="8"/>
                        <a:pt x="1" y="62"/>
                        <a:pt x="7" y="97"/>
                      </a:cubicBezTo>
                      <a:cubicBezTo>
                        <a:pt x="15" y="134"/>
                        <a:pt x="29" y="166"/>
                        <a:pt x="47" y="187"/>
                      </a:cubicBezTo>
                      <a:cubicBezTo>
                        <a:pt x="80" y="241"/>
                        <a:pt x="112" y="281"/>
                        <a:pt x="144" y="313"/>
                      </a:cubicBezTo>
                      <a:cubicBezTo>
                        <a:pt x="208" y="370"/>
                        <a:pt x="256" y="392"/>
                        <a:pt x="265" y="392"/>
                      </a:cubicBezTo>
                      <a:cubicBezTo>
                        <a:pt x="265" y="392"/>
                        <a:pt x="266" y="392"/>
                        <a:pt x="266" y="392"/>
                      </a:cubicBezTo>
                      <a:cubicBezTo>
                        <a:pt x="269" y="389"/>
                        <a:pt x="223" y="356"/>
                        <a:pt x="166" y="291"/>
                      </a:cubicBezTo>
                      <a:cubicBezTo>
                        <a:pt x="137" y="259"/>
                        <a:pt x="105" y="220"/>
                        <a:pt x="75" y="170"/>
                      </a:cubicBezTo>
                      <a:cubicBezTo>
                        <a:pt x="47" y="127"/>
                        <a:pt x="25" y="51"/>
                        <a:pt x="80" y="41"/>
                      </a:cubicBezTo>
                      <a:cubicBezTo>
                        <a:pt x="83" y="40"/>
                        <a:pt x="87" y="40"/>
                        <a:pt x="90" y="40"/>
                      </a:cubicBezTo>
                      <a:cubicBezTo>
                        <a:pt x="137" y="40"/>
                        <a:pt x="185" y="86"/>
                        <a:pt x="216" y="122"/>
                      </a:cubicBezTo>
                      <a:cubicBezTo>
                        <a:pt x="248" y="170"/>
                        <a:pt x="266" y="216"/>
                        <a:pt x="277" y="256"/>
                      </a:cubicBezTo>
                      <a:cubicBezTo>
                        <a:pt x="295" y="338"/>
                        <a:pt x="277" y="392"/>
                        <a:pt x="284" y="396"/>
                      </a:cubicBezTo>
                      <a:cubicBezTo>
                        <a:pt x="284" y="396"/>
                        <a:pt x="317" y="346"/>
                        <a:pt x="302" y="252"/>
                      </a:cubicBezTo>
                      <a:cubicBezTo>
                        <a:pt x="299" y="205"/>
                        <a:pt x="280" y="152"/>
                        <a:pt x="244" y="101"/>
                      </a:cubicBezTo>
                      <a:cubicBezTo>
                        <a:pt x="206" y="59"/>
                        <a:pt x="161" y="1"/>
                        <a:pt x="7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29"/>
                <p:cNvSpPr/>
                <p:nvPr/>
              </p:nvSpPr>
              <p:spPr>
                <a:xfrm flipH="1">
                  <a:off x="7949053" y="4955024"/>
                  <a:ext cx="83392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910" extrusionOk="0">
                      <a:moveTo>
                        <a:pt x="199" y="1"/>
                      </a:moveTo>
                      <a:cubicBezTo>
                        <a:pt x="144" y="1"/>
                        <a:pt x="97" y="7"/>
                        <a:pt x="61" y="13"/>
                      </a:cubicBezTo>
                      <a:cubicBezTo>
                        <a:pt x="22" y="16"/>
                        <a:pt x="0" y="23"/>
                        <a:pt x="0" y="27"/>
                      </a:cubicBezTo>
                      <a:cubicBezTo>
                        <a:pt x="0" y="28"/>
                        <a:pt x="2" y="29"/>
                        <a:pt x="6" y="29"/>
                      </a:cubicBezTo>
                      <a:cubicBezTo>
                        <a:pt x="14" y="29"/>
                        <a:pt x="29" y="27"/>
                        <a:pt x="50" y="27"/>
                      </a:cubicBezTo>
                      <a:cubicBezTo>
                        <a:pt x="66" y="25"/>
                        <a:pt x="86" y="24"/>
                        <a:pt x="109" y="24"/>
                      </a:cubicBezTo>
                      <a:cubicBezTo>
                        <a:pt x="144" y="24"/>
                        <a:pt x="187" y="26"/>
                        <a:pt x="237" y="31"/>
                      </a:cubicBezTo>
                      <a:cubicBezTo>
                        <a:pt x="381" y="45"/>
                        <a:pt x="582" y="99"/>
                        <a:pt x="757" y="232"/>
                      </a:cubicBezTo>
                      <a:cubicBezTo>
                        <a:pt x="933" y="368"/>
                        <a:pt x="1037" y="548"/>
                        <a:pt x="1087" y="681"/>
                      </a:cubicBezTo>
                      <a:cubicBezTo>
                        <a:pt x="1142" y="817"/>
                        <a:pt x="1148" y="910"/>
                        <a:pt x="1156" y="910"/>
                      </a:cubicBezTo>
                      <a:cubicBezTo>
                        <a:pt x="1156" y="910"/>
                        <a:pt x="1160" y="885"/>
                        <a:pt x="1152" y="845"/>
                      </a:cubicBezTo>
                      <a:cubicBezTo>
                        <a:pt x="1148" y="802"/>
                        <a:pt x="1138" y="742"/>
                        <a:pt x="1117" y="673"/>
                      </a:cubicBezTo>
                      <a:cubicBezTo>
                        <a:pt x="1070" y="530"/>
                        <a:pt x="966" y="343"/>
                        <a:pt x="779" y="203"/>
                      </a:cubicBezTo>
                      <a:cubicBezTo>
                        <a:pt x="596" y="63"/>
                        <a:pt x="388" y="9"/>
                        <a:pt x="237" y="2"/>
                      </a:cubicBezTo>
                      <a:cubicBezTo>
                        <a:pt x="224" y="1"/>
                        <a:pt x="211" y="1"/>
                        <a:pt x="19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29"/>
                <p:cNvSpPr/>
                <p:nvPr/>
              </p:nvSpPr>
              <p:spPr>
                <a:xfrm flipH="1">
                  <a:off x="8008649" y="4860702"/>
                  <a:ext cx="3163" cy="9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1318" extrusionOk="0">
                      <a:moveTo>
                        <a:pt x="18" y="0"/>
                      </a:moveTo>
                      <a:cubicBezTo>
                        <a:pt x="8" y="0"/>
                        <a:pt x="0" y="295"/>
                        <a:pt x="4" y="657"/>
                      </a:cubicBezTo>
                      <a:cubicBezTo>
                        <a:pt x="8" y="1020"/>
                        <a:pt x="18" y="1317"/>
                        <a:pt x="29" y="1317"/>
                      </a:cubicBezTo>
                      <a:cubicBezTo>
                        <a:pt x="40" y="1314"/>
                        <a:pt x="43" y="1020"/>
                        <a:pt x="43" y="657"/>
                      </a:cubicBezTo>
                      <a:cubicBezTo>
                        <a:pt x="40" y="295"/>
                        <a:pt x="29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29"/>
                <p:cNvSpPr/>
                <p:nvPr/>
              </p:nvSpPr>
              <p:spPr>
                <a:xfrm flipH="1">
                  <a:off x="7853077" y="4997440"/>
                  <a:ext cx="67648" cy="3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" h="55" extrusionOk="0">
                      <a:moveTo>
                        <a:pt x="906" y="1"/>
                      </a:moveTo>
                      <a:cubicBezTo>
                        <a:pt x="838" y="1"/>
                        <a:pt x="669" y="12"/>
                        <a:pt x="471" y="15"/>
                      </a:cubicBezTo>
                      <a:cubicBezTo>
                        <a:pt x="441" y="15"/>
                        <a:pt x="411" y="15"/>
                        <a:pt x="383" y="15"/>
                      </a:cubicBezTo>
                      <a:cubicBezTo>
                        <a:pt x="236" y="15"/>
                        <a:pt x="113" y="11"/>
                        <a:pt x="50" y="11"/>
                      </a:cubicBezTo>
                      <a:cubicBezTo>
                        <a:pt x="20" y="11"/>
                        <a:pt x="4" y="12"/>
                        <a:pt x="4" y="15"/>
                      </a:cubicBezTo>
                      <a:cubicBezTo>
                        <a:pt x="0" y="26"/>
                        <a:pt x="212" y="54"/>
                        <a:pt x="471" y="54"/>
                      </a:cubicBezTo>
                      <a:cubicBezTo>
                        <a:pt x="732" y="51"/>
                        <a:pt x="941" y="15"/>
                        <a:pt x="937" y="4"/>
                      </a:cubicBezTo>
                      <a:cubicBezTo>
                        <a:pt x="937" y="2"/>
                        <a:pt x="926" y="1"/>
                        <a:pt x="90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29"/>
                <p:cNvSpPr/>
                <p:nvPr/>
              </p:nvSpPr>
              <p:spPr>
                <a:xfrm flipH="1">
                  <a:off x="7958325" y="4999453"/>
                  <a:ext cx="7836" cy="13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1" extrusionOk="0">
                      <a:moveTo>
                        <a:pt x="11" y="0"/>
                      </a:moveTo>
                      <a:cubicBezTo>
                        <a:pt x="10" y="0"/>
                        <a:pt x="8" y="1"/>
                        <a:pt x="8" y="1"/>
                      </a:cubicBezTo>
                      <a:cubicBezTo>
                        <a:pt x="1" y="8"/>
                        <a:pt x="26" y="44"/>
                        <a:pt x="47" y="91"/>
                      </a:cubicBezTo>
                      <a:cubicBezTo>
                        <a:pt x="69" y="137"/>
                        <a:pt x="84" y="181"/>
                        <a:pt x="94" y="181"/>
                      </a:cubicBezTo>
                      <a:cubicBezTo>
                        <a:pt x="105" y="181"/>
                        <a:pt x="108" y="131"/>
                        <a:pt x="84" y="76"/>
                      </a:cubicBezTo>
                      <a:cubicBezTo>
                        <a:pt x="60" y="26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29"/>
                <p:cNvSpPr/>
                <p:nvPr/>
              </p:nvSpPr>
              <p:spPr>
                <a:xfrm flipH="1">
                  <a:off x="7973782" y="4978460"/>
                  <a:ext cx="9921" cy="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" h="123" extrusionOk="0">
                      <a:moveTo>
                        <a:pt x="12" y="1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0" y="10"/>
                        <a:pt x="22" y="42"/>
                        <a:pt x="54" y="78"/>
                      </a:cubicBezTo>
                      <a:cubicBezTo>
                        <a:pt x="85" y="105"/>
                        <a:pt x="113" y="123"/>
                        <a:pt x="125" y="123"/>
                      </a:cubicBezTo>
                      <a:cubicBezTo>
                        <a:pt x="127" y="123"/>
                        <a:pt x="128" y="122"/>
                        <a:pt x="129" y="121"/>
                      </a:cubicBezTo>
                      <a:cubicBezTo>
                        <a:pt x="137" y="114"/>
                        <a:pt x="116" y="81"/>
                        <a:pt x="83" y="50"/>
                      </a:cubicBezTo>
                      <a:cubicBezTo>
                        <a:pt x="55" y="21"/>
                        <a:pt x="24" y="1"/>
                        <a:pt x="1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29"/>
                <p:cNvSpPr/>
                <p:nvPr/>
              </p:nvSpPr>
              <p:spPr>
                <a:xfrm flipH="1">
                  <a:off x="7993911" y="4968036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2" y="1"/>
                      </a:moveTo>
                      <a:cubicBezTo>
                        <a:pt x="26" y="1"/>
                        <a:pt x="0" y="14"/>
                        <a:pt x="3" y="22"/>
                      </a:cubicBezTo>
                      <a:cubicBezTo>
                        <a:pt x="6" y="33"/>
                        <a:pt x="49" y="29"/>
                        <a:pt x="96" y="47"/>
                      </a:cubicBezTo>
                      <a:cubicBezTo>
                        <a:pt x="136" y="59"/>
                        <a:pt x="169" y="81"/>
                        <a:pt x="181" y="81"/>
                      </a:cubicBezTo>
                      <a:cubicBezTo>
                        <a:pt x="183" y="81"/>
                        <a:pt x="185" y="80"/>
                        <a:pt x="185" y="79"/>
                      </a:cubicBezTo>
                      <a:cubicBezTo>
                        <a:pt x="193" y="72"/>
                        <a:pt x="168" y="26"/>
                        <a:pt x="107" y="8"/>
                      </a:cubicBezTo>
                      <a:cubicBezTo>
                        <a:pt x="91" y="3"/>
                        <a:pt x="76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29"/>
                <p:cNvSpPr/>
                <p:nvPr/>
              </p:nvSpPr>
              <p:spPr>
                <a:xfrm flipH="1">
                  <a:off x="8017707" y="4964657"/>
                  <a:ext cx="7548" cy="3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2" extrusionOk="0">
                      <a:moveTo>
                        <a:pt x="26" y="1"/>
                      </a:moveTo>
                      <a:cubicBezTo>
                        <a:pt x="15" y="1"/>
                        <a:pt x="6" y="4"/>
                        <a:pt x="4" y="8"/>
                      </a:cubicBezTo>
                      <a:cubicBezTo>
                        <a:pt x="1" y="18"/>
                        <a:pt x="18" y="37"/>
                        <a:pt x="44" y="43"/>
                      </a:cubicBezTo>
                      <a:cubicBezTo>
                        <a:pt x="58" y="49"/>
                        <a:pt x="72" y="52"/>
                        <a:pt x="82" y="52"/>
                      </a:cubicBezTo>
                      <a:cubicBezTo>
                        <a:pt x="92" y="52"/>
                        <a:pt x="99" y="49"/>
                        <a:pt x="101" y="43"/>
                      </a:cubicBezTo>
                      <a:cubicBezTo>
                        <a:pt x="104" y="33"/>
                        <a:pt x="83" y="18"/>
                        <a:pt x="58" y="8"/>
                      </a:cubicBezTo>
                      <a:cubicBezTo>
                        <a:pt x="46" y="3"/>
                        <a:pt x="35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29"/>
                <p:cNvSpPr/>
                <p:nvPr/>
              </p:nvSpPr>
              <p:spPr>
                <a:xfrm flipH="1">
                  <a:off x="7802535" y="4914333"/>
                  <a:ext cx="791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9" extrusionOk="0">
                      <a:moveTo>
                        <a:pt x="1" y="1"/>
                      </a:moveTo>
                      <a:lnTo>
                        <a:pt x="11" y="389"/>
                      </a:lnTo>
                      <a:lnTo>
                        <a:pt x="11" y="38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29"/>
                <p:cNvSpPr/>
                <p:nvPr/>
              </p:nvSpPr>
              <p:spPr>
                <a:xfrm flipH="1">
                  <a:off x="7802540" y="4914333"/>
                  <a:ext cx="206684" cy="3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5" h="497" extrusionOk="0">
                      <a:moveTo>
                        <a:pt x="2865" y="1"/>
                      </a:moveTo>
                      <a:lnTo>
                        <a:pt x="7" y="270"/>
                      </a:lnTo>
                      <a:cubicBezTo>
                        <a:pt x="4" y="367"/>
                        <a:pt x="4" y="442"/>
                        <a:pt x="0" y="496"/>
                      </a:cubicBezTo>
                      <a:lnTo>
                        <a:pt x="2566" y="399"/>
                      </a:lnTo>
                      <a:cubicBezTo>
                        <a:pt x="2523" y="385"/>
                        <a:pt x="2495" y="370"/>
                        <a:pt x="2498" y="367"/>
                      </a:cubicBezTo>
                      <a:cubicBezTo>
                        <a:pt x="2498" y="364"/>
                        <a:pt x="2502" y="364"/>
                        <a:pt x="2513" y="364"/>
                      </a:cubicBezTo>
                      <a:cubicBezTo>
                        <a:pt x="2541" y="364"/>
                        <a:pt x="2606" y="374"/>
                        <a:pt x="2689" y="377"/>
                      </a:cubicBezTo>
                      <a:cubicBezTo>
                        <a:pt x="2735" y="381"/>
                        <a:pt x="2778" y="381"/>
                        <a:pt x="2812" y="381"/>
                      </a:cubicBezTo>
                      <a:cubicBezTo>
                        <a:pt x="2845" y="381"/>
                        <a:pt x="2868" y="381"/>
                        <a:pt x="2875" y="385"/>
                      </a:cubicBezTo>
                      <a:lnTo>
                        <a:pt x="2865" y="1"/>
                      </a:ln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29"/>
                <p:cNvSpPr/>
                <p:nvPr/>
              </p:nvSpPr>
              <p:spPr>
                <a:xfrm flipH="1">
                  <a:off x="7802536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9" y="1"/>
                      </a:moveTo>
                      <a:cubicBezTo>
                        <a:pt x="8" y="1"/>
                        <a:pt x="4" y="1"/>
                        <a:pt x="4" y="4"/>
                      </a:cubicBezTo>
                      <a:cubicBezTo>
                        <a:pt x="1" y="7"/>
                        <a:pt x="29" y="22"/>
                        <a:pt x="72" y="36"/>
                      </a:cubicBezTo>
                      <a:lnTo>
                        <a:pt x="381" y="26"/>
                      </a:lnTo>
                      <a:lnTo>
                        <a:pt x="381" y="22"/>
                      </a:lnTo>
                      <a:cubicBezTo>
                        <a:pt x="374" y="18"/>
                        <a:pt x="351" y="18"/>
                        <a:pt x="318" y="18"/>
                      </a:cubicBezTo>
                      <a:cubicBezTo>
                        <a:pt x="284" y="18"/>
                        <a:pt x="241" y="18"/>
                        <a:pt x="195" y="14"/>
                      </a:cubicBezTo>
                      <a:cubicBezTo>
                        <a:pt x="112" y="11"/>
                        <a:pt x="47" y="1"/>
                        <a:pt x="19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29"/>
                <p:cNvSpPr/>
                <p:nvPr/>
              </p:nvSpPr>
              <p:spPr>
                <a:xfrm flipH="1">
                  <a:off x="8033955" y="4936260"/>
                  <a:ext cx="575" cy="2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41" extrusionOk="0">
                      <a:moveTo>
                        <a:pt x="1" y="1"/>
                      </a:moveTo>
                      <a:lnTo>
                        <a:pt x="8" y="40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29"/>
                <p:cNvSpPr/>
                <p:nvPr/>
              </p:nvSpPr>
              <p:spPr>
                <a:xfrm flipH="1">
                  <a:off x="8010447" y="4933960"/>
                  <a:ext cx="23580" cy="16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34" extrusionOk="0">
                      <a:moveTo>
                        <a:pt x="320" y="1"/>
                      </a:moveTo>
                      <a:lnTo>
                        <a:pt x="1" y="33"/>
                      </a:lnTo>
                      <a:lnTo>
                        <a:pt x="1" y="72"/>
                      </a:lnTo>
                      <a:lnTo>
                        <a:pt x="26" y="234"/>
                      </a:lnTo>
                      <a:lnTo>
                        <a:pt x="327" y="223"/>
                      </a:lnTo>
                      <a:cubicBezTo>
                        <a:pt x="324" y="169"/>
                        <a:pt x="320" y="94"/>
                        <a:pt x="320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29"/>
                <p:cNvSpPr/>
                <p:nvPr/>
              </p:nvSpPr>
              <p:spPr>
                <a:xfrm flipH="1">
                  <a:off x="8008649" y="4933672"/>
                  <a:ext cx="2372" cy="16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228" extrusionOk="0">
                      <a:moveTo>
                        <a:pt x="32" y="1"/>
                      </a:moveTo>
                      <a:lnTo>
                        <a:pt x="0" y="5"/>
                      </a:lnTo>
                      <a:cubicBezTo>
                        <a:pt x="0" y="98"/>
                        <a:pt x="4" y="173"/>
                        <a:pt x="7" y="227"/>
                      </a:cubicBezTo>
                      <a:lnTo>
                        <a:pt x="25" y="227"/>
                      </a:lnTo>
                      <a:cubicBezTo>
                        <a:pt x="29" y="173"/>
                        <a:pt x="29" y="98"/>
                        <a:pt x="32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92" name="Google Shape;592;p29"/>
              <p:cNvSpPr/>
              <p:nvPr/>
            </p:nvSpPr>
            <p:spPr>
              <a:xfrm flipH="1">
                <a:off x="7352169" y="2317256"/>
                <a:ext cx="531159" cy="563531"/>
              </a:xfrm>
              <a:custGeom>
                <a:avLst/>
                <a:gdLst/>
                <a:ahLst/>
                <a:cxnLst/>
                <a:rect l="l" t="t" r="r" b="b"/>
                <a:pathLst>
                  <a:path w="10967" h="11636" extrusionOk="0">
                    <a:moveTo>
                      <a:pt x="9968" y="0"/>
                    </a:moveTo>
                    <a:cubicBezTo>
                      <a:pt x="9815" y="0"/>
                      <a:pt x="9735" y="286"/>
                      <a:pt x="9735" y="286"/>
                    </a:cubicBezTo>
                    <a:cubicBezTo>
                      <a:pt x="9735" y="286"/>
                      <a:pt x="9081" y="1726"/>
                      <a:pt x="8906" y="1726"/>
                    </a:cubicBezTo>
                    <a:cubicBezTo>
                      <a:pt x="8902" y="1726"/>
                      <a:pt x="8899" y="1726"/>
                      <a:pt x="8895" y="1724"/>
                    </a:cubicBezTo>
                    <a:cubicBezTo>
                      <a:pt x="8737" y="1660"/>
                      <a:pt x="9111" y="763"/>
                      <a:pt x="9257" y="468"/>
                    </a:cubicBezTo>
                    <a:cubicBezTo>
                      <a:pt x="9387" y="206"/>
                      <a:pt x="9335" y="28"/>
                      <a:pt x="9189" y="28"/>
                    </a:cubicBezTo>
                    <a:cubicBezTo>
                      <a:pt x="9173" y="28"/>
                      <a:pt x="9157" y="30"/>
                      <a:pt x="9139" y="34"/>
                    </a:cubicBezTo>
                    <a:cubicBezTo>
                      <a:pt x="9017" y="63"/>
                      <a:pt x="8543" y="953"/>
                      <a:pt x="8407" y="1247"/>
                    </a:cubicBezTo>
                    <a:cubicBezTo>
                      <a:pt x="8300" y="1471"/>
                      <a:pt x="8064" y="1992"/>
                      <a:pt x="7894" y="1992"/>
                    </a:cubicBezTo>
                    <a:cubicBezTo>
                      <a:pt x="7839" y="1992"/>
                      <a:pt x="7792" y="1939"/>
                      <a:pt x="7757" y="1807"/>
                    </a:cubicBezTo>
                    <a:cubicBezTo>
                      <a:pt x="7610" y="1258"/>
                      <a:pt x="7290" y="892"/>
                      <a:pt x="7136" y="853"/>
                    </a:cubicBezTo>
                    <a:cubicBezTo>
                      <a:pt x="7123" y="849"/>
                      <a:pt x="7110" y="848"/>
                      <a:pt x="7098" y="848"/>
                    </a:cubicBezTo>
                    <a:cubicBezTo>
                      <a:pt x="6965" y="848"/>
                      <a:pt x="6881" y="1029"/>
                      <a:pt x="6985" y="1151"/>
                    </a:cubicBezTo>
                    <a:cubicBezTo>
                      <a:pt x="7075" y="1262"/>
                      <a:pt x="7168" y="1492"/>
                      <a:pt x="7233" y="1664"/>
                    </a:cubicBezTo>
                    <a:cubicBezTo>
                      <a:pt x="7287" y="1811"/>
                      <a:pt x="7315" y="1961"/>
                      <a:pt x="7315" y="2116"/>
                    </a:cubicBezTo>
                    <a:cubicBezTo>
                      <a:pt x="7319" y="2612"/>
                      <a:pt x="7272" y="2920"/>
                      <a:pt x="7254" y="3010"/>
                    </a:cubicBezTo>
                    <a:lnTo>
                      <a:pt x="3224" y="8340"/>
                    </a:lnTo>
                    <a:lnTo>
                      <a:pt x="1555" y="7335"/>
                    </a:lnTo>
                    <a:lnTo>
                      <a:pt x="1" y="10034"/>
                    </a:lnTo>
                    <a:lnTo>
                      <a:pt x="2244" y="11304"/>
                    </a:lnTo>
                    <a:cubicBezTo>
                      <a:pt x="2639" y="11529"/>
                      <a:pt x="3069" y="11636"/>
                      <a:pt x="3494" y="11636"/>
                    </a:cubicBezTo>
                    <a:cubicBezTo>
                      <a:pt x="4341" y="11636"/>
                      <a:pt x="5166" y="11211"/>
                      <a:pt x="5647" y="10446"/>
                    </a:cubicBezTo>
                    <a:lnTo>
                      <a:pt x="9800" y="3031"/>
                    </a:lnTo>
                    <a:cubicBezTo>
                      <a:pt x="10094" y="2662"/>
                      <a:pt x="10367" y="2306"/>
                      <a:pt x="10517" y="2066"/>
                    </a:cubicBezTo>
                    <a:cubicBezTo>
                      <a:pt x="10966" y="1351"/>
                      <a:pt x="10902" y="1308"/>
                      <a:pt x="10812" y="1272"/>
                    </a:cubicBezTo>
                    <a:cubicBezTo>
                      <a:pt x="10803" y="1268"/>
                      <a:pt x="10793" y="1266"/>
                      <a:pt x="10783" y="1266"/>
                    </a:cubicBezTo>
                    <a:cubicBezTo>
                      <a:pt x="10553" y="1266"/>
                      <a:pt x="10105" y="2199"/>
                      <a:pt x="9972" y="2199"/>
                    </a:cubicBezTo>
                    <a:cubicBezTo>
                      <a:pt x="9953" y="2199"/>
                      <a:pt x="9941" y="2181"/>
                      <a:pt x="9936" y="2138"/>
                    </a:cubicBezTo>
                    <a:cubicBezTo>
                      <a:pt x="9896" y="1779"/>
                      <a:pt x="10844" y="598"/>
                      <a:pt x="10582" y="501"/>
                    </a:cubicBezTo>
                    <a:cubicBezTo>
                      <a:pt x="10567" y="496"/>
                      <a:pt x="10552" y="493"/>
                      <a:pt x="10536" y="493"/>
                    </a:cubicBezTo>
                    <a:cubicBezTo>
                      <a:pt x="10188" y="493"/>
                      <a:pt x="9647" y="1784"/>
                      <a:pt x="9591" y="1893"/>
                    </a:cubicBezTo>
                    <a:cubicBezTo>
                      <a:pt x="9571" y="1932"/>
                      <a:pt x="9537" y="1948"/>
                      <a:pt x="9504" y="1948"/>
                    </a:cubicBezTo>
                    <a:cubicBezTo>
                      <a:pt x="9443" y="1948"/>
                      <a:pt x="9385" y="1894"/>
                      <a:pt x="9422" y="1829"/>
                    </a:cubicBezTo>
                    <a:cubicBezTo>
                      <a:pt x="9505" y="1681"/>
                      <a:pt x="10352" y="135"/>
                      <a:pt x="10015" y="9"/>
                    </a:cubicBezTo>
                    <a:cubicBezTo>
                      <a:pt x="9999" y="3"/>
                      <a:pt x="9983" y="0"/>
                      <a:pt x="9968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9"/>
              <p:cNvSpPr/>
              <p:nvPr/>
            </p:nvSpPr>
            <p:spPr>
              <a:xfrm flipH="1">
                <a:off x="8108534" y="2060426"/>
                <a:ext cx="254077" cy="497618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10275" extrusionOk="0">
                    <a:moveTo>
                      <a:pt x="2880" y="0"/>
                    </a:moveTo>
                    <a:cubicBezTo>
                      <a:pt x="1946" y="0"/>
                      <a:pt x="1019" y="263"/>
                      <a:pt x="220" y="804"/>
                    </a:cubicBezTo>
                    <a:lnTo>
                      <a:pt x="1" y="951"/>
                    </a:lnTo>
                    <a:lnTo>
                      <a:pt x="72" y="8561"/>
                    </a:lnTo>
                    <a:cubicBezTo>
                      <a:pt x="84" y="9457"/>
                      <a:pt x="776" y="10201"/>
                      <a:pt x="1670" y="10269"/>
                    </a:cubicBezTo>
                    <a:cubicBezTo>
                      <a:pt x="1715" y="10272"/>
                      <a:pt x="1760" y="10274"/>
                      <a:pt x="1805" y="10274"/>
                    </a:cubicBezTo>
                    <a:cubicBezTo>
                      <a:pt x="2726" y="10274"/>
                      <a:pt x="3498" y="9545"/>
                      <a:pt x="3536" y="8611"/>
                    </a:cubicBezTo>
                    <a:cubicBezTo>
                      <a:pt x="3572" y="7667"/>
                      <a:pt x="3604" y="6712"/>
                      <a:pt x="3604" y="6712"/>
                    </a:cubicBezTo>
                    <a:cubicBezTo>
                      <a:pt x="3604" y="6712"/>
                      <a:pt x="5033" y="6579"/>
                      <a:pt x="5141" y="5165"/>
                    </a:cubicBezTo>
                    <a:cubicBezTo>
                      <a:pt x="5245" y="3750"/>
                      <a:pt x="5166" y="574"/>
                      <a:pt x="5166" y="574"/>
                    </a:cubicBezTo>
                    <a:lnTo>
                      <a:pt x="5209" y="560"/>
                    </a:lnTo>
                    <a:cubicBezTo>
                      <a:pt x="4476" y="190"/>
                      <a:pt x="3676" y="0"/>
                      <a:pt x="288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9"/>
              <p:cNvSpPr/>
              <p:nvPr/>
            </p:nvSpPr>
            <p:spPr>
              <a:xfrm flipH="1">
                <a:off x="8125245" y="2187557"/>
                <a:ext cx="22134" cy="2000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13" extrusionOk="0">
                    <a:moveTo>
                      <a:pt x="228" y="1"/>
                    </a:moveTo>
                    <a:cubicBezTo>
                      <a:pt x="176" y="1"/>
                      <a:pt x="124" y="21"/>
                      <a:pt x="83" y="60"/>
                    </a:cubicBezTo>
                    <a:cubicBezTo>
                      <a:pt x="4" y="138"/>
                      <a:pt x="0" y="267"/>
                      <a:pt x="79" y="350"/>
                    </a:cubicBezTo>
                    <a:cubicBezTo>
                      <a:pt x="119" y="392"/>
                      <a:pt x="173" y="413"/>
                      <a:pt x="227" y="413"/>
                    </a:cubicBezTo>
                    <a:cubicBezTo>
                      <a:pt x="280" y="413"/>
                      <a:pt x="333" y="393"/>
                      <a:pt x="374" y="354"/>
                    </a:cubicBezTo>
                    <a:cubicBezTo>
                      <a:pt x="452" y="275"/>
                      <a:pt x="457" y="146"/>
                      <a:pt x="377" y="63"/>
                    </a:cubicBezTo>
                    <a:cubicBezTo>
                      <a:pt x="336" y="22"/>
                      <a:pt x="282" y="1"/>
                      <a:pt x="2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9"/>
              <p:cNvSpPr/>
              <p:nvPr/>
            </p:nvSpPr>
            <p:spPr>
              <a:xfrm flipH="1">
                <a:off x="8116237" y="2182036"/>
                <a:ext cx="35501" cy="11139"/>
              </a:xfrm>
              <a:custGeom>
                <a:avLst/>
                <a:gdLst/>
                <a:ahLst/>
                <a:cxnLst/>
                <a:rect l="l" t="t" r="r" b="b"/>
                <a:pathLst>
                  <a:path w="733" h="230" extrusionOk="0">
                    <a:moveTo>
                      <a:pt x="350" y="1"/>
                    </a:moveTo>
                    <a:cubicBezTo>
                      <a:pt x="241" y="1"/>
                      <a:pt x="146" y="37"/>
                      <a:pt x="87" y="77"/>
                    </a:cubicBezTo>
                    <a:cubicBezTo>
                      <a:pt x="22" y="120"/>
                      <a:pt x="1" y="163"/>
                      <a:pt x="8" y="174"/>
                    </a:cubicBezTo>
                    <a:cubicBezTo>
                      <a:pt x="11" y="177"/>
                      <a:pt x="15" y="178"/>
                      <a:pt x="21" y="178"/>
                    </a:cubicBezTo>
                    <a:cubicBezTo>
                      <a:pt x="62" y="178"/>
                      <a:pt x="179" y="118"/>
                      <a:pt x="330" y="118"/>
                    </a:cubicBezTo>
                    <a:cubicBezTo>
                      <a:pt x="343" y="118"/>
                      <a:pt x="357" y="119"/>
                      <a:pt x="370" y="120"/>
                    </a:cubicBezTo>
                    <a:cubicBezTo>
                      <a:pt x="551" y="133"/>
                      <a:pt x="675" y="230"/>
                      <a:pt x="714" y="230"/>
                    </a:cubicBezTo>
                    <a:cubicBezTo>
                      <a:pt x="717" y="230"/>
                      <a:pt x="720" y="229"/>
                      <a:pt x="722" y="227"/>
                    </a:cubicBezTo>
                    <a:cubicBezTo>
                      <a:pt x="733" y="217"/>
                      <a:pt x="715" y="170"/>
                      <a:pt x="658" y="116"/>
                    </a:cubicBezTo>
                    <a:cubicBezTo>
                      <a:pt x="600" y="66"/>
                      <a:pt x="504" y="12"/>
                      <a:pt x="381" y="2"/>
                    </a:cubicBezTo>
                    <a:cubicBezTo>
                      <a:pt x="371" y="1"/>
                      <a:pt x="361" y="1"/>
                      <a:pt x="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9"/>
              <p:cNvSpPr/>
              <p:nvPr/>
            </p:nvSpPr>
            <p:spPr>
              <a:xfrm flipH="1">
                <a:off x="8227291" y="2189688"/>
                <a:ext cx="22812" cy="19953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12" extrusionOk="0">
                    <a:moveTo>
                      <a:pt x="236" y="0"/>
                    </a:moveTo>
                    <a:cubicBezTo>
                      <a:pt x="172" y="0"/>
                      <a:pt x="108" y="30"/>
                      <a:pt x="68" y="87"/>
                    </a:cubicBezTo>
                    <a:cubicBezTo>
                      <a:pt x="0" y="180"/>
                      <a:pt x="25" y="310"/>
                      <a:pt x="118" y="374"/>
                    </a:cubicBezTo>
                    <a:cubicBezTo>
                      <a:pt x="155" y="399"/>
                      <a:pt x="196" y="411"/>
                      <a:pt x="237" y="411"/>
                    </a:cubicBezTo>
                    <a:cubicBezTo>
                      <a:pt x="301" y="411"/>
                      <a:pt x="364" y="381"/>
                      <a:pt x="406" y="324"/>
                    </a:cubicBezTo>
                    <a:cubicBezTo>
                      <a:pt x="471" y="231"/>
                      <a:pt x="449" y="105"/>
                      <a:pt x="355" y="37"/>
                    </a:cubicBezTo>
                    <a:cubicBezTo>
                      <a:pt x="319" y="12"/>
                      <a:pt x="278" y="0"/>
                      <a:pt x="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9"/>
              <p:cNvSpPr/>
              <p:nvPr/>
            </p:nvSpPr>
            <p:spPr>
              <a:xfrm flipH="1">
                <a:off x="8219106" y="2184264"/>
                <a:ext cx="35743" cy="11042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28" extrusionOk="0">
                    <a:moveTo>
                      <a:pt x="340" y="0"/>
                    </a:moveTo>
                    <a:cubicBezTo>
                      <a:pt x="236" y="0"/>
                      <a:pt x="148" y="36"/>
                      <a:pt x="91" y="74"/>
                    </a:cubicBezTo>
                    <a:cubicBezTo>
                      <a:pt x="27" y="117"/>
                      <a:pt x="1" y="160"/>
                      <a:pt x="12" y="171"/>
                    </a:cubicBezTo>
                    <a:cubicBezTo>
                      <a:pt x="14" y="174"/>
                      <a:pt x="18" y="175"/>
                      <a:pt x="24" y="175"/>
                    </a:cubicBezTo>
                    <a:cubicBezTo>
                      <a:pt x="63" y="175"/>
                      <a:pt x="183" y="115"/>
                      <a:pt x="335" y="115"/>
                    </a:cubicBezTo>
                    <a:cubicBezTo>
                      <a:pt x="348" y="115"/>
                      <a:pt x="361" y="116"/>
                      <a:pt x="375" y="117"/>
                    </a:cubicBezTo>
                    <a:cubicBezTo>
                      <a:pt x="552" y="130"/>
                      <a:pt x="678" y="227"/>
                      <a:pt x="718" y="227"/>
                    </a:cubicBezTo>
                    <a:cubicBezTo>
                      <a:pt x="721" y="227"/>
                      <a:pt x="724" y="226"/>
                      <a:pt x="726" y="224"/>
                    </a:cubicBezTo>
                    <a:cubicBezTo>
                      <a:pt x="737" y="214"/>
                      <a:pt x="719" y="168"/>
                      <a:pt x="662" y="117"/>
                    </a:cubicBezTo>
                    <a:cubicBezTo>
                      <a:pt x="604" y="63"/>
                      <a:pt x="504" y="9"/>
                      <a:pt x="382" y="2"/>
                    </a:cubicBezTo>
                    <a:cubicBezTo>
                      <a:pt x="367" y="1"/>
                      <a:pt x="353" y="0"/>
                      <a:pt x="3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9"/>
              <p:cNvSpPr/>
              <p:nvPr/>
            </p:nvSpPr>
            <p:spPr>
              <a:xfrm flipH="1">
                <a:off x="8110277" y="2038196"/>
                <a:ext cx="255433" cy="208249"/>
              </a:xfrm>
              <a:custGeom>
                <a:avLst/>
                <a:gdLst/>
                <a:ahLst/>
                <a:cxnLst/>
                <a:rect l="l" t="t" r="r" b="b"/>
                <a:pathLst>
                  <a:path w="5274" h="4300" extrusionOk="0">
                    <a:moveTo>
                      <a:pt x="2832" y="0"/>
                    </a:moveTo>
                    <a:cubicBezTo>
                      <a:pt x="2374" y="0"/>
                      <a:pt x="1874" y="49"/>
                      <a:pt x="1350" y="175"/>
                    </a:cubicBezTo>
                    <a:cubicBezTo>
                      <a:pt x="1350" y="175"/>
                      <a:pt x="126" y="631"/>
                      <a:pt x="65" y="1281"/>
                    </a:cubicBezTo>
                    <a:cubicBezTo>
                      <a:pt x="0" y="1930"/>
                      <a:pt x="79" y="3007"/>
                      <a:pt x="79" y="3007"/>
                    </a:cubicBezTo>
                    <a:lnTo>
                      <a:pt x="154" y="3015"/>
                    </a:lnTo>
                    <a:lnTo>
                      <a:pt x="123" y="4299"/>
                    </a:lnTo>
                    <a:lnTo>
                      <a:pt x="600" y="4231"/>
                    </a:lnTo>
                    <a:lnTo>
                      <a:pt x="668" y="2630"/>
                    </a:lnTo>
                    <a:cubicBezTo>
                      <a:pt x="668" y="2630"/>
                      <a:pt x="1501" y="2056"/>
                      <a:pt x="1515" y="1163"/>
                    </a:cubicBezTo>
                    <a:cubicBezTo>
                      <a:pt x="1731" y="1134"/>
                      <a:pt x="2388" y="1054"/>
                      <a:pt x="3160" y="1054"/>
                    </a:cubicBezTo>
                    <a:cubicBezTo>
                      <a:pt x="3851" y="1054"/>
                      <a:pt x="4633" y="1118"/>
                      <a:pt x="5273" y="1338"/>
                    </a:cubicBezTo>
                    <a:lnTo>
                      <a:pt x="5273" y="1019"/>
                    </a:lnTo>
                    <a:cubicBezTo>
                      <a:pt x="5273" y="821"/>
                      <a:pt x="5129" y="423"/>
                      <a:pt x="4943" y="355"/>
                    </a:cubicBezTo>
                    <a:cubicBezTo>
                      <a:pt x="4535" y="205"/>
                      <a:pt x="3774" y="0"/>
                      <a:pt x="283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9"/>
              <p:cNvSpPr/>
              <p:nvPr/>
            </p:nvSpPr>
            <p:spPr>
              <a:xfrm flipH="1">
                <a:off x="8186995" y="2351061"/>
                <a:ext cx="87275" cy="52353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081" extrusionOk="0">
                    <a:moveTo>
                      <a:pt x="0" y="0"/>
                    </a:moveTo>
                    <a:cubicBezTo>
                      <a:pt x="1" y="1"/>
                      <a:pt x="337" y="1066"/>
                      <a:pt x="1770" y="1081"/>
                    </a:cubicBezTo>
                    <a:lnTo>
                      <a:pt x="1802" y="711"/>
                    </a:lnTo>
                    <a:cubicBezTo>
                      <a:pt x="1802" y="711"/>
                      <a:pt x="897" y="693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9"/>
              <p:cNvSpPr/>
              <p:nvPr/>
            </p:nvSpPr>
            <p:spPr>
              <a:xfrm flipH="1">
                <a:off x="8220172" y="2167119"/>
                <a:ext cx="35888" cy="552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14" extrusionOk="0">
                    <a:moveTo>
                      <a:pt x="554" y="1"/>
                    </a:moveTo>
                    <a:cubicBezTo>
                      <a:pt x="499" y="1"/>
                      <a:pt x="435" y="3"/>
                      <a:pt x="367" y="8"/>
                    </a:cubicBezTo>
                    <a:cubicBezTo>
                      <a:pt x="163" y="26"/>
                      <a:pt x="1" y="62"/>
                      <a:pt x="4" y="86"/>
                    </a:cubicBezTo>
                    <a:cubicBezTo>
                      <a:pt x="4" y="103"/>
                      <a:pt x="77" y="114"/>
                      <a:pt x="183" y="114"/>
                    </a:cubicBezTo>
                    <a:cubicBezTo>
                      <a:pt x="239" y="114"/>
                      <a:pt x="305" y="111"/>
                      <a:pt x="375" y="105"/>
                    </a:cubicBezTo>
                    <a:cubicBezTo>
                      <a:pt x="576" y="91"/>
                      <a:pt x="741" y="55"/>
                      <a:pt x="737" y="30"/>
                    </a:cubicBezTo>
                    <a:cubicBezTo>
                      <a:pt x="734" y="10"/>
                      <a:pt x="661" y="1"/>
                      <a:pt x="5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9"/>
              <p:cNvSpPr/>
              <p:nvPr/>
            </p:nvSpPr>
            <p:spPr>
              <a:xfrm flipH="1">
                <a:off x="8121855" y="2150992"/>
                <a:ext cx="35259" cy="8863"/>
              </a:xfrm>
              <a:custGeom>
                <a:avLst/>
                <a:gdLst/>
                <a:ahLst/>
                <a:cxnLst/>
                <a:rect l="l" t="t" r="r" b="b"/>
                <a:pathLst>
                  <a:path w="728" h="183" extrusionOk="0">
                    <a:moveTo>
                      <a:pt x="409" y="1"/>
                    </a:moveTo>
                    <a:cubicBezTo>
                      <a:pt x="390" y="1"/>
                      <a:pt x="371" y="2"/>
                      <a:pt x="352" y="3"/>
                    </a:cubicBezTo>
                    <a:cubicBezTo>
                      <a:pt x="130" y="22"/>
                      <a:pt x="0" y="161"/>
                      <a:pt x="22" y="179"/>
                    </a:cubicBezTo>
                    <a:cubicBezTo>
                      <a:pt x="24" y="182"/>
                      <a:pt x="27" y="183"/>
                      <a:pt x="31" y="183"/>
                    </a:cubicBezTo>
                    <a:cubicBezTo>
                      <a:pt x="67" y="183"/>
                      <a:pt x="194" y="113"/>
                      <a:pt x="363" y="101"/>
                    </a:cubicBezTo>
                    <a:cubicBezTo>
                      <a:pt x="392" y="97"/>
                      <a:pt x="421" y="96"/>
                      <a:pt x="448" y="96"/>
                    </a:cubicBezTo>
                    <a:cubicBezTo>
                      <a:pt x="563" y="96"/>
                      <a:pt x="655" y="121"/>
                      <a:pt x="693" y="121"/>
                    </a:cubicBezTo>
                    <a:cubicBezTo>
                      <a:pt x="703" y="121"/>
                      <a:pt x="709" y="119"/>
                      <a:pt x="711" y="115"/>
                    </a:cubicBezTo>
                    <a:cubicBezTo>
                      <a:pt x="728" y="95"/>
                      <a:pt x="601" y="1"/>
                      <a:pt x="4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9"/>
              <p:cNvSpPr/>
              <p:nvPr/>
            </p:nvSpPr>
            <p:spPr>
              <a:xfrm flipH="1">
                <a:off x="8173241" y="2285291"/>
                <a:ext cx="42475" cy="1496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309" extrusionOk="0">
                    <a:moveTo>
                      <a:pt x="31" y="0"/>
                    </a:moveTo>
                    <a:cubicBezTo>
                      <a:pt x="29" y="0"/>
                      <a:pt x="27" y="1"/>
                      <a:pt x="26" y="2"/>
                    </a:cubicBezTo>
                    <a:cubicBezTo>
                      <a:pt x="1" y="15"/>
                      <a:pt x="134" y="209"/>
                      <a:pt x="399" y="282"/>
                    </a:cubicBezTo>
                    <a:cubicBezTo>
                      <a:pt x="469" y="301"/>
                      <a:pt x="536" y="309"/>
                      <a:pt x="596" y="309"/>
                    </a:cubicBezTo>
                    <a:cubicBezTo>
                      <a:pt x="763" y="309"/>
                      <a:pt x="877" y="250"/>
                      <a:pt x="866" y="231"/>
                    </a:cubicBezTo>
                    <a:cubicBezTo>
                      <a:pt x="864" y="224"/>
                      <a:pt x="849" y="223"/>
                      <a:pt x="823" y="223"/>
                    </a:cubicBezTo>
                    <a:cubicBezTo>
                      <a:pt x="798" y="223"/>
                      <a:pt x="763" y="224"/>
                      <a:pt x="720" y="224"/>
                    </a:cubicBezTo>
                    <a:cubicBezTo>
                      <a:pt x="641" y="224"/>
                      <a:pt x="536" y="219"/>
                      <a:pt x="425" y="188"/>
                    </a:cubicBezTo>
                    <a:cubicBezTo>
                      <a:pt x="205" y="131"/>
                      <a:pt x="65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9"/>
              <p:cNvSpPr/>
              <p:nvPr/>
            </p:nvSpPr>
            <p:spPr>
              <a:xfrm flipH="1">
                <a:off x="8315292" y="1999451"/>
                <a:ext cx="80495" cy="77682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1604" extrusionOk="0">
                    <a:moveTo>
                      <a:pt x="1415" y="1366"/>
                    </a:move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85" y="1389"/>
                      <a:pt x="1400" y="1378"/>
                      <a:pt x="1415" y="1366"/>
                    </a:cubicBezTo>
                    <a:close/>
                    <a:moveTo>
                      <a:pt x="769" y="0"/>
                    </a:moveTo>
                    <a:cubicBezTo>
                      <a:pt x="731" y="0"/>
                      <a:pt x="692" y="3"/>
                      <a:pt x="654" y="10"/>
                    </a:cubicBezTo>
                    <a:cubicBezTo>
                      <a:pt x="331" y="60"/>
                      <a:pt x="65" y="351"/>
                      <a:pt x="33" y="677"/>
                    </a:cubicBezTo>
                    <a:cubicBezTo>
                      <a:pt x="0" y="1000"/>
                      <a:pt x="197" y="1330"/>
                      <a:pt x="489" y="1474"/>
                    </a:cubicBezTo>
                    <a:cubicBezTo>
                      <a:pt x="602" y="1530"/>
                      <a:pt x="728" y="1556"/>
                      <a:pt x="854" y="1556"/>
                    </a:cubicBezTo>
                    <a:cubicBezTo>
                      <a:pt x="981" y="1556"/>
                      <a:pt x="1109" y="1529"/>
                      <a:pt x="1226" y="1478"/>
                    </a:cubicBezTo>
                    <a:lnTo>
                      <a:pt x="1226" y="1478"/>
                    </a:lnTo>
                    <a:cubicBezTo>
                      <a:pt x="1181" y="1521"/>
                      <a:pt x="1135" y="1563"/>
                      <a:pt x="1088" y="1603"/>
                    </a:cubicBez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24" y="1430"/>
                      <a:pt x="1276" y="1456"/>
                      <a:pt x="1226" y="1478"/>
                    </a:cubicBezTo>
                    <a:lnTo>
                      <a:pt x="1226" y="1478"/>
                    </a:lnTo>
                    <a:cubicBezTo>
                      <a:pt x="1343" y="1366"/>
                      <a:pt x="1450" y="1244"/>
                      <a:pt x="1526" y="1101"/>
                    </a:cubicBezTo>
                    <a:cubicBezTo>
                      <a:pt x="1627" y="904"/>
                      <a:pt x="1662" y="656"/>
                      <a:pt x="1565" y="455"/>
                    </a:cubicBezTo>
                    <a:cubicBezTo>
                      <a:pt x="1497" y="311"/>
                      <a:pt x="1365" y="200"/>
                      <a:pt x="1224" y="124"/>
                    </a:cubicBezTo>
                    <a:cubicBezTo>
                      <a:pt x="1083" y="50"/>
                      <a:pt x="926" y="0"/>
                      <a:pt x="76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9"/>
              <p:cNvSpPr/>
              <p:nvPr/>
            </p:nvSpPr>
            <p:spPr>
              <a:xfrm flipH="1">
                <a:off x="8355587" y="2171817"/>
                <a:ext cx="47900" cy="78892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629" extrusionOk="0">
                    <a:moveTo>
                      <a:pt x="750" y="0"/>
                    </a:moveTo>
                    <a:cubicBezTo>
                      <a:pt x="486" y="0"/>
                      <a:pt x="75" y="118"/>
                      <a:pt x="38" y="826"/>
                    </a:cubicBezTo>
                    <a:cubicBezTo>
                      <a:pt x="1" y="1497"/>
                      <a:pt x="402" y="1628"/>
                      <a:pt x="694" y="1628"/>
                    </a:cubicBezTo>
                    <a:cubicBezTo>
                      <a:pt x="856" y="1628"/>
                      <a:pt x="984" y="1588"/>
                      <a:pt x="985" y="1576"/>
                    </a:cubicBezTo>
                    <a:cubicBezTo>
                      <a:pt x="989" y="1555"/>
                      <a:pt x="981" y="618"/>
                      <a:pt x="977" y="213"/>
                    </a:cubicBezTo>
                    <a:cubicBezTo>
                      <a:pt x="977" y="101"/>
                      <a:pt x="888" y="4"/>
                      <a:pt x="773" y="1"/>
                    </a:cubicBezTo>
                    <a:cubicBezTo>
                      <a:pt x="766" y="0"/>
                      <a:pt x="758" y="0"/>
                      <a:pt x="75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9"/>
              <p:cNvSpPr/>
              <p:nvPr/>
            </p:nvSpPr>
            <p:spPr>
              <a:xfrm flipH="1">
                <a:off x="8366727" y="2187945"/>
                <a:ext cx="21940" cy="44168"/>
              </a:xfrm>
              <a:custGeom>
                <a:avLst/>
                <a:gdLst/>
                <a:ahLst/>
                <a:cxnLst/>
                <a:rect l="l" t="t" r="r" b="b"/>
                <a:pathLst>
                  <a:path w="453" h="912" extrusionOk="0">
                    <a:moveTo>
                      <a:pt x="295" y="1"/>
                    </a:moveTo>
                    <a:cubicBezTo>
                      <a:pt x="291" y="1"/>
                      <a:pt x="287" y="1"/>
                      <a:pt x="284" y="1"/>
                    </a:cubicBezTo>
                    <a:cubicBezTo>
                      <a:pt x="201" y="1"/>
                      <a:pt x="126" y="73"/>
                      <a:pt x="83" y="152"/>
                    </a:cubicBezTo>
                    <a:cubicBezTo>
                      <a:pt x="40" y="231"/>
                      <a:pt x="7" y="332"/>
                      <a:pt x="4" y="440"/>
                    </a:cubicBezTo>
                    <a:cubicBezTo>
                      <a:pt x="0" y="647"/>
                      <a:pt x="98" y="852"/>
                      <a:pt x="244" y="902"/>
                    </a:cubicBezTo>
                    <a:cubicBezTo>
                      <a:pt x="267" y="909"/>
                      <a:pt x="289" y="912"/>
                      <a:pt x="310" y="912"/>
                    </a:cubicBezTo>
                    <a:cubicBezTo>
                      <a:pt x="354" y="912"/>
                      <a:pt x="391" y="899"/>
                      <a:pt x="413" y="884"/>
                    </a:cubicBezTo>
                    <a:cubicBezTo>
                      <a:pt x="446" y="859"/>
                      <a:pt x="453" y="838"/>
                      <a:pt x="449" y="834"/>
                    </a:cubicBezTo>
                    <a:cubicBezTo>
                      <a:pt x="449" y="834"/>
                      <a:pt x="449" y="834"/>
                      <a:pt x="448" y="834"/>
                    </a:cubicBezTo>
                    <a:cubicBezTo>
                      <a:pt x="443" y="834"/>
                      <a:pt x="428" y="850"/>
                      <a:pt x="399" y="859"/>
                    </a:cubicBezTo>
                    <a:cubicBezTo>
                      <a:pt x="382" y="865"/>
                      <a:pt x="360" y="870"/>
                      <a:pt x="335" y="870"/>
                    </a:cubicBezTo>
                    <a:cubicBezTo>
                      <a:pt x="313" y="870"/>
                      <a:pt x="288" y="866"/>
                      <a:pt x="262" y="856"/>
                    </a:cubicBezTo>
                    <a:cubicBezTo>
                      <a:pt x="155" y="809"/>
                      <a:pt x="72" y="630"/>
                      <a:pt x="80" y="440"/>
                    </a:cubicBezTo>
                    <a:cubicBezTo>
                      <a:pt x="80" y="346"/>
                      <a:pt x="105" y="256"/>
                      <a:pt x="144" y="185"/>
                    </a:cubicBezTo>
                    <a:cubicBezTo>
                      <a:pt x="180" y="109"/>
                      <a:pt x="230" y="59"/>
                      <a:pt x="287" y="52"/>
                    </a:cubicBezTo>
                    <a:cubicBezTo>
                      <a:pt x="294" y="50"/>
                      <a:pt x="301" y="50"/>
                      <a:pt x="307" y="50"/>
                    </a:cubicBezTo>
                    <a:cubicBezTo>
                      <a:pt x="351" y="50"/>
                      <a:pt x="382" y="81"/>
                      <a:pt x="392" y="109"/>
                    </a:cubicBezTo>
                    <a:cubicBezTo>
                      <a:pt x="403" y="138"/>
                      <a:pt x="395" y="160"/>
                      <a:pt x="403" y="160"/>
                    </a:cubicBezTo>
                    <a:cubicBezTo>
                      <a:pt x="403" y="160"/>
                      <a:pt x="403" y="160"/>
                      <a:pt x="404" y="160"/>
                    </a:cubicBezTo>
                    <a:cubicBezTo>
                      <a:pt x="409" y="160"/>
                      <a:pt x="424" y="141"/>
                      <a:pt x="421" y="102"/>
                    </a:cubicBezTo>
                    <a:cubicBezTo>
                      <a:pt x="417" y="80"/>
                      <a:pt x="406" y="55"/>
                      <a:pt x="381" y="34"/>
                    </a:cubicBezTo>
                    <a:cubicBezTo>
                      <a:pt x="362" y="14"/>
                      <a:pt x="328" y="1"/>
                      <a:pt x="29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9"/>
              <p:cNvSpPr/>
              <p:nvPr/>
            </p:nvSpPr>
            <p:spPr>
              <a:xfrm flipH="1">
                <a:off x="7720053" y="2405110"/>
                <a:ext cx="955428" cy="792751"/>
              </a:xfrm>
              <a:custGeom>
                <a:avLst/>
                <a:gdLst/>
                <a:ahLst/>
                <a:cxnLst/>
                <a:rect l="l" t="t" r="r" b="b"/>
                <a:pathLst>
                  <a:path w="19727" h="16369" extrusionOk="0">
                    <a:moveTo>
                      <a:pt x="10287" y="1"/>
                    </a:moveTo>
                    <a:cubicBezTo>
                      <a:pt x="9167" y="112"/>
                      <a:pt x="8586" y="1436"/>
                      <a:pt x="8586" y="1436"/>
                    </a:cubicBezTo>
                    <a:cubicBezTo>
                      <a:pt x="8123" y="316"/>
                      <a:pt x="6378" y="152"/>
                      <a:pt x="6378" y="152"/>
                    </a:cubicBezTo>
                    <a:lnTo>
                      <a:pt x="6378" y="152"/>
                    </a:lnTo>
                    <a:lnTo>
                      <a:pt x="6411" y="1310"/>
                    </a:lnTo>
                    <a:cubicBezTo>
                      <a:pt x="5851" y="1346"/>
                      <a:pt x="5008" y="1490"/>
                      <a:pt x="4584" y="1644"/>
                    </a:cubicBezTo>
                    <a:cubicBezTo>
                      <a:pt x="3611" y="1996"/>
                      <a:pt x="2757" y="2470"/>
                      <a:pt x="2092" y="3248"/>
                    </a:cubicBezTo>
                    <a:cubicBezTo>
                      <a:pt x="1536" y="3899"/>
                      <a:pt x="1199" y="4706"/>
                      <a:pt x="1070" y="5553"/>
                    </a:cubicBezTo>
                    <a:lnTo>
                      <a:pt x="0" y="12474"/>
                    </a:lnTo>
                    <a:lnTo>
                      <a:pt x="3877" y="12843"/>
                    </a:lnTo>
                    <a:lnTo>
                      <a:pt x="4501" y="7588"/>
                    </a:lnTo>
                    <a:lnTo>
                      <a:pt x="4584" y="11526"/>
                    </a:lnTo>
                    <a:lnTo>
                      <a:pt x="4627" y="15794"/>
                    </a:lnTo>
                    <a:lnTo>
                      <a:pt x="14699" y="16368"/>
                    </a:lnTo>
                    <a:lnTo>
                      <a:pt x="14699" y="16368"/>
                    </a:lnTo>
                    <a:lnTo>
                      <a:pt x="14027" y="11677"/>
                    </a:lnTo>
                    <a:lnTo>
                      <a:pt x="13482" y="6831"/>
                    </a:lnTo>
                    <a:lnTo>
                      <a:pt x="13482" y="6831"/>
                    </a:lnTo>
                    <a:lnTo>
                      <a:pt x="17527" y="9110"/>
                    </a:lnTo>
                    <a:lnTo>
                      <a:pt x="19727" y="6296"/>
                    </a:lnTo>
                    <a:cubicBezTo>
                      <a:pt x="19727" y="6296"/>
                      <a:pt x="14763" y="2962"/>
                      <a:pt x="14278" y="2682"/>
                    </a:cubicBezTo>
                    <a:cubicBezTo>
                      <a:pt x="12067" y="1389"/>
                      <a:pt x="10947" y="1296"/>
                      <a:pt x="10280" y="1260"/>
                    </a:cubicBezTo>
                    <a:lnTo>
                      <a:pt x="10287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9"/>
              <p:cNvSpPr/>
              <p:nvPr/>
            </p:nvSpPr>
            <p:spPr>
              <a:xfrm flipH="1">
                <a:off x="8407070" y="2495676"/>
                <a:ext cx="61025" cy="275567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5690" extrusionOk="0">
                    <a:moveTo>
                      <a:pt x="18" y="0"/>
                    </a:moveTo>
                    <a:cubicBezTo>
                      <a:pt x="0" y="22"/>
                      <a:pt x="359" y="141"/>
                      <a:pt x="689" y="596"/>
                    </a:cubicBezTo>
                    <a:cubicBezTo>
                      <a:pt x="855" y="823"/>
                      <a:pt x="1001" y="1128"/>
                      <a:pt x="1080" y="1486"/>
                    </a:cubicBezTo>
                    <a:cubicBezTo>
                      <a:pt x="1160" y="1845"/>
                      <a:pt x="1163" y="2258"/>
                      <a:pt x="1102" y="2678"/>
                    </a:cubicBezTo>
                    <a:cubicBezTo>
                      <a:pt x="969" y="3529"/>
                      <a:pt x="661" y="4254"/>
                      <a:pt x="499" y="4796"/>
                    </a:cubicBezTo>
                    <a:cubicBezTo>
                      <a:pt x="413" y="5069"/>
                      <a:pt x="352" y="5291"/>
                      <a:pt x="320" y="5445"/>
                    </a:cubicBezTo>
                    <a:cubicBezTo>
                      <a:pt x="284" y="5599"/>
                      <a:pt x="273" y="5686"/>
                      <a:pt x="280" y="5690"/>
                    </a:cubicBezTo>
                    <a:cubicBezTo>
                      <a:pt x="287" y="5690"/>
                      <a:pt x="312" y="5607"/>
                      <a:pt x="355" y="5453"/>
                    </a:cubicBezTo>
                    <a:cubicBezTo>
                      <a:pt x="403" y="5302"/>
                      <a:pt x="471" y="5087"/>
                      <a:pt x="564" y="4817"/>
                    </a:cubicBezTo>
                    <a:cubicBezTo>
                      <a:pt x="657" y="4552"/>
                      <a:pt x="776" y="4236"/>
                      <a:pt x="894" y="3881"/>
                    </a:cubicBezTo>
                    <a:cubicBezTo>
                      <a:pt x="1016" y="3525"/>
                      <a:pt x="1135" y="3127"/>
                      <a:pt x="1195" y="2692"/>
                    </a:cubicBezTo>
                    <a:cubicBezTo>
                      <a:pt x="1260" y="2261"/>
                      <a:pt x="1256" y="1838"/>
                      <a:pt x="1167" y="1465"/>
                    </a:cubicBezTo>
                    <a:cubicBezTo>
                      <a:pt x="1080" y="1095"/>
                      <a:pt x="923" y="783"/>
                      <a:pt x="747" y="557"/>
                    </a:cubicBezTo>
                    <a:cubicBezTo>
                      <a:pt x="567" y="327"/>
                      <a:pt x="381" y="184"/>
                      <a:pt x="244" y="104"/>
                    </a:cubicBezTo>
                    <a:cubicBezTo>
                      <a:pt x="173" y="65"/>
                      <a:pt x="118" y="36"/>
                      <a:pt x="80" y="22"/>
                    </a:cubicBezTo>
                    <a:cubicBezTo>
                      <a:pt x="40" y="8"/>
                      <a:pt x="18" y="0"/>
                      <a:pt x="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9"/>
              <p:cNvSpPr/>
              <p:nvPr/>
            </p:nvSpPr>
            <p:spPr>
              <a:xfrm flipH="1">
                <a:off x="8016273" y="2499309"/>
                <a:ext cx="35985" cy="288643"/>
              </a:xfrm>
              <a:custGeom>
                <a:avLst/>
                <a:gdLst/>
                <a:ahLst/>
                <a:cxnLst/>
                <a:rect l="l" t="t" r="r" b="b"/>
                <a:pathLst>
                  <a:path w="743" h="5960" extrusionOk="0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0" y="1"/>
                      <a:pt x="7" y="87"/>
                      <a:pt x="25" y="234"/>
                    </a:cubicBezTo>
                    <a:cubicBezTo>
                      <a:pt x="47" y="407"/>
                      <a:pt x="72" y="622"/>
                      <a:pt x="104" y="873"/>
                    </a:cubicBezTo>
                    <a:cubicBezTo>
                      <a:pt x="172" y="1433"/>
                      <a:pt x="259" y="2169"/>
                      <a:pt x="359" y="2980"/>
                    </a:cubicBezTo>
                    <a:cubicBezTo>
                      <a:pt x="456" y="3795"/>
                      <a:pt x="545" y="4530"/>
                      <a:pt x="614" y="5087"/>
                    </a:cubicBezTo>
                    <a:cubicBezTo>
                      <a:pt x="646" y="5342"/>
                      <a:pt x="675" y="5557"/>
                      <a:pt x="696" y="5726"/>
                    </a:cubicBezTo>
                    <a:cubicBezTo>
                      <a:pt x="714" y="5877"/>
                      <a:pt x="728" y="5959"/>
                      <a:pt x="736" y="5959"/>
                    </a:cubicBezTo>
                    <a:cubicBezTo>
                      <a:pt x="743" y="5959"/>
                      <a:pt x="739" y="5877"/>
                      <a:pt x="732" y="5723"/>
                    </a:cubicBezTo>
                    <a:cubicBezTo>
                      <a:pt x="725" y="5572"/>
                      <a:pt x="707" y="5352"/>
                      <a:pt x="682" y="5080"/>
                    </a:cubicBezTo>
                    <a:cubicBezTo>
                      <a:pt x="635" y="4542"/>
                      <a:pt x="552" y="3795"/>
                      <a:pt x="456" y="2969"/>
                    </a:cubicBezTo>
                    <a:cubicBezTo>
                      <a:pt x="355" y="2148"/>
                      <a:pt x="254" y="1401"/>
                      <a:pt x="168" y="866"/>
                    </a:cubicBezTo>
                    <a:cubicBezTo>
                      <a:pt x="129" y="597"/>
                      <a:pt x="90" y="382"/>
                      <a:pt x="60" y="231"/>
                    </a:cubicBezTo>
                    <a:cubicBezTo>
                      <a:pt x="33" y="83"/>
                      <a:pt x="15" y="1"/>
                      <a:pt x="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9"/>
              <p:cNvSpPr/>
              <p:nvPr/>
            </p:nvSpPr>
            <p:spPr>
              <a:xfrm flipH="1">
                <a:off x="8275432" y="2450296"/>
                <a:ext cx="90617" cy="42279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873" extrusionOk="0">
                    <a:moveTo>
                      <a:pt x="1697" y="1"/>
                    </a:moveTo>
                    <a:cubicBezTo>
                      <a:pt x="1642" y="1"/>
                      <a:pt x="1576" y="12"/>
                      <a:pt x="1508" y="44"/>
                    </a:cubicBezTo>
                    <a:cubicBezTo>
                      <a:pt x="1400" y="90"/>
                      <a:pt x="1296" y="198"/>
                      <a:pt x="1228" y="334"/>
                    </a:cubicBezTo>
                    <a:cubicBezTo>
                      <a:pt x="1195" y="403"/>
                      <a:pt x="1167" y="478"/>
                      <a:pt x="1145" y="554"/>
                    </a:cubicBezTo>
                    <a:cubicBezTo>
                      <a:pt x="1120" y="629"/>
                      <a:pt x="1109" y="726"/>
                      <a:pt x="1074" y="761"/>
                    </a:cubicBezTo>
                    <a:cubicBezTo>
                      <a:pt x="1066" y="771"/>
                      <a:pt x="1058" y="775"/>
                      <a:pt x="1048" y="775"/>
                    </a:cubicBezTo>
                    <a:cubicBezTo>
                      <a:pt x="1039" y="775"/>
                      <a:pt x="1028" y="772"/>
                      <a:pt x="1013" y="765"/>
                    </a:cubicBezTo>
                    <a:cubicBezTo>
                      <a:pt x="976" y="751"/>
                      <a:pt x="940" y="733"/>
                      <a:pt x="905" y="718"/>
                    </a:cubicBezTo>
                    <a:cubicBezTo>
                      <a:pt x="832" y="686"/>
                      <a:pt x="764" y="654"/>
                      <a:pt x="696" y="622"/>
                    </a:cubicBezTo>
                    <a:cubicBezTo>
                      <a:pt x="574" y="568"/>
                      <a:pt x="456" y="514"/>
                      <a:pt x="341" y="463"/>
                    </a:cubicBezTo>
                    <a:cubicBezTo>
                      <a:pt x="160" y="386"/>
                      <a:pt x="37" y="340"/>
                      <a:pt x="12" y="340"/>
                    </a:cubicBezTo>
                    <a:cubicBezTo>
                      <a:pt x="9" y="340"/>
                      <a:pt x="8" y="341"/>
                      <a:pt x="7" y="342"/>
                    </a:cubicBezTo>
                    <a:cubicBezTo>
                      <a:pt x="0" y="356"/>
                      <a:pt x="118" y="425"/>
                      <a:pt x="312" y="525"/>
                    </a:cubicBezTo>
                    <a:cubicBezTo>
                      <a:pt x="423" y="582"/>
                      <a:pt x="539" y="640"/>
                      <a:pt x="657" y="700"/>
                    </a:cubicBezTo>
                    <a:cubicBezTo>
                      <a:pt x="725" y="736"/>
                      <a:pt x="794" y="769"/>
                      <a:pt x="865" y="804"/>
                    </a:cubicBezTo>
                    <a:cubicBezTo>
                      <a:pt x="901" y="819"/>
                      <a:pt x="933" y="837"/>
                      <a:pt x="976" y="855"/>
                    </a:cubicBezTo>
                    <a:cubicBezTo>
                      <a:pt x="998" y="866"/>
                      <a:pt x="1023" y="873"/>
                      <a:pt x="1056" y="873"/>
                    </a:cubicBezTo>
                    <a:cubicBezTo>
                      <a:pt x="1091" y="869"/>
                      <a:pt x="1124" y="851"/>
                      <a:pt x="1142" y="829"/>
                    </a:cubicBezTo>
                    <a:cubicBezTo>
                      <a:pt x="1185" y="783"/>
                      <a:pt x="1195" y="736"/>
                      <a:pt x="1206" y="697"/>
                    </a:cubicBezTo>
                    <a:cubicBezTo>
                      <a:pt x="1217" y="657"/>
                      <a:pt x="1224" y="618"/>
                      <a:pt x="1235" y="582"/>
                    </a:cubicBezTo>
                    <a:cubicBezTo>
                      <a:pt x="1256" y="506"/>
                      <a:pt x="1278" y="435"/>
                      <a:pt x="1311" y="374"/>
                    </a:cubicBezTo>
                    <a:cubicBezTo>
                      <a:pt x="1364" y="245"/>
                      <a:pt x="1450" y="152"/>
                      <a:pt x="1540" y="105"/>
                    </a:cubicBezTo>
                    <a:cubicBezTo>
                      <a:pt x="1619" y="59"/>
                      <a:pt x="1689" y="47"/>
                      <a:pt x="1745" y="47"/>
                    </a:cubicBezTo>
                    <a:cubicBezTo>
                      <a:pt x="1809" y="47"/>
                      <a:pt x="1852" y="64"/>
                      <a:pt x="1863" y="64"/>
                    </a:cubicBezTo>
                    <a:cubicBezTo>
                      <a:pt x="1865" y="64"/>
                      <a:pt x="1866" y="63"/>
                      <a:pt x="1866" y="62"/>
                    </a:cubicBezTo>
                    <a:cubicBezTo>
                      <a:pt x="1871" y="58"/>
                      <a:pt x="1845" y="29"/>
                      <a:pt x="1780" y="11"/>
                    </a:cubicBezTo>
                    <a:cubicBezTo>
                      <a:pt x="1758" y="5"/>
                      <a:pt x="1729" y="1"/>
                      <a:pt x="1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9"/>
              <p:cNvSpPr/>
              <p:nvPr/>
            </p:nvSpPr>
            <p:spPr>
              <a:xfrm flipH="1">
                <a:off x="8175662" y="2446277"/>
                <a:ext cx="68338" cy="491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014" extrusionOk="0">
                    <a:moveTo>
                      <a:pt x="29" y="0"/>
                    </a:moveTo>
                    <a:cubicBezTo>
                      <a:pt x="12" y="0"/>
                      <a:pt x="3" y="3"/>
                      <a:pt x="3" y="5"/>
                    </a:cubicBezTo>
                    <a:cubicBezTo>
                      <a:pt x="0" y="23"/>
                      <a:pt x="126" y="37"/>
                      <a:pt x="262" y="170"/>
                    </a:cubicBezTo>
                    <a:cubicBezTo>
                      <a:pt x="401" y="296"/>
                      <a:pt x="502" y="543"/>
                      <a:pt x="545" y="838"/>
                    </a:cubicBezTo>
                    <a:cubicBezTo>
                      <a:pt x="552" y="869"/>
                      <a:pt x="557" y="906"/>
                      <a:pt x="563" y="934"/>
                    </a:cubicBezTo>
                    <a:lnTo>
                      <a:pt x="578" y="1013"/>
                    </a:lnTo>
                    <a:lnTo>
                      <a:pt x="638" y="967"/>
                    </a:lnTo>
                    <a:cubicBezTo>
                      <a:pt x="1080" y="632"/>
                      <a:pt x="1410" y="360"/>
                      <a:pt x="1396" y="339"/>
                    </a:cubicBezTo>
                    <a:cubicBezTo>
                      <a:pt x="1396" y="338"/>
                      <a:pt x="1395" y="337"/>
                      <a:pt x="1393" y="337"/>
                    </a:cubicBezTo>
                    <a:cubicBezTo>
                      <a:pt x="1354" y="337"/>
                      <a:pt x="1039" y="551"/>
                      <a:pt x="645" y="841"/>
                    </a:cubicBezTo>
                    <a:lnTo>
                      <a:pt x="645" y="841"/>
                    </a:lnTo>
                    <a:cubicBezTo>
                      <a:pt x="644" y="834"/>
                      <a:pt x="643" y="827"/>
                      <a:pt x="643" y="819"/>
                    </a:cubicBezTo>
                    <a:cubicBezTo>
                      <a:pt x="613" y="672"/>
                      <a:pt x="578" y="529"/>
                      <a:pt x="524" y="407"/>
                    </a:cubicBezTo>
                    <a:cubicBezTo>
                      <a:pt x="466" y="281"/>
                      <a:pt x="388" y="185"/>
                      <a:pt x="308" y="120"/>
                    </a:cubicBezTo>
                    <a:cubicBezTo>
                      <a:pt x="186" y="19"/>
                      <a:pt x="77" y="0"/>
                      <a:pt x="2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9"/>
              <p:cNvSpPr/>
              <p:nvPr/>
            </p:nvSpPr>
            <p:spPr>
              <a:xfrm flipH="1">
                <a:off x="8248311" y="2475335"/>
                <a:ext cx="15014" cy="13114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08" extrusionOk="0">
                    <a:moveTo>
                      <a:pt x="15" y="1"/>
                    </a:moveTo>
                    <a:cubicBezTo>
                      <a:pt x="0" y="4"/>
                      <a:pt x="4" y="155"/>
                      <a:pt x="22" y="403"/>
                    </a:cubicBezTo>
                    <a:cubicBezTo>
                      <a:pt x="40" y="647"/>
                      <a:pt x="68" y="988"/>
                      <a:pt x="104" y="1361"/>
                    </a:cubicBezTo>
                    <a:cubicBezTo>
                      <a:pt x="172" y="2000"/>
                      <a:pt x="241" y="2535"/>
                      <a:pt x="277" y="2671"/>
                    </a:cubicBezTo>
                    <a:lnTo>
                      <a:pt x="280" y="2675"/>
                    </a:lnTo>
                    <a:cubicBezTo>
                      <a:pt x="291" y="2696"/>
                      <a:pt x="298" y="2707"/>
                      <a:pt x="302" y="2707"/>
                    </a:cubicBezTo>
                    <a:cubicBezTo>
                      <a:pt x="305" y="2703"/>
                      <a:pt x="305" y="2693"/>
                      <a:pt x="298" y="2668"/>
                    </a:cubicBezTo>
                    <a:lnTo>
                      <a:pt x="302" y="2668"/>
                    </a:lnTo>
                    <a:cubicBezTo>
                      <a:pt x="309" y="2531"/>
                      <a:pt x="270" y="1992"/>
                      <a:pt x="202" y="1350"/>
                    </a:cubicBezTo>
                    <a:cubicBezTo>
                      <a:pt x="166" y="977"/>
                      <a:pt x="123" y="635"/>
                      <a:pt x="90" y="395"/>
                    </a:cubicBezTo>
                    <a:cubicBezTo>
                      <a:pt x="58" y="151"/>
                      <a:pt x="29" y="1"/>
                      <a:pt x="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9"/>
              <p:cNvSpPr/>
              <p:nvPr/>
            </p:nvSpPr>
            <p:spPr>
              <a:xfrm flipH="1">
                <a:off x="8495167" y="2979504"/>
                <a:ext cx="156195" cy="39519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816" extrusionOk="0">
                    <a:moveTo>
                      <a:pt x="47" y="1"/>
                    </a:moveTo>
                    <a:cubicBezTo>
                      <a:pt x="19" y="1"/>
                      <a:pt x="4" y="3"/>
                      <a:pt x="4" y="7"/>
                    </a:cubicBezTo>
                    <a:cubicBezTo>
                      <a:pt x="1" y="21"/>
                      <a:pt x="184" y="54"/>
                      <a:pt x="478" y="110"/>
                    </a:cubicBezTo>
                    <a:cubicBezTo>
                      <a:pt x="773" y="172"/>
                      <a:pt x="1178" y="254"/>
                      <a:pt x="1624" y="365"/>
                    </a:cubicBezTo>
                    <a:cubicBezTo>
                      <a:pt x="2065" y="477"/>
                      <a:pt x="2464" y="595"/>
                      <a:pt x="2751" y="682"/>
                    </a:cubicBezTo>
                    <a:cubicBezTo>
                      <a:pt x="3009" y="763"/>
                      <a:pt x="3181" y="816"/>
                      <a:pt x="3212" y="816"/>
                    </a:cubicBezTo>
                    <a:cubicBezTo>
                      <a:pt x="3215" y="816"/>
                      <a:pt x="3217" y="815"/>
                      <a:pt x="3217" y="814"/>
                    </a:cubicBezTo>
                    <a:cubicBezTo>
                      <a:pt x="3224" y="800"/>
                      <a:pt x="3052" y="725"/>
                      <a:pt x="2772" y="617"/>
                    </a:cubicBezTo>
                    <a:cubicBezTo>
                      <a:pt x="2489" y="513"/>
                      <a:pt x="2090" y="384"/>
                      <a:pt x="1645" y="272"/>
                    </a:cubicBezTo>
                    <a:cubicBezTo>
                      <a:pt x="1200" y="161"/>
                      <a:pt x="787" y="85"/>
                      <a:pt x="489" y="46"/>
                    </a:cubicBezTo>
                    <a:cubicBezTo>
                      <a:pt x="275" y="15"/>
                      <a:pt x="118" y="1"/>
                      <a:pt x="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9"/>
              <p:cNvSpPr/>
              <p:nvPr/>
            </p:nvSpPr>
            <p:spPr>
              <a:xfrm flipH="1">
                <a:off x="8493811" y="2960180"/>
                <a:ext cx="142392" cy="59666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1232" extrusionOk="0">
                    <a:moveTo>
                      <a:pt x="17" y="1"/>
                    </a:moveTo>
                    <a:cubicBezTo>
                      <a:pt x="9" y="1"/>
                      <a:pt x="4" y="2"/>
                      <a:pt x="4" y="4"/>
                    </a:cubicBezTo>
                    <a:cubicBezTo>
                      <a:pt x="1" y="18"/>
                      <a:pt x="173" y="75"/>
                      <a:pt x="449" y="165"/>
                    </a:cubicBezTo>
                    <a:cubicBezTo>
                      <a:pt x="725" y="255"/>
                      <a:pt x="1109" y="377"/>
                      <a:pt x="1526" y="524"/>
                    </a:cubicBezTo>
                    <a:cubicBezTo>
                      <a:pt x="1734" y="600"/>
                      <a:pt x="1931" y="671"/>
                      <a:pt x="2114" y="736"/>
                    </a:cubicBezTo>
                    <a:cubicBezTo>
                      <a:pt x="2297" y="804"/>
                      <a:pt x="2459" y="862"/>
                      <a:pt x="2585" y="930"/>
                    </a:cubicBezTo>
                    <a:cubicBezTo>
                      <a:pt x="2835" y="1060"/>
                      <a:pt x="2912" y="1232"/>
                      <a:pt x="2925" y="1232"/>
                    </a:cubicBezTo>
                    <a:cubicBezTo>
                      <a:pt x="2926" y="1232"/>
                      <a:pt x="2926" y="1231"/>
                      <a:pt x="2926" y="1231"/>
                    </a:cubicBezTo>
                    <a:cubicBezTo>
                      <a:pt x="2940" y="1231"/>
                      <a:pt x="2883" y="1031"/>
                      <a:pt x="2617" y="872"/>
                    </a:cubicBezTo>
                    <a:cubicBezTo>
                      <a:pt x="2491" y="789"/>
                      <a:pt x="2326" y="725"/>
                      <a:pt x="2146" y="653"/>
                    </a:cubicBezTo>
                    <a:cubicBezTo>
                      <a:pt x="1967" y="582"/>
                      <a:pt x="1770" y="506"/>
                      <a:pt x="1558" y="435"/>
                    </a:cubicBezTo>
                    <a:cubicBezTo>
                      <a:pt x="1138" y="287"/>
                      <a:pt x="751" y="173"/>
                      <a:pt x="467" y="97"/>
                    </a:cubicBezTo>
                    <a:cubicBezTo>
                      <a:pt x="228" y="36"/>
                      <a:pt x="62" y="1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9"/>
              <p:cNvSpPr/>
              <p:nvPr/>
            </p:nvSpPr>
            <p:spPr>
              <a:xfrm flipH="1">
                <a:off x="7734980" y="2699911"/>
                <a:ext cx="77250" cy="110469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2281" extrusionOk="0">
                    <a:moveTo>
                      <a:pt x="1572" y="0"/>
                    </a:moveTo>
                    <a:cubicBezTo>
                      <a:pt x="1555" y="0"/>
                      <a:pt x="1446" y="107"/>
                      <a:pt x="1285" y="288"/>
                    </a:cubicBezTo>
                    <a:cubicBezTo>
                      <a:pt x="1121" y="478"/>
                      <a:pt x="902" y="751"/>
                      <a:pt x="687" y="1067"/>
                    </a:cubicBezTo>
                    <a:cubicBezTo>
                      <a:pt x="467" y="1382"/>
                      <a:pt x="291" y="1684"/>
                      <a:pt x="177" y="1907"/>
                    </a:cubicBezTo>
                    <a:cubicBezTo>
                      <a:pt x="58" y="2129"/>
                      <a:pt x="1" y="2273"/>
                      <a:pt x="11" y="2280"/>
                    </a:cubicBezTo>
                    <a:cubicBezTo>
                      <a:pt x="11" y="2280"/>
                      <a:pt x="12" y="2280"/>
                      <a:pt x="12" y="2280"/>
                    </a:cubicBezTo>
                    <a:cubicBezTo>
                      <a:pt x="42" y="2280"/>
                      <a:pt x="335" y="1742"/>
                      <a:pt x="765" y="1121"/>
                    </a:cubicBezTo>
                    <a:cubicBezTo>
                      <a:pt x="1192" y="493"/>
                      <a:pt x="1595" y="22"/>
                      <a:pt x="1573" y="1"/>
                    </a:cubicBezTo>
                    <a:cubicBezTo>
                      <a:pt x="1573" y="1"/>
                      <a:pt x="1572" y="0"/>
                      <a:pt x="15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9"/>
              <p:cNvSpPr/>
              <p:nvPr/>
            </p:nvSpPr>
            <p:spPr>
              <a:xfrm flipH="1">
                <a:off x="7738128" y="2702332"/>
                <a:ext cx="88196" cy="85963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775" extrusionOk="0">
                    <a:moveTo>
                      <a:pt x="1799" y="0"/>
                    </a:moveTo>
                    <a:cubicBezTo>
                      <a:pt x="1777" y="0"/>
                      <a:pt x="1650" y="58"/>
                      <a:pt x="1465" y="166"/>
                    </a:cubicBezTo>
                    <a:cubicBezTo>
                      <a:pt x="1268" y="288"/>
                      <a:pt x="1006" y="479"/>
                      <a:pt x="754" y="729"/>
                    </a:cubicBezTo>
                    <a:cubicBezTo>
                      <a:pt x="499" y="981"/>
                      <a:pt x="306" y="1239"/>
                      <a:pt x="184" y="1437"/>
                    </a:cubicBezTo>
                    <a:cubicBezTo>
                      <a:pt x="58" y="1634"/>
                      <a:pt x="1" y="1767"/>
                      <a:pt x="12" y="1774"/>
                    </a:cubicBezTo>
                    <a:cubicBezTo>
                      <a:pt x="12" y="1775"/>
                      <a:pt x="13" y="1775"/>
                      <a:pt x="13" y="1775"/>
                    </a:cubicBezTo>
                    <a:cubicBezTo>
                      <a:pt x="48" y="1775"/>
                      <a:pt x="327" y="1282"/>
                      <a:pt x="823" y="798"/>
                    </a:cubicBezTo>
                    <a:cubicBezTo>
                      <a:pt x="1318" y="306"/>
                      <a:pt x="1821" y="27"/>
                      <a:pt x="1803" y="2"/>
                    </a:cubicBezTo>
                    <a:cubicBezTo>
                      <a:pt x="1803" y="1"/>
                      <a:pt x="1801" y="0"/>
                      <a:pt x="17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9"/>
              <p:cNvSpPr/>
              <p:nvPr/>
            </p:nvSpPr>
            <p:spPr>
              <a:xfrm flipH="1">
                <a:off x="8307785" y="2605131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51" y="1"/>
                    </a:moveTo>
                    <a:cubicBezTo>
                      <a:pt x="401" y="1"/>
                      <a:pt x="348" y="16"/>
                      <a:pt x="302" y="38"/>
                    </a:cubicBezTo>
                    <a:lnTo>
                      <a:pt x="234" y="74"/>
                    </a:lnTo>
                    <a:cubicBezTo>
                      <a:pt x="148" y="113"/>
                      <a:pt x="77" y="181"/>
                      <a:pt x="52" y="271"/>
                    </a:cubicBezTo>
                    <a:cubicBezTo>
                      <a:pt x="1" y="458"/>
                      <a:pt x="80" y="695"/>
                      <a:pt x="249" y="784"/>
                    </a:cubicBezTo>
                    <a:cubicBezTo>
                      <a:pt x="301" y="811"/>
                      <a:pt x="357" y="824"/>
                      <a:pt x="415" y="824"/>
                    </a:cubicBezTo>
                    <a:cubicBezTo>
                      <a:pt x="608" y="824"/>
                      <a:pt x="807" y="684"/>
                      <a:pt x="837" y="490"/>
                    </a:cubicBezTo>
                    <a:cubicBezTo>
                      <a:pt x="870" y="278"/>
                      <a:pt x="704" y="52"/>
                      <a:pt x="499" y="6"/>
                    </a:cubicBezTo>
                    <a:cubicBezTo>
                      <a:pt x="484" y="2"/>
                      <a:pt x="468" y="1"/>
                      <a:pt x="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9"/>
              <p:cNvSpPr/>
              <p:nvPr/>
            </p:nvSpPr>
            <p:spPr>
              <a:xfrm flipH="1">
                <a:off x="8571303" y="2808493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8" y="1"/>
                    </a:moveTo>
                    <a:cubicBezTo>
                      <a:pt x="398" y="1"/>
                      <a:pt x="347" y="15"/>
                      <a:pt x="302" y="38"/>
                    </a:cubicBezTo>
                    <a:lnTo>
                      <a:pt x="234" y="71"/>
                    </a:lnTo>
                    <a:cubicBezTo>
                      <a:pt x="148" y="110"/>
                      <a:pt x="76" y="182"/>
                      <a:pt x="51" y="272"/>
                    </a:cubicBezTo>
                    <a:cubicBezTo>
                      <a:pt x="1" y="454"/>
                      <a:pt x="80" y="691"/>
                      <a:pt x="249" y="781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2"/>
                      <a:pt x="837" y="487"/>
                    </a:cubicBezTo>
                    <a:cubicBezTo>
                      <a:pt x="873" y="278"/>
                      <a:pt x="704" y="49"/>
                      <a:pt x="500" y="6"/>
                    </a:cubicBezTo>
                    <a:cubicBezTo>
                      <a:pt x="483" y="2"/>
                      <a:pt x="466" y="1"/>
                      <a:pt x="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9"/>
              <p:cNvSpPr/>
              <p:nvPr/>
            </p:nvSpPr>
            <p:spPr>
              <a:xfrm flipH="1">
                <a:off x="7945853" y="2606293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46" y="1"/>
                    </a:moveTo>
                    <a:cubicBezTo>
                      <a:pt x="396" y="1"/>
                      <a:pt x="347" y="15"/>
                      <a:pt x="302" y="39"/>
                    </a:cubicBezTo>
                    <a:lnTo>
                      <a:pt x="234" y="71"/>
                    </a:lnTo>
                    <a:cubicBezTo>
                      <a:pt x="148" y="111"/>
                      <a:pt x="76" y="182"/>
                      <a:pt x="51" y="272"/>
                    </a:cubicBezTo>
                    <a:cubicBezTo>
                      <a:pt x="1" y="456"/>
                      <a:pt x="80" y="692"/>
                      <a:pt x="249" y="782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3"/>
                      <a:pt x="837" y="487"/>
                    </a:cubicBezTo>
                    <a:cubicBezTo>
                      <a:pt x="870" y="279"/>
                      <a:pt x="704" y="50"/>
                      <a:pt x="499" y="7"/>
                    </a:cubicBezTo>
                    <a:cubicBezTo>
                      <a:pt x="481" y="3"/>
                      <a:pt x="463" y="1"/>
                      <a:pt x="4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9"/>
              <p:cNvSpPr/>
              <p:nvPr/>
            </p:nvSpPr>
            <p:spPr>
              <a:xfrm flipH="1">
                <a:off x="8026880" y="3084357"/>
                <a:ext cx="42282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825" extrusionOk="0">
                    <a:moveTo>
                      <a:pt x="452" y="1"/>
                    </a:moveTo>
                    <a:cubicBezTo>
                      <a:pt x="401" y="1"/>
                      <a:pt x="348" y="17"/>
                      <a:pt x="302" y="39"/>
                    </a:cubicBezTo>
                    <a:lnTo>
                      <a:pt x="234" y="71"/>
                    </a:lnTo>
                    <a:cubicBezTo>
                      <a:pt x="148" y="114"/>
                      <a:pt x="76" y="182"/>
                      <a:pt x="51" y="271"/>
                    </a:cubicBezTo>
                    <a:cubicBezTo>
                      <a:pt x="0" y="458"/>
                      <a:pt x="80" y="692"/>
                      <a:pt x="248" y="785"/>
                    </a:cubicBezTo>
                    <a:cubicBezTo>
                      <a:pt x="300" y="812"/>
                      <a:pt x="357" y="825"/>
                      <a:pt x="415" y="825"/>
                    </a:cubicBezTo>
                    <a:cubicBezTo>
                      <a:pt x="608" y="825"/>
                      <a:pt x="806" y="684"/>
                      <a:pt x="837" y="491"/>
                    </a:cubicBezTo>
                    <a:cubicBezTo>
                      <a:pt x="873" y="279"/>
                      <a:pt x="704" y="53"/>
                      <a:pt x="500" y="6"/>
                    </a:cubicBezTo>
                    <a:cubicBezTo>
                      <a:pt x="484" y="2"/>
                      <a:pt x="468" y="1"/>
                      <a:pt x="4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9"/>
              <p:cNvSpPr/>
              <p:nvPr/>
            </p:nvSpPr>
            <p:spPr>
              <a:xfrm flipH="1">
                <a:off x="8335585" y="3084357"/>
                <a:ext cx="42330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5" extrusionOk="0">
                    <a:moveTo>
                      <a:pt x="454" y="1"/>
                    </a:moveTo>
                    <a:cubicBezTo>
                      <a:pt x="403" y="1"/>
                      <a:pt x="352" y="17"/>
                      <a:pt x="306" y="39"/>
                    </a:cubicBezTo>
                    <a:lnTo>
                      <a:pt x="234" y="71"/>
                    </a:lnTo>
                    <a:cubicBezTo>
                      <a:pt x="151" y="114"/>
                      <a:pt x="80" y="182"/>
                      <a:pt x="55" y="271"/>
                    </a:cubicBezTo>
                    <a:cubicBezTo>
                      <a:pt x="1" y="458"/>
                      <a:pt x="80" y="692"/>
                      <a:pt x="252" y="785"/>
                    </a:cubicBezTo>
                    <a:cubicBezTo>
                      <a:pt x="304" y="812"/>
                      <a:pt x="361" y="825"/>
                      <a:pt x="419" y="825"/>
                    </a:cubicBezTo>
                    <a:cubicBezTo>
                      <a:pt x="612" y="825"/>
                      <a:pt x="811" y="684"/>
                      <a:pt x="841" y="491"/>
                    </a:cubicBezTo>
                    <a:cubicBezTo>
                      <a:pt x="873" y="279"/>
                      <a:pt x="704" y="53"/>
                      <a:pt x="504" y="6"/>
                    </a:cubicBezTo>
                    <a:cubicBezTo>
                      <a:pt x="487" y="2"/>
                      <a:pt x="471" y="1"/>
                      <a:pt x="45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9"/>
              <p:cNvSpPr/>
              <p:nvPr/>
            </p:nvSpPr>
            <p:spPr>
              <a:xfrm flipH="1">
                <a:off x="8212519" y="2910732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9" y="0"/>
                    </a:moveTo>
                    <a:cubicBezTo>
                      <a:pt x="398" y="0"/>
                      <a:pt x="347" y="14"/>
                      <a:pt x="302" y="38"/>
                    </a:cubicBezTo>
                    <a:lnTo>
                      <a:pt x="234" y="70"/>
                    </a:lnTo>
                    <a:cubicBezTo>
                      <a:pt x="148" y="109"/>
                      <a:pt x="77" y="181"/>
                      <a:pt x="52" y="271"/>
                    </a:cubicBezTo>
                    <a:cubicBezTo>
                      <a:pt x="1" y="454"/>
                      <a:pt x="80" y="691"/>
                      <a:pt x="252" y="781"/>
                    </a:cubicBezTo>
                    <a:cubicBezTo>
                      <a:pt x="305" y="809"/>
                      <a:pt x="363" y="822"/>
                      <a:pt x="421" y="822"/>
                    </a:cubicBezTo>
                    <a:cubicBezTo>
                      <a:pt x="612" y="822"/>
                      <a:pt x="807" y="682"/>
                      <a:pt x="837" y="486"/>
                    </a:cubicBezTo>
                    <a:cubicBezTo>
                      <a:pt x="874" y="278"/>
                      <a:pt x="705" y="49"/>
                      <a:pt x="504" y="6"/>
                    </a:cubicBezTo>
                    <a:cubicBezTo>
                      <a:pt x="486" y="2"/>
                      <a:pt x="468" y="0"/>
                      <a:pt x="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9"/>
              <p:cNvSpPr/>
              <p:nvPr/>
            </p:nvSpPr>
            <p:spPr>
              <a:xfrm flipH="1">
                <a:off x="8151689" y="2708047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1" y="1"/>
                    </a:moveTo>
                    <a:cubicBezTo>
                      <a:pt x="223" y="1"/>
                      <a:pt x="195" y="10"/>
                      <a:pt x="169" y="23"/>
                    </a:cubicBezTo>
                    <a:lnTo>
                      <a:pt x="130" y="41"/>
                    </a:lnTo>
                    <a:cubicBezTo>
                      <a:pt x="83" y="63"/>
                      <a:pt x="44" y="102"/>
                      <a:pt x="29" y="152"/>
                    </a:cubicBezTo>
                    <a:cubicBezTo>
                      <a:pt x="1" y="257"/>
                      <a:pt x="44" y="389"/>
                      <a:pt x="140" y="439"/>
                    </a:cubicBezTo>
                    <a:cubicBezTo>
                      <a:pt x="170" y="455"/>
                      <a:pt x="203" y="463"/>
                      <a:pt x="236" y="463"/>
                    </a:cubicBezTo>
                    <a:cubicBezTo>
                      <a:pt x="343" y="463"/>
                      <a:pt x="454" y="384"/>
                      <a:pt x="470" y="275"/>
                    </a:cubicBezTo>
                    <a:cubicBezTo>
                      <a:pt x="489" y="156"/>
                      <a:pt x="395" y="30"/>
                      <a:pt x="281" y="5"/>
                    </a:cubicBezTo>
                    <a:cubicBezTo>
                      <a:pt x="271" y="2"/>
                      <a:pt x="261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9"/>
              <p:cNvSpPr/>
              <p:nvPr/>
            </p:nvSpPr>
            <p:spPr>
              <a:xfrm flipH="1">
                <a:off x="8117448" y="2554666"/>
                <a:ext cx="23683" cy="2247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4" extrusionOk="0">
                    <a:moveTo>
                      <a:pt x="257" y="1"/>
                    </a:moveTo>
                    <a:cubicBezTo>
                      <a:pt x="228" y="1"/>
                      <a:pt x="198" y="10"/>
                      <a:pt x="169" y="24"/>
                    </a:cubicBezTo>
                    <a:lnTo>
                      <a:pt x="130" y="42"/>
                    </a:lnTo>
                    <a:cubicBezTo>
                      <a:pt x="83" y="64"/>
                      <a:pt x="43" y="104"/>
                      <a:pt x="30" y="154"/>
                    </a:cubicBezTo>
                    <a:cubicBezTo>
                      <a:pt x="0" y="258"/>
                      <a:pt x="43" y="390"/>
                      <a:pt x="141" y="440"/>
                    </a:cubicBezTo>
                    <a:cubicBezTo>
                      <a:pt x="170" y="457"/>
                      <a:pt x="203" y="464"/>
                      <a:pt x="236" y="464"/>
                    </a:cubicBezTo>
                    <a:cubicBezTo>
                      <a:pt x="343" y="464"/>
                      <a:pt x="454" y="385"/>
                      <a:pt x="471" y="276"/>
                    </a:cubicBezTo>
                    <a:cubicBezTo>
                      <a:pt x="489" y="157"/>
                      <a:pt x="396" y="28"/>
                      <a:pt x="280" y="3"/>
                    </a:cubicBezTo>
                    <a:cubicBezTo>
                      <a:pt x="273" y="1"/>
                      <a:pt x="265" y="1"/>
                      <a:pt x="2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9"/>
              <p:cNvSpPr/>
              <p:nvPr/>
            </p:nvSpPr>
            <p:spPr>
              <a:xfrm flipH="1">
                <a:off x="8336457" y="2823846"/>
                <a:ext cx="23732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3" extrusionOk="0">
                    <a:moveTo>
                      <a:pt x="251" y="0"/>
                    </a:moveTo>
                    <a:cubicBezTo>
                      <a:pt x="224" y="0"/>
                      <a:pt x="196" y="9"/>
                      <a:pt x="170" y="23"/>
                    </a:cubicBezTo>
                    <a:lnTo>
                      <a:pt x="134" y="41"/>
                    </a:lnTo>
                    <a:cubicBezTo>
                      <a:pt x="83" y="62"/>
                      <a:pt x="44" y="102"/>
                      <a:pt x="30" y="152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1" y="455"/>
                      <a:pt x="203" y="462"/>
                      <a:pt x="236" y="462"/>
                    </a:cubicBezTo>
                    <a:cubicBezTo>
                      <a:pt x="344" y="462"/>
                      <a:pt x="455" y="384"/>
                      <a:pt x="471" y="274"/>
                    </a:cubicBezTo>
                    <a:cubicBezTo>
                      <a:pt x="489" y="155"/>
                      <a:pt x="396" y="29"/>
                      <a:pt x="281" y="4"/>
                    </a:cubicBezTo>
                    <a:cubicBezTo>
                      <a:pt x="271" y="2"/>
                      <a:pt x="261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9"/>
              <p:cNvSpPr/>
              <p:nvPr/>
            </p:nvSpPr>
            <p:spPr>
              <a:xfrm flipH="1">
                <a:off x="8526988" y="2603823"/>
                <a:ext cx="23829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62" extrusionOk="0">
                    <a:moveTo>
                      <a:pt x="253" y="1"/>
                    </a:moveTo>
                    <a:cubicBezTo>
                      <a:pt x="224" y="1"/>
                      <a:pt x="196" y="8"/>
                      <a:pt x="172" y="22"/>
                    </a:cubicBezTo>
                    <a:lnTo>
                      <a:pt x="133" y="40"/>
                    </a:lnTo>
                    <a:cubicBezTo>
                      <a:pt x="86" y="61"/>
                      <a:pt x="43" y="101"/>
                      <a:pt x="28" y="154"/>
                    </a:cubicBezTo>
                    <a:cubicBezTo>
                      <a:pt x="0" y="255"/>
                      <a:pt x="47" y="388"/>
                      <a:pt x="140" y="438"/>
                    </a:cubicBezTo>
                    <a:cubicBezTo>
                      <a:pt x="170" y="454"/>
                      <a:pt x="203" y="461"/>
                      <a:pt x="236" y="461"/>
                    </a:cubicBezTo>
                    <a:cubicBezTo>
                      <a:pt x="344" y="461"/>
                      <a:pt x="453" y="383"/>
                      <a:pt x="470" y="276"/>
                    </a:cubicBezTo>
                    <a:cubicBezTo>
                      <a:pt x="491" y="158"/>
                      <a:pt x="395" y="28"/>
                      <a:pt x="283" y="3"/>
                    </a:cubicBezTo>
                    <a:cubicBezTo>
                      <a:pt x="273" y="2"/>
                      <a:pt x="263" y="1"/>
                      <a:pt x="2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9"/>
              <p:cNvSpPr/>
              <p:nvPr/>
            </p:nvSpPr>
            <p:spPr>
              <a:xfrm flipH="1">
                <a:off x="8177213" y="3063145"/>
                <a:ext cx="23732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2" extrusionOk="0">
                    <a:moveTo>
                      <a:pt x="256" y="0"/>
                    </a:moveTo>
                    <a:cubicBezTo>
                      <a:pt x="227" y="0"/>
                      <a:pt x="198" y="10"/>
                      <a:pt x="170" y="20"/>
                    </a:cubicBezTo>
                    <a:lnTo>
                      <a:pt x="130" y="38"/>
                    </a:lnTo>
                    <a:cubicBezTo>
                      <a:pt x="84" y="63"/>
                      <a:pt x="44" y="103"/>
                      <a:pt x="29" y="154"/>
                    </a:cubicBezTo>
                    <a:cubicBezTo>
                      <a:pt x="1" y="257"/>
                      <a:pt x="44" y="391"/>
                      <a:pt x="141" y="441"/>
                    </a:cubicBezTo>
                    <a:cubicBezTo>
                      <a:pt x="170" y="455"/>
                      <a:pt x="201" y="462"/>
                      <a:pt x="233" y="462"/>
                    </a:cubicBezTo>
                    <a:cubicBezTo>
                      <a:pt x="341" y="462"/>
                      <a:pt x="455" y="384"/>
                      <a:pt x="471" y="275"/>
                    </a:cubicBezTo>
                    <a:cubicBezTo>
                      <a:pt x="489" y="157"/>
                      <a:pt x="395" y="28"/>
                      <a:pt x="281" y="3"/>
                    </a:cubicBezTo>
                    <a:cubicBezTo>
                      <a:pt x="273" y="1"/>
                      <a:pt x="264" y="0"/>
                      <a:pt x="25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9"/>
              <p:cNvSpPr/>
              <p:nvPr/>
            </p:nvSpPr>
            <p:spPr>
              <a:xfrm flipH="1">
                <a:off x="8084417" y="2897365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0" y="1"/>
                    </a:moveTo>
                    <a:cubicBezTo>
                      <a:pt x="223" y="1"/>
                      <a:pt x="196" y="10"/>
                      <a:pt x="169" y="23"/>
                    </a:cubicBezTo>
                    <a:lnTo>
                      <a:pt x="133" y="41"/>
                    </a:lnTo>
                    <a:cubicBezTo>
                      <a:pt x="83" y="62"/>
                      <a:pt x="44" y="102"/>
                      <a:pt x="29" y="153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0" y="455"/>
                      <a:pt x="203" y="463"/>
                      <a:pt x="235" y="463"/>
                    </a:cubicBezTo>
                    <a:cubicBezTo>
                      <a:pt x="343" y="463"/>
                      <a:pt x="454" y="384"/>
                      <a:pt x="471" y="274"/>
                    </a:cubicBezTo>
                    <a:cubicBezTo>
                      <a:pt x="489" y="156"/>
                      <a:pt x="395" y="27"/>
                      <a:pt x="281" y="5"/>
                    </a:cubicBezTo>
                    <a:cubicBezTo>
                      <a:pt x="271" y="2"/>
                      <a:pt x="260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9"/>
              <p:cNvSpPr/>
              <p:nvPr/>
            </p:nvSpPr>
            <p:spPr>
              <a:xfrm flipH="1">
                <a:off x="7857555" y="3164991"/>
                <a:ext cx="593008" cy="1690546"/>
              </a:xfrm>
              <a:custGeom>
                <a:avLst/>
                <a:gdLst/>
                <a:ahLst/>
                <a:cxnLst/>
                <a:rect l="l" t="t" r="r" b="b"/>
                <a:pathLst>
                  <a:path w="12244" h="34907" extrusionOk="0">
                    <a:moveTo>
                      <a:pt x="1" y="0"/>
                    </a:moveTo>
                    <a:lnTo>
                      <a:pt x="1" y="34907"/>
                    </a:lnTo>
                    <a:lnTo>
                      <a:pt x="5062" y="34713"/>
                    </a:lnTo>
                    <a:lnTo>
                      <a:pt x="5496" y="4799"/>
                    </a:lnTo>
                    <a:lnTo>
                      <a:pt x="7212" y="34832"/>
                    </a:lnTo>
                    <a:lnTo>
                      <a:pt x="12244" y="34713"/>
                    </a:lnTo>
                    <a:lnTo>
                      <a:pt x="10055" y="6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9"/>
              <p:cNvSpPr/>
              <p:nvPr/>
            </p:nvSpPr>
            <p:spPr>
              <a:xfrm flipH="1">
                <a:off x="8316988" y="3177442"/>
                <a:ext cx="4940" cy="1671271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4509" extrusionOk="0">
                    <a:moveTo>
                      <a:pt x="47" y="1"/>
                    </a:moveTo>
                    <a:cubicBezTo>
                      <a:pt x="22" y="1"/>
                      <a:pt x="1" y="7725"/>
                      <a:pt x="1" y="17254"/>
                    </a:cubicBezTo>
                    <a:cubicBezTo>
                      <a:pt x="4" y="26784"/>
                      <a:pt x="26" y="34508"/>
                      <a:pt x="51" y="34508"/>
                    </a:cubicBezTo>
                    <a:cubicBezTo>
                      <a:pt x="80" y="34508"/>
                      <a:pt x="102" y="26784"/>
                      <a:pt x="98" y="17254"/>
                    </a:cubicBezTo>
                    <a:cubicBezTo>
                      <a:pt x="98" y="7725"/>
                      <a:pt x="77" y="1"/>
                      <a:pt x="47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9"/>
              <p:cNvSpPr/>
              <p:nvPr/>
            </p:nvSpPr>
            <p:spPr>
              <a:xfrm flipH="1">
                <a:off x="7980481" y="3191729"/>
                <a:ext cx="90084" cy="1656984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34214" extrusionOk="0">
                    <a:moveTo>
                      <a:pt x="1" y="0"/>
                    </a:moveTo>
                    <a:lnTo>
                      <a:pt x="1" y="90"/>
                    </a:lnTo>
                    <a:cubicBezTo>
                      <a:pt x="1" y="151"/>
                      <a:pt x="4" y="237"/>
                      <a:pt x="4" y="348"/>
                    </a:cubicBezTo>
                    <a:cubicBezTo>
                      <a:pt x="12" y="582"/>
                      <a:pt x="22" y="915"/>
                      <a:pt x="37" y="1346"/>
                    </a:cubicBezTo>
                    <a:cubicBezTo>
                      <a:pt x="65" y="2211"/>
                      <a:pt x="115" y="3468"/>
                      <a:pt x="184" y="5015"/>
                    </a:cubicBezTo>
                    <a:cubicBezTo>
                      <a:pt x="320" y="8112"/>
                      <a:pt x="536" y="12390"/>
                      <a:pt x="801" y="17114"/>
                    </a:cubicBezTo>
                    <a:cubicBezTo>
                      <a:pt x="1067" y="21838"/>
                      <a:pt x="1321" y="26112"/>
                      <a:pt x="1520" y="29206"/>
                    </a:cubicBezTo>
                    <a:cubicBezTo>
                      <a:pt x="1620" y="30750"/>
                      <a:pt x="1699" y="31999"/>
                      <a:pt x="1756" y="32871"/>
                    </a:cubicBezTo>
                    <a:cubicBezTo>
                      <a:pt x="1785" y="33298"/>
                      <a:pt x="1810" y="33636"/>
                      <a:pt x="1828" y="33865"/>
                    </a:cubicBezTo>
                    <a:cubicBezTo>
                      <a:pt x="1835" y="33976"/>
                      <a:pt x="1843" y="34062"/>
                      <a:pt x="1846" y="34123"/>
                    </a:cubicBezTo>
                    <a:cubicBezTo>
                      <a:pt x="1853" y="34185"/>
                      <a:pt x="1856" y="34213"/>
                      <a:pt x="1856" y="34213"/>
                    </a:cubicBezTo>
                    <a:cubicBezTo>
                      <a:pt x="1856" y="34213"/>
                      <a:pt x="1860" y="34181"/>
                      <a:pt x="1856" y="34123"/>
                    </a:cubicBezTo>
                    <a:cubicBezTo>
                      <a:pt x="1853" y="34062"/>
                      <a:pt x="1850" y="33976"/>
                      <a:pt x="1846" y="33865"/>
                    </a:cubicBezTo>
                    <a:cubicBezTo>
                      <a:pt x="1835" y="33632"/>
                      <a:pt x="1817" y="33298"/>
                      <a:pt x="1792" y="32867"/>
                    </a:cubicBezTo>
                    <a:cubicBezTo>
                      <a:pt x="1745" y="31999"/>
                      <a:pt x="1674" y="30746"/>
                      <a:pt x="1588" y="29203"/>
                    </a:cubicBezTo>
                    <a:cubicBezTo>
                      <a:pt x="1412" y="26102"/>
                      <a:pt x="1167" y="21830"/>
                      <a:pt x="898" y="17110"/>
                    </a:cubicBezTo>
                    <a:cubicBezTo>
                      <a:pt x="632" y="12383"/>
                      <a:pt x="407" y="8108"/>
                      <a:pt x="252" y="5010"/>
                    </a:cubicBezTo>
                    <a:cubicBezTo>
                      <a:pt x="177" y="3468"/>
                      <a:pt x="115" y="2215"/>
                      <a:pt x="72" y="1346"/>
                    </a:cubicBezTo>
                    <a:cubicBezTo>
                      <a:pt x="55" y="915"/>
                      <a:pt x="37" y="582"/>
                      <a:pt x="26" y="348"/>
                    </a:cubicBezTo>
                    <a:cubicBezTo>
                      <a:pt x="19" y="237"/>
                      <a:pt x="16" y="151"/>
                      <a:pt x="12" y="90"/>
                    </a:cubicBezTo>
                    <a:cubicBezTo>
                      <a:pt x="8" y="2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9"/>
              <p:cNvSpPr/>
              <p:nvPr/>
            </p:nvSpPr>
            <p:spPr>
              <a:xfrm flipH="1">
                <a:off x="8159680" y="3181268"/>
                <a:ext cx="26493" cy="182823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775" extrusionOk="0">
                    <a:moveTo>
                      <a:pt x="464" y="1"/>
                    </a:moveTo>
                    <a:cubicBezTo>
                      <a:pt x="450" y="1"/>
                      <a:pt x="443" y="223"/>
                      <a:pt x="439" y="586"/>
                    </a:cubicBezTo>
                    <a:cubicBezTo>
                      <a:pt x="435" y="945"/>
                      <a:pt x="435" y="1440"/>
                      <a:pt x="443" y="1989"/>
                    </a:cubicBezTo>
                    <a:cubicBezTo>
                      <a:pt x="450" y="2262"/>
                      <a:pt x="453" y="2524"/>
                      <a:pt x="457" y="2764"/>
                    </a:cubicBezTo>
                    <a:cubicBezTo>
                      <a:pt x="464" y="3001"/>
                      <a:pt x="446" y="3210"/>
                      <a:pt x="378" y="3371"/>
                    </a:cubicBezTo>
                    <a:cubicBezTo>
                      <a:pt x="314" y="3533"/>
                      <a:pt x="213" y="3641"/>
                      <a:pt x="133" y="3694"/>
                    </a:cubicBezTo>
                    <a:cubicBezTo>
                      <a:pt x="55" y="3752"/>
                      <a:pt x="1" y="3766"/>
                      <a:pt x="4" y="3773"/>
                    </a:cubicBezTo>
                    <a:cubicBezTo>
                      <a:pt x="4" y="3774"/>
                      <a:pt x="7" y="3774"/>
                      <a:pt x="12" y="3774"/>
                    </a:cubicBezTo>
                    <a:cubicBezTo>
                      <a:pt x="30" y="3774"/>
                      <a:pt x="81" y="3766"/>
                      <a:pt x="155" y="3727"/>
                    </a:cubicBezTo>
                    <a:cubicBezTo>
                      <a:pt x="245" y="3676"/>
                      <a:pt x="363" y="3568"/>
                      <a:pt x="443" y="3400"/>
                    </a:cubicBezTo>
                    <a:cubicBezTo>
                      <a:pt x="521" y="3228"/>
                      <a:pt x="547" y="3001"/>
                      <a:pt x="547" y="2764"/>
                    </a:cubicBezTo>
                    <a:cubicBezTo>
                      <a:pt x="547" y="2524"/>
                      <a:pt x="543" y="2262"/>
                      <a:pt x="539" y="1989"/>
                    </a:cubicBezTo>
                    <a:cubicBezTo>
                      <a:pt x="532" y="1440"/>
                      <a:pt x="521" y="945"/>
                      <a:pt x="507" y="582"/>
                    </a:cubicBezTo>
                    <a:cubicBezTo>
                      <a:pt x="493" y="223"/>
                      <a:pt x="478" y="1"/>
                      <a:pt x="464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9"/>
              <p:cNvSpPr/>
              <p:nvPr/>
            </p:nvSpPr>
            <p:spPr>
              <a:xfrm flipH="1">
                <a:off x="8189224" y="3198606"/>
                <a:ext cx="25572" cy="24651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09" extrusionOk="0">
                    <a:moveTo>
                      <a:pt x="217" y="61"/>
                    </a:moveTo>
                    <a:cubicBezTo>
                      <a:pt x="262" y="61"/>
                      <a:pt x="317" y="76"/>
                      <a:pt x="366" y="120"/>
                    </a:cubicBezTo>
                    <a:cubicBezTo>
                      <a:pt x="441" y="178"/>
                      <a:pt x="456" y="307"/>
                      <a:pt x="355" y="375"/>
                    </a:cubicBezTo>
                    <a:cubicBezTo>
                      <a:pt x="319" y="401"/>
                      <a:pt x="276" y="415"/>
                      <a:pt x="236" y="415"/>
                    </a:cubicBezTo>
                    <a:cubicBezTo>
                      <a:pt x="204" y="415"/>
                      <a:pt x="174" y="406"/>
                      <a:pt x="151" y="389"/>
                    </a:cubicBezTo>
                    <a:cubicBezTo>
                      <a:pt x="100" y="354"/>
                      <a:pt x="78" y="281"/>
                      <a:pt x="78" y="228"/>
                    </a:cubicBezTo>
                    <a:cubicBezTo>
                      <a:pt x="82" y="143"/>
                      <a:pt x="121" y="96"/>
                      <a:pt x="140" y="72"/>
                    </a:cubicBezTo>
                    <a:lnTo>
                      <a:pt x="140" y="72"/>
                    </a:lnTo>
                    <a:lnTo>
                      <a:pt x="147" y="74"/>
                    </a:lnTo>
                    <a:cubicBezTo>
                      <a:pt x="174" y="78"/>
                      <a:pt x="195" y="81"/>
                      <a:pt x="207" y="81"/>
                    </a:cubicBezTo>
                    <a:cubicBezTo>
                      <a:pt x="215" y="81"/>
                      <a:pt x="219" y="80"/>
                      <a:pt x="219" y="77"/>
                    </a:cubicBezTo>
                    <a:cubicBezTo>
                      <a:pt x="221" y="74"/>
                      <a:pt x="216" y="68"/>
                      <a:pt x="206" y="61"/>
                    </a:cubicBezTo>
                    <a:lnTo>
                      <a:pt x="206" y="61"/>
                    </a:lnTo>
                    <a:cubicBezTo>
                      <a:pt x="209" y="61"/>
                      <a:pt x="213" y="61"/>
                      <a:pt x="217" y="61"/>
                    </a:cubicBezTo>
                    <a:close/>
                    <a:moveTo>
                      <a:pt x="257" y="0"/>
                    </a:moveTo>
                    <a:cubicBezTo>
                      <a:pt x="209" y="0"/>
                      <a:pt x="168" y="15"/>
                      <a:pt x="143" y="34"/>
                    </a:cubicBezTo>
                    <a:lnTo>
                      <a:pt x="104" y="62"/>
                    </a:lnTo>
                    <a:lnTo>
                      <a:pt x="109" y="64"/>
                    </a:lnTo>
                    <a:lnTo>
                      <a:pt x="109" y="64"/>
                    </a:lnTo>
                    <a:cubicBezTo>
                      <a:pt x="104" y="67"/>
                      <a:pt x="99" y="70"/>
                      <a:pt x="93" y="74"/>
                    </a:cubicBezTo>
                    <a:cubicBezTo>
                      <a:pt x="61" y="99"/>
                      <a:pt x="25" y="149"/>
                      <a:pt x="10" y="221"/>
                    </a:cubicBezTo>
                    <a:cubicBezTo>
                      <a:pt x="0" y="289"/>
                      <a:pt x="14" y="393"/>
                      <a:pt x="100" y="461"/>
                    </a:cubicBezTo>
                    <a:cubicBezTo>
                      <a:pt x="139" y="494"/>
                      <a:pt x="190" y="509"/>
                      <a:pt x="243" y="509"/>
                    </a:cubicBezTo>
                    <a:cubicBezTo>
                      <a:pt x="302" y="509"/>
                      <a:pt x="364" y="490"/>
                      <a:pt x="413" y="454"/>
                    </a:cubicBezTo>
                    <a:cubicBezTo>
                      <a:pt x="481" y="407"/>
                      <a:pt x="527" y="321"/>
                      <a:pt x="520" y="238"/>
                    </a:cubicBezTo>
                    <a:cubicBezTo>
                      <a:pt x="517" y="156"/>
                      <a:pt x="466" y="95"/>
                      <a:pt x="416" y="56"/>
                    </a:cubicBezTo>
                    <a:cubicBezTo>
                      <a:pt x="363" y="15"/>
                      <a:pt x="307" y="0"/>
                      <a:pt x="257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9"/>
              <p:cNvSpPr/>
              <p:nvPr/>
            </p:nvSpPr>
            <p:spPr>
              <a:xfrm flipH="1">
                <a:off x="8016411" y="2913589"/>
                <a:ext cx="669289" cy="285204"/>
              </a:xfrm>
              <a:custGeom>
                <a:avLst/>
                <a:gdLst/>
                <a:ahLst/>
                <a:cxnLst/>
                <a:rect l="l" t="t" r="r" b="b"/>
                <a:pathLst>
                  <a:path w="13819" h="5889" extrusionOk="0">
                    <a:moveTo>
                      <a:pt x="12124" y="1"/>
                    </a:moveTo>
                    <a:cubicBezTo>
                      <a:pt x="11688" y="1"/>
                      <a:pt x="11071" y="405"/>
                      <a:pt x="10828" y="632"/>
                    </a:cubicBezTo>
                    <a:cubicBezTo>
                      <a:pt x="10739" y="718"/>
                      <a:pt x="10689" y="833"/>
                      <a:pt x="10663" y="959"/>
                    </a:cubicBezTo>
                    <a:lnTo>
                      <a:pt x="4088" y="2344"/>
                    </a:lnTo>
                    <a:lnTo>
                      <a:pt x="420" y="1971"/>
                    </a:lnTo>
                    <a:cubicBezTo>
                      <a:pt x="420" y="1971"/>
                      <a:pt x="344" y="2603"/>
                      <a:pt x="161" y="3797"/>
                    </a:cubicBezTo>
                    <a:cubicBezTo>
                      <a:pt x="0" y="4851"/>
                      <a:pt x="1610" y="5888"/>
                      <a:pt x="2758" y="5888"/>
                    </a:cubicBezTo>
                    <a:cubicBezTo>
                      <a:pt x="2839" y="5888"/>
                      <a:pt x="2917" y="5883"/>
                      <a:pt x="2993" y="5873"/>
                    </a:cubicBezTo>
                    <a:cubicBezTo>
                      <a:pt x="4044" y="5725"/>
                      <a:pt x="10473" y="3898"/>
                      <a:pt x="11564" y="3586"/>
                    </a:cubicBezTo>
                    <a:cubicBezTo>
                      <a:pt x="11668" y="3554"/>
                      <a:pt x="11722" y="3539"/>
                      <a:pt x="11722" y="3539"/>
                    </a:cubicBezTo>
                    <a:lnTo>
                      <a:pt x="11722" y="3532"/>
                    </a:lnTo>
                    <a:cubicBezTo>
                      <a:pt x="12077" y="3410"/>
                      <a:pt x="12921" y="3105"/>
                      <a:pt x="13010" y="2954"/>
                    </a:cubicBezTo>
                    <a:cubicBezTo>
                      <a:pt x="13122" y="2760"/>
                      <a:pt x="13093" y="1239"/>
                      <a:pt x="13093" y="1239"/>
                    </a:cubicBezTo>
                    <a:lnTo>
                      <a:pt x="13696" y="969"/>
                    </a:lnTo>
                    <a:cubicBezTo>
                      <a:pt x="13696" y="969"/>
                      <a:pt x="13818" y="729"/>
                      <a:pt x="13682" y="553"/>
                    </a:cubicBezTo>
                    <a:cubicBezTo>
                      <a:pt x="13649" y="511"/>
                      <a:pt x="13532" y="495"/>
                      <a:pt x="13371" y="495"/>
                    </a:cubicBezTo>
                    <a:cubicBezTo>
                      <a:pt x="12860" y="495"/>
                      <a:pt x="11916" y="657"/>
                      <a:pt x="11916" y="657"/>
                    </a:cubicBezTo>
                    <a:lnTo>
                      <a:pt x="12511" y="205"/>
                    </a:lnTo>
                    <a:cubicBezTo>
                      <a:pt x="12428" y="59"/>
                      <a:pt x="12289" y="1"/>
                      <a:pt x="12124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4" name="Google Shape;634;p29"/>
            <p:cNvSpPr/>
            <p:nvPr/>
          </p:nvSpPr>
          <p:spPr>
            <a:xfrm rot="-5400000">
              <a:off x="8133000" y="2006075"/>
              <a:ext cx="87600" cy="27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29"/>
          <p:cNvGrpSpPr/>
          <p:nvPr/>
        </p:nvGrpSpPr>
        <p:grpSpPr>
          <a:xfrm>
            <a:off x="591096" y="2830324"/>
            <a:ext cx="519733" cy="485268"/>
            <a:chOff x="4694531" y="2250235"/>
            <a:chExt cx="1090502" cy="1018186"/>
          </a:xfrm>
        </p:grpSpPr>
        <p:sp>
          <p:nvSpPr>
            <p:cNvPr id="636" name="Google Shape;636;p29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29"/>
          <p:cNvGrpSpPr/>
          <p:nvPr/>
        </p:nvGrpSpPr>
        <p:grpSpPr>
          <a:xfrm>
            <a:off x="1433177" y="4004850"/>
            <a:ext cx="335765" cy="313500"/>
            <a:chOff x="4694531" y="2250235"/>
            <a:chExt cx="1090502" cy="1018186"/>
          </a:xfrm>
        </p:grpSpPr>
        <p:sp>
          <p:nvSpPr>
            <p:cNvPr id="641" name="Google Shape;641;p29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516;p29">
            <a:extLst>
              <a:ext uri="{FF2B5EF4-FFF2-40B4-BE49-F238E27FC236}">
                <a16:creationId xmlns:a16="http://schemas.microsoft.com/office/drawing/2014/main" id="{D5A6A7B8-EF57-4451-81B2-E5C85AE9169F}"/>
              </a:ext>
            </a:extLst>
          </p:cNvPr>
          <p:cNvSpPr txBox="1">
            <a:spLocks/>
          </p:cNvSpPr>
          <p:nvPr/>
        </p:nvSpPr>
        <p:spPr>
          <a:xfrm>
            <a:off x="1892880" y="2423138"/>
            <a:ext cx="5551230" cy="62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  <a:defRPr sz="2400" b="0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ko-KR" altLang="en-US" sz="2000" dirty="0"/>
              <a:t>구입 빈도와 지출비중이 높아 가격변동을 민감하게 느끼는 품목 </a:t>
            </a:r>
            <a:r>
              <a:rPr lang="en-US" altLang="ko-KR" sz="2000" dirty="0"/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r>
              <a:rPr lang="ko-KR" altLang="en-US" sz="2000" dirty="0"/>
              <a:t> 생활용품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789;p32">
            <a:extLst>
              <a:ext uri="{FF2B5EF4-FFF2-40B4-BE49-F238E27FC236}">
                <a16:creationId xmlns:a16="http://schemas.microsoft.com/office/drawing/2014/main" id="{1CBF40BF-6D30-4870-A877-514DD2D852D9}"/>
              </a:ext>
            </a:extLst>
          </p:cNvPr>
          <p:cNvSpPr txBox="1">
            <a:spLocks/>
          </p:cNvSpPr>
          <p:nvPr/>
        </p:nvSpPr>
        <p:spPr>
          <a:xfrm>
            <a:off x="3394761" y="494325"/>
            <a:ext cx="4113576" cy="405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Staatliches"/>
              <a:buNone/>
              <a:defRPr sz="1600" b="0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ko-KR" altLang="en-US" sz="1800" b="1" dirty="0"/>
              <a:t>광주 </a:t>
            </a:r>
            <a:r>
              <a:rPr lang="en-US" altLang="ko-KR" sz="1800" b="1" dirty="0"/>
              <a:t>&amp; </a:t>
            </a:r>
            <a:r>
              <a:rPr lang="ko-KR" altLang="en-US" sz="1800" b="1" dirty="0"/>
              <a:t>울산 의 특이점 </a:t>
            </a:r>
            <a:r>
              <a:rPr lang="en-US" altLang="ko-KR" sz="1800" b="1" dirty="0"/>
              <a:t>:  </a:t>
            </a:r>
            <a:r>
              <a:rPr lang="ko-KR" altLang="en-US" sz="1800" b="1" dirty="0"/>
              <a:t>월등한  변동 폭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511F2E6-CB7A-4CC5-BA60-8E02A297EA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43481" y="1629426"/>
            <a:ext cx="3129713" cy="24858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E52926-8360-41D4-9740-FB581CC1E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3815" y="1629425"/>
            <a:ext cx="3136370" cy="24858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EE3E061-D3E4-45F7-B9E9-F8A8789FCAD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0806" y="1629426"/>
            <a:ext cx="3136372" cy="24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10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789;p32">
            <a:extLst>
              <a:ext uri="{FF2B5EF4-FFF2-40B4-BE49-F238E27FC236}">
                <a16:creationId xmlns:a16="http://schemas.microsoft.com/office/drawing/2014/main" id="{1CBF40BF-6D30-4870-A877-514DD2D852D9}"/>
              </a:ext>
            </a:extLst>
          </p:cNvPr>
          <p:cNvSpPr txBox="1">
            <a:spLocks/>
          </p:cNvSpPr>
          <p:nvPr/>
        </p:nvSpPr>
        <p:spPr>
          <a:xfrm>
            <a:off x="2521142" y="515591"/>
            <a:ext cx="4441960" cy="405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Staatliches"/>
              <a:buNone/>
              <a:defRPr sz="1600" b="0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ko-KR" altLang="en-US" sz="1800" b="1" dirty="0"/>
              <a:t>광주 </a:t>
            </a:r>
            <a:r>
              <a:rPr lang="en-US" altLang="ko-KR" sz="1800" b="1" dirty="0"/>
              <a:t>&amp; </a:t>
            </a:r>
            <a:r>
              <a:rPr lang="ko-KR" altLang="en-US" sz="1800" b="1" dirty="0"/>
              <a:t>울산 의 특이점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8F82060-A22A-46E2-8909-C4F06551B0AE}"/>
              </a:ext>
            </a:extLst>
          </p:cNvPr>
          <p:cNvGrpSpPr/>
          <p:nvPr/>
        </p:nvGrpSpPr>
        <p:grpSpPr>
          <a:xfrm>
            <a:off x="184737" y="454647"/>
            <a:ext cx="2914654" cy="4361825"/>
            <a:chOff x="349541" y="566289"/>
            <a:chExt cx="2914654" cy="43618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BD97947-FD38-4B9F-84A9-9BC095A95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541" y="566289"/>
              <a:ext cx="2914654" cy="4361825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67CFA2C-7274-471B-9491-F9EC1FAA58AF}"/>
                </a:ext>
              </a:extLst>
            </p:cNvPr>
            <p:cNvSpPr/>
            <p:nvPr/>
          </p:nvSpPr>
          <p:spPr>
            <a:xfrm>
              <a:off x="980782" y="970517"/>
              <a:ext cx="1002190" cy="179926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Google Shape;789;p32">
            <a:extLst>
              <a:ext uri="{FF2B5EF4-FFF2-40B4-BE49-F238E27FC236}">
                <a16:creationId xmlns:a16="http://schemas.microsoft.com/office/drawing/2014/main" id="{BB48E926-5CA1-4B1F-97B6-16F97138E56B}"/>
              </a:ext>
            </a:extLst>
          </p:cNvPr>
          <p:cNvSpPr txBox="1">
            <a:spLocks/>
          </p:cNvSpPr>
          <p:nvPr/>
        </p:nvSpPr>
        <p:spPr>
          <a:xfrm>
            <a:off x="4206579" y="1153761"/>
            <a:ext cx="4441960" cy="63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Staatliches"/>
              <a:buNone/>
              <a:defRPr sz="1600" b="0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ko-KR" altLang="en-US" sz="2200" dirty="0">
                <a:solidFill>
                  <a:schemeClr val="accent6">
                    <a:lumMod val="10000"/>
                  </a:schemeClr>
                </a:solidFill>
              </a:rPr>
              <a:t>서울</a:t>
            </a:r>
            <a:r>
              <a:rPr lang="en-US" altLang="ko-KR" sz="2200" dirty="0">
                <a:solidFill>
                  <a:schemeClr val="accent6">
                    <a:lumMod val="10000"/>
                  </a:schemeClr>
                </a:solidFill>
              </a:rPr>
              <a:t>, </a:t>
            </a:r>
            <a:r>
              <a:rPr lang="ko-KR" altLang="en-US" sz="2200" dirty="0">
                <a:solidFill>
                  <a:schemeClr val="accent6">
                    <a:lumMod val="10000"/>
                  </a:schemeClr>
                </a:solidFill>
              </a:rPr>
              <a:t>경기지역에 밀집된 공장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7DD256-B3D3-4102-BB1D-76A761BBB7AB}"/>
              </a:ext>
            </a:extLst>
          </p:cNvPr>
          <p:cNvSpPr txBox="1"/>
          <p:nvPr/>
        </p:nvSpPr>
        <p:spPr>
          <a:xfrm>
            <a:off x="-42529" y="4928114"/>
            <a:ext cx="3595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accent6">
                    <a:lumMod val="75000"/>
                  </a:schemeClr>
                </a:solidFill>
              </a:rPr>
              <a:t>출처</a:t>
            </a:r>
            <a:r>
              <a:rPr lang="en-US" altLang="ko-KR" sz="800" dirty="0">
                <a:solidFill>
                  <a:schemeClr val="accent6">
                    <a:lumMod val="75000"/>
                  </a:schemeClr>
                </a:solidFill>
              </a:rPr>
              <a:t>:https://www.seongjangfactory.com/special_purpose_area_factory</a:t>
            </a:r>
            <a:endParaRPr lang="ko-KR" alt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Google Shape;789;p32">
            <a:extLst>
              <a:ext uri="{FF2B5EF4-FFF2-40B4-BE49-F238E27FC236}">
                <a16:creationId xmlns:a16="http://schemas.microsoft.com/office/drawing/2014/main" id="{90884636-D413-4614-A85D-5666FAEA28E9}"/>
              </a:ext>
            </a:extLst>
          </p:cNvPr>
          <p:cNvSpPr txBox="1">
            <a:spLocks/>
          </p:cNvSpPr>
          <p:nvPr/>
        </p:nvSpPr>
        <p:spPr>
          <a:xfrm>
            <a:off x="3993928" y="2513014"/>
            <a:ext cx="4441960" cy="63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Staatliches"/>
              <a:buNone/>
              <a:defRPr sz="1600" b="0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ko-KR" altLang="en-US" sz="2200">
                <a:solidFill>
                  <a:schemeClr val="accent6">
                    <a:lumMod val="10000"/>
                  </a:schemeClr>
                </a:solidFill>
              </a:rPr>
              <a:t>타 도시 대비 </a:t>
            </a:r>
            <a:r>
              <a:rPr lang="ko-KR" altLang="en-US" sz="2200" dirty="0">
                <a:solidFill>
                  <a:schemeClr val="accent6">
                    <a:lumMod val="10000"/>
                  </a:schemeClr>
                </a:solidFill>
              </a:rPr>
              <a:t>훨씬 긴  물류 이동 시간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A4762989-5CCF-4C3D-A08B-368E21370687}"/>
              </a:ext>
            </a:extLst>
          </p:cNvPr>
          <p:cNvSpPr/>
          <p:nvPr/>
        </p:nvSpPr>
        <p:spPr>
          <a:xfrm rot="5400000">
            <a:off x="5844895" y="1866677"/>
            <a:ext cx="547448" cy="39256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789;p32">
            <a:extLst>
              <a:ext uri="{FF2B5EF4-FFF2-40B4-BE49-F238E27FC236}">
                <a16:creationId xmlns:a16="http://schemas.microsoft.com/office/drawing/2014/main" id="{79584897-5784-46A7-A25C-6AC5594F6532}"/>
              </a:ext>
            </a:extLst>
          </p:cNvPr>
          <p:cNvSpPr txBox="1">
            <a:spLocks/>
          </p:cNvSpPr>
          <p:nvPr/>
        </p:nvSpPr>
        <p:spPr>
          <a:xfrm>
            <a:off x="3972841" y="3948410"/>
            <a:ext cx="4441960" cy="63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Staatliches"/>
              <a:buNone/>
              <a:defRPr sz="1600" b="0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ko-KR" altLang="en-US" sz="2200" dirty="0">
                <a:solidFill>
                  <a:schemeClr val="accent6">
                    <a:lumMod val="10000"/>
                  </a:schemeClr>
                </a:solidFill>
              </a:rPr>
              <a:t>유통 비용 증가에 따른 판매가 증가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FE33CB1-D43E-4318-A60B-B62C12C2BEBD}"/>
              </a:ext>
            </a:extLst>
          </p:cNvPr>
          <p:cNvSpPr/>
          <p:nvPr/>
        </p:nvSpPr>
        <p:spPr>
          <a:xfrm rot="5400000">
            <a:off x="5844895" y="3329917"/>
            <a:ext cx="547448" cy="39256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932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0"/>
          <p:cNvSpPr txBox="1">
            <a:spLocks noGrp="1"/>
          </p:cNvSpPr>
          <p:nvPr>
            <p:ph type="subTitle" idx="1"/>
          </p:nvPr>
        </p:nvSpPr>
        <p:spPr>
          <a:xfrm flipH="1">
            <a:off x="2935895" y="1827111"/>
            <a:ext cx="6015134" cy="10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/>
              <a:t>생활용품 판매가는 </a:t>
            </a:r>
            <a:br>
              <a:rPr lang="en-US" altLang="ko-KR" sz="2400" b="1" dirty="0"/>
            </a:br>
            <a:r>
              <a:rPr lang="ko-KR" altLang="en-US" sz="2400" b="1" dirty="0"/>
              <a:t>국제적인 유가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변동의 영향을 받는다</a:t>
            </a:r>
            <a:r>
              <a:rPr lang="en-US" altLang="ko-KR" sz="2400" b="1" dirty="0"/>
              <a:t>.</a:t>
            </a:r>
            <a:endParaRPr sz="2400" dirty="0"/>
          </a:p>
        </p:txBody>
      </p:sp>
      <p:sp>
        <p:nvSpPr>
          <p:cNvPr id="650" name="Google Shape;650;p30"/>
          <p:cNvSpPr txBox="1">
            <a:spLocks noGrp="1"/>
          </p:cNvSpPr>
          <p:nvPr>
            <p:ph type="ctrTitle"/>
          </p:nvPr>
        </p:nvSpPr>
        <p:spPr>
          <a:xfrm flipH="1">
            <a:off x="3611675" y="3046150"/>
            <a:ext cx="47280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/>
              <a:t>결론</a:t>
            </a:r>
            <a:endParaRPr sz="1800" b="1" dirty="0"/>
          </a:p>
        </p:txBody>
      </p:sp>
      <p:grpSp>
        <p:nvGrpSpPr>
          <p:cNvPr id="651" name="Google Shape;651;p30"/>
          <p:cNvGrpSpPr/>
          <p:nvPr/>
        </p:nvGrpSpPr>
        <p:grpSpPr>
          <a:xfrm>
            <a:off x="509250" y="566571"/>
            <a:ext cx="3030013" cy="3929999"/>
            <a:chOff x="509250" y="566571"/>
            <a:chExt cx="3030013" cy="3929999"/>
          </a:xfrm>
        </p:grpSpPr>
        <p:grpSp>
          <p:nvGrpSpPr>
            <p:cNvPr id="652" name="Google Shape;652;p30"/>
            <p:cNvGrpSpPr/>
            <p:nvPr/>
          </p:nvGrpSpPr>
          <p:grpSpPr>
            <a:xfrm>
              <a:off x="2088401" y="1444628"/>
              <a:ext cx="1000385" cy="883233"/>
              <a:chOff x="6472501" y="1326053"/>
              <a:chExt cx="1000385" cy="883233"/>
            </a:xfrm>
          </p:grpSpPr>
          <p:sp>
            <p:nvSpPr>
              <p:cNvPr id="653" name="Google Shape;653;p30"/>
              <p:cNvSpPr/>
              <p:nvPr/>
            </p:nvSpPr>
            <p:spPr>
              <a:xfrm>
                <a:off x="6472501" y="1326053"/>
                <a:ext cx="1000385" cy="883233"/>
              </a:xfrm>
              <a:custGeom>
                <a:avLst/>
                <a:gdLst/>
                <a:ahLst/>
                <a:cxnLst/>
                <a:rect l="l" t="t" r="r" b="b"/>
                <a:pathLst>
                  <a:path w="22535" h="19896" extrusionOk="0">
                    <a:moveTo>
                      <a:pt x="11255" y="0"/>
                    </a:moveTo>
                    <a:cubicBezTo>
                      <a:pt x="8227" y="0"/>
                      <a:pt x="5239" y="1376"/>
                      <a:pt x="3289" y="3985"/>
                    </a:cubicBezTo>
                    <a:cubicBezTo>
                      <a:pt x="1" y="8378"/>
                      <a:pt x="913" y="14612"/>
                      <a:pt x="5316" y="17907"/>
                    </a:cubicBezTo>
                    <a:cubicBezTo>
                      <a:pt x="7110" y="19248"/>
                      <a:pt x="9206" y="19895"/>
                      <a:pt x="11284" y="19895"/>
                    </a:cubicBezTo>
                    <a:cubicBezTo>
                      <a:pt x="14312" y="19895"/>
                      <a:pt x="17299" y="18520"/>
                      <a:pt x="19247" y="15912"/>
                    </a:cubicBezTo>
                    <a:cubicBezTo>
                      <a:pt x="22535" y="11515"/>
                      <a:pt x="21627" y="5281"/>
                      <a:pt x="17219" y="1986"/>
                    </a:cubicBezTo>
                    <a:cubicBezTo>
                      <a:pt x="15426" y="647"/>
                      <a:pt x="13331" y="0"/>
                      <a:pt x="11255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0"/>
              <p:cNvSpPr/>
              <p:nvPr/>
            </p:nvSpPr>
            <p:spPr>
              <a:xfrm>
                <a:off x="6591559" y="1431083"/>
                <a:ext cx="762308" cy="673123"/>
              </a:xfrm>
              <a:custGeom>
                <a:avLst/>
                <a:gdLst/>
                <a:ahLst/>
                <a:cxnLst/>
                <a:rect l="l" t="t" r="r" b="b"/>
                <a:pathLst>
                  <a:path w="17172" h="15163" extrusionOk="0">
                    <a:moveTo>
                      <a:pt x="8574" y="0"/>
                    </a:moveTo>
                    <a:cubicBezTo>
                      <a:pt x="6268" y="0"/>
                      <a:pt x="3991" y="1048"/>
                      <a:pt x="2505" y="3036"/>
                    </a:cubicBezTo>
                    <a:cubicBezTo>
                      <a:pt x="0" y="6385"/>
                      <a:pt x="693" y="11138"/>
                      <a:pt x="4052" y="13646"/>
                    </a:cubicBezTo>
                    <a:cubicBezTo>
                      <a:pt x="5418" y="14669"/>
                      <a:pt x="7014" y="15162"/>
                      <a:pt x="8596" y="15162"/>
                    </a:cubicBezTo>
                    <a:cubicBezTo>
                      <a:pt x="10903" y="15162"/>
                      <a:pt x="13180" y="14113"/>
                      <a:pt x="14666" y="12124"/>
                    </a:cubicBezTo>
                    <a:cubicBezTo>
                      <a:pt x="17171" y="8776"/>
                      <a:pt x="16479" y="4023"/>
                      <a:pt x="13119" y="1515"/>
                    </a:cubicBezTo>
                    <a:cubicBezTo>
                      <a:pt x="11753" y="494"/>
                      <a:pt x="10157" y="0"/>
                      <a:pt x="8574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0"/>
              <p:cNvSpPr/>
              <p:nvPr/>
            </p:nvSpPr>
            <p:spPr>
              <a:xfrm>
                <a:off x="6695435" y="1419230"/>
                <a:ext cx="625446" cy="541722"/>
              </a:xfrm>
              <a:custGeom>
                <a:avLst/>
                <a:gdLst/>
                <a:ahLst/>
                <a:cxnLst/>
                <a:rect l="l" t="t" r="r" b="b"/>
                <a:pathLst>
                  <a:path w="14089" h="12203" extrusionOk="0">
                    <a:moveTo>
                      <a:pt x="6307" y="1"/>
                    </a:moveTo>
                    <a:cubicBezTo>
                      <a:pt x="6282" y="1"/>
                      <a:pt x="6257" y="1"/>
                      <a:pt x="6231" y="1"/>
                    </a:cubicBezTo>
                    <a:cubicBezTo>
                      <a:pt x="5492" y="8"/>
                      <a:pt x="4795" y="127"/>
                      <a:pt x="4167" y="306"/>
                    </a:cubicBezTo>
                    <a:cubicBezTo>
                      <a:pt x="3539" y="490"/>
                      <a:pt x="2983" y="737"/>
                      <a:pt x="2502" y="1013"/>
                    </a:cubicBezTo>
                    <a:cubicBezTo>
                      <a:pt x="1540" y="1566"/>
                      <a:pt x="909" y="2216"/>
                      <a:pt x="528" y="2690"/>
                    </a:cubicBezTo>
                    <a:cubicBezTo>
                      <a:pt x="147" y="3170"/>
                      <a:pt x="1" y="3480"/>
                      <a:pt x="29" y="3497"/>
                    </a:cubicBezTo>
                    <a:cubicBezTo>
                      <a:pt x="31" y="3498"/>
                      <a:pt x="33" y="3499"/>
                      <a:pt x="35" y="3499"/>
                    </a:cubicBezTo>
                    <a:cubicBezTo>
                      <a:pt x="85" y="3499"/>
                      <a:pt x="292" y="3245"/>
                      <a:pt x="693" y="2844"/>
                    </a:cubicBezTo>
                    <a:cubicBezTo>
                      <a:pt x="1116" y="2428"/>
                      <a:pt x="1767" y="1853"/>
                      <a:pt x="2700" y="1376"/>
                    </a:cubicBezTo>
                    <a:cubicBezTo>
                      <a:pt x="3166" y="1136"/>
                      <a:pt x="3701" y="924"/>
                      <a:pt x="4297" y="770"/>
                    </a:cubicBezTo>
                    <a:cubicBezTo>
                      <a:pt x="4863" y="630"/>
                      <a:pt x="5480" y="539"/>
                      <a:pt x="6128" y="539"/>
                    </a:cubicBezTo>
                    <a:cubicBezTo>
                      <a:pt x="6162" y="539"/>
                      <a:pt x="6197" y="539"/>
                      <a:pt x="6231" y="540"/>
                    </a:cubicBezTo>
                    <a:cubicBezTo>
                      <a:pt x="6576" y="543"/>
                      <a:pt x="6928" y="565"/>
                      <a:pt x="7283" y="622"/>
                    </a:cubicBezTo>
                    <a:cubicBezTo>
                      <a:pt x="7638" y="680"/>
                      <a:pt x="7997" y="755"/>
                      <a:pt x="8357" y="869"/>
                    </a:cubicBezTo>
                    <a:cubicBezTo>
                      <a:pt x="8712" y="981"/>
                      <a:pt x="9067" y="1114"/>
                      <a:pt x="9412" y="1286"/>
                    </a:cubicBezTo>
                    <a:cubicBezTo>
                      <a:pt x="9760" y="1459"/>
                      <a:pt x="10097" y="1656"/>
                      <a:pt x="10424" y="1882"/>
                    </a:cubicBezTo>
                    <a:cubicBezTo>
                      <a:pt x="10747" y="2112"/>
                      <a:pt x="11049" y="2360"/>
                      <a:pt x="11324" y="2625"/>
                    </a:cubicBezTo>
                    <a:cubicBezTo>
                      <a:pt x="11604" y="2890"/>
                      <a:pt x="11856" y="3182"/>
                      <a:pt x="12082" y="3475"/>
                    </a:cubicBezTo>
                    <a:cubicBezTo>
                      <a:pt x="12311" y="3773"/>
                      <a:pt x="12505" y="4083"/>
                      <a:pt x="12678" y="4398"/>
                    </a:cubicBezTo>
                    <a:cubicBezTo>
                      <a:pt x="12853" y="4714"/>
                      <a:pt x="12997" y="5034"/>
                      <a:pt x="13120" y="5357"/>
                    </a:cubicBezTo>
                    <a:cubicBezTo>
                      <a:pt x="13363" y="5999"/>
                      <a:pt x="13499" y="6645"/>
                      <a:pt x="13564" y="7255"/>
                    </a:cubicBezTo>
                    <a:cubicBezTo>
                      <a:pt x="13625" y="7865"/>
                      <a:pt x="13607" y="8443"/>
                      <a:pt x="13547" y="8960"/>
                    </a:cubicBezTo>
                    <a:cubicBezTo>
                      <a:pt x="13418" y="10005"/>
                      <a:pt x="13098" y="10812"/>
                      <a:pt x="12853" y="11351"/>
                    </a:cubicBezTo>
                    <a:cubicBezTo>
                      <a:pt x="12603" y="11889"/>
                      <a:pt x="12430" y="12176"/>
                      <a:pt x="12466" y="12202"/>
                    </a:cubicBezTo>
                    <a:cubicBezTo>
                      <a:pt x="12467" y="12202"/>
                      <a:pt x="12468" y="12202"/>
                      <a:pt x="12469" y="12202"/>
                    </a:cubicBezTo>
                    <a:cubicBezTo>
                      <a:pt x="12511" y="12202"/>
                      <a:pt x="12743" y="11961"/>
                      <a:pt x="13055" y="11455"/>
                    </a:cubicBezTo>
                    <a:cubicBezTo>
                      <a:pt x="13367" y="10934"/>
                      <a:pt x="13762" y="10116"/>
                      <a:pt x="13952" y="9025"/>
                    </a:cubicBezTo>
                    <a:cubicBezTo>
                      <a:pt x="14046" y="8479"/>
                      <a:pt x="14089" y="7869"/>
                      <a:pt x="14046" y="7216"/>
                    </a:cubicBezTo>
                    <a:cubicBezTo>
                      <a:pt x="13999" y="6566"/>
                      <a:pt x="13873" y="5870"/>
                      <a:pt x="13622" y="5173"/>
                    </a:cubicBezTo>
                    <a:cubicBezTo>
                      <a:pt x="13499" y="4829"/>
                      <a:pt x="13353" y="4477"/>
                      <a:pt x="13169" y="4136"/>
                    </a:cubicBezTo>
                    <a:cubicBezTo>
                      <a:pt x="12987" y="3795"/>
                      <a:pt x="12782" y="3458"/>
                      <a:pt x="12538" y="3135"/>
                    </a:cubicBezTo>
                    <a:cubicBezTo>
                      <a:pt x="12293" y="2815"/>
                      <a:pt x="12028" y="2499"/>
                      <a:pt x="11730" y="2212"/>
                    </a:cubicBezTo>
                    <a:cubicBezTo>
                      <a:pt x="11429" y="1921"/>
                      <a:pt x="11102" y="1652"/>
                      <a:pt x="10754" y="1404"/>
                    </a:cubicBezTo>
                    <a:cubicBezTo>
                      <a:pt x="10403" y="1164"/>
                      <a:pt x="10040" y="949"/>
                      <a:pt x="9663" y="766"/>
                    </a:cubicBezTo>
                    <a:cubicBezTo>
                      <a:pt x="9290" y="583"/>
                      <a:pt x="8905" y="443"/>
                      <a:pt x="8518" y="324"/>
                    </a:cubicBezTo>
                    <a:cubicBezTo>
                      <a:pt x="8134" y="206"/>
                      <a:pt x="7746" y="127"/>
                      <a:pt x="7362" y="73"/>
                    </a:cubicBezTo>
                    <a:cubicBezTo>
                      <a:pt x="7005" y="23"/>
                      <a:pt x="6653" y="1"/>
                      <a:pt x="6307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0"/>
              <p:cNvSpPr/>
              <p:nvPr/>
            </p:nvSpPr>
            <p:spPr>
              <a:xfrm>
                <a:off x="6758560" y="1569362"/>
                <a:ext cx="413028" cy="429586"/>
              </a:xfrm>
              <a:custGeom>
                <a:avLst/>
                <a:gdLst/>
                <a:ahLst/>
                <a:cxnLst/>
                <a:rect l="l" t="t" r="r" b="b"/>
                <a:pathLst>
                  <a:path w="9304" h="9677" extrusionOk="0">
                    <a:moveTo>
                      <a:pt x="5325" y="2199"/>
                    </a:moveTo>
                    <a:cubicBezTo>
                      <a:pt x="5490" y="2199"/>
                      <a:pt x="5679" y="2241"/>
                      <a:pt x="5893" y="2333"/>
                    </a:cubicBezTo>
                    <a:lnTo>
                      <a:pt x="4910" y="3690"/>
                    </a:lnTo>
                    <a:cubicBezTo>
                      <a:pt x="4587" y="3252"/>
                      <a:pt x="4429" y="2861"/>
                      <a:pt x="4673" y="2527"/>
                    </a:cubicBezTo>
                    <a:cubicBezTo>
                      <a:pt x="4819" y="2326"/>
                      <a:pt x="5035" y="2199"/>
                      <a:pt x="5325" y="2199"/>
                    </a:cubicBezTo>
                    <a:close/>
                    <a:moveTo>
                      <a:pt x="4673" y="6027"/>
                    </a:moveTo>
                    <a:cubicBezTo>
                      <a:pt x="4978" y="6468"/>
                      <a:pt x="5126" y="6849"/>
                      <a:pt x="4881" y="7186"/>
                    </a:cubicBezTo>
                    <a:cubicBezTo>
                      <a:pt x="4747" y="7373"/>
                      <a:pt x="4548" y="7482"/>
                      <a:pt x="4286" y="7482"/>
                    </a:cubicBezTo>
                    <a:cubicBezTo>
                      <a:pt x="4121" y="7482"/>
                      <a:pt x="3930" y="7438"/>
                      <a:pt x="3715" y="7344"/>
                    </a:cubicBezTo>
                    <a:lnTo>
                      <a:pt x="4673" y="6027"/>
                    </a:lnTo>
                    <a:close/>
                    <a:moveTo>
                      <a:pt x="7584" y="0"/>
                    </a:moveTo>
                    <a:lnTo>
                      <a:pt x="6816" y="1059"/>
                    </a:lnTo>
                    <a:cubicBezTo>
                      <a:pt x="6155" y="686"/>
                      <a:pt x="5538" y="519"/>
                      <a:pt x="4989" y="519"/>
                    </a:cubicBezTo>
                    <a:cubicBezTo>
                      <a:pt x="4180" y="519"/>
                      <a:pt x="3518" y="883"/>
                      <a:pt x="3080" y="1486"/>
                    </a:cubicBezTo>
                    <a:cubicBezTo>
                      <a:pt x="2089" y="2854"/>
                      <a:pt x="3015" y="4067"/>
                      <a:pt x="3890" y="5094"/>
                    </a:cubicBezTo>
                    <a:lnTo>
                      <a:pt x="2731" y="6691"/>
                    </a:lnTo>
                    <a:cubicBezTo>
                      <a:pt x="2093" y="6123"/>
                      <a:pt x="1594" y="5366"/>
                      <a:pt x="1371" y="4667"/>
                    </a:cubicBezTo>
                    <a:lnTo>
                      <a:pt x="0" y="5452"/>
                    </a:lnTo>
                    <a:cubicBezTo>
                      <a:pt x="226" y="6246"/>
                      <a:pt x="918" y="7200"/>
                      <a:pt x="1823" y="7944"/>
                    </a:cubicBezTo>
                    <a:lnTo>
                      <a:pt x="1069" y="8984"/>
                    </a:lnTo>
                    <a:lnTo>
                      <a:pt x="2024" y="9677"/>
                    </a:lnTo>
                    <a:lnTo>
                      <a:pt x="2800" y="8608"/>
                    </a:lnTo>
                    <a:cubicBezTo>
                      <a:pt x="3458" y="8973"/>
                      <a:pt x="4071" y="9136"/>
                      <a:pt x="4614" y="9136"/>
                    </a:cubicBezTo>
                    <a:cubicBezTo>
                      <a:pt x="5419" y="9136"/>
                      <a:pt x="6073" y="8778"/>
                      <a:pt x="6504" y="8187"/>
                    </a:cubicBezTo>
                    <a:cubicBezTo>
                      <a:pt x="7480" y="6838"/>
                      <a:pt x="6572" y="5639"/>
                      <a:pt x="5692" y="4620"/>
                    </a:cubicBezTo>
                    <a:lnTo>
                      <a:pt x="6870" y="2997"/>
                    </a:lnTo>
                    <a:cubicBezTo>
                      <a:pt x="7308" y="3399"/>
                      <a:pt x="7684" y="3923"/>
                      <a:pt x="7972" y="4556"/>
                    </a:cubicBezTo>
                    <a:lnTo>
                      <a:pt x="9304" y="3726"/>
                    </a:lnTo>
                    <a:cubicBezTo>
                      <a:pt x="9019" y="3008"/>
                      <a:pt x="8459" y="2311"/>
                      <a:pt x="7785" y="1734"/>
                    </a:cubicBezTo>
                    <a:lnTo>
                      <a:pt x="8539" y="693"/>
                    </a:lnTo>
                    <a:lnTo>
                      <a:pt x="758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7" name="Google Shape;657;p30"/>
            <p:cNvGrpSpPr/>
            <p:nvPr/>
          </p:nvGrpSpPr>
          <p:grpSpPr>
            <a:xfrm>
              <a:off x="737571" y="2278324"/>
              <a:ext cx="519733" cy="485268"/>
              <a:chOff x="4694531" y="2250235"/>
              <a:chExt cx="1090502" cy="1018186"/>
            </a:xfrm>
          </p:grpSpPr>
          <p:sp>
            <p:nvSpPr>
              <p:cNvPr id="658" name="Google Shape;658;p30"/>
              <p:cNvSpPr/>
              <p:nvPr/>
            </p:nvSpPr>
            <p:spPr>
              <a:xfrm>
                <a:off x="4694531" y="2250235"/>
                <a:ext cx="1090502" cy="1018186"/>
              </a:xfrm>
              <a:custGeom>
                <a:avLst/>
                <a:gdLst/>
                <a:ahLst/>
                <a:cxnLst/>
                <a:rect l="l" t="t" r="r" b="b"/>
                <a:pathLst>
                  <a:path w="24565" h="22936" extrusionOk="0">
                    <a:moveTo>
                      <a:pt x="12304" y="1"/>
                    </a:moveTo>
                    <a:cubicBezTo>
                      <a:pt x="11753" y="1"/>
                      <a:pt x="11196" y="40"/>
                      <a:pt x="10635" y="122"/>
                    </a:cubicBezTo>
                    <a:cubicBezTo>
                      <a:pt x="4354" y="1033"/>
                      <a:pt x="0" y="6855"/>
                      <a:pt x="912" y="13122"/>
                    </a:cubicBezTo>
                    <a:cubicBezTo>
                      <a:pt x="1738" y="18828"/>
                      <a:pt x="6647" y="22935"/>
                      <a:pt x="12259" y="22935"/>
                    </a:cubicBezTo>
                    <a:cubicBezTo>
                      <a:pt x="12812" y="22935"/>
                      <a:pt x="13371" y="22895"/>
                      <a:pt x="13934" y="22813"/>
                    </a:cubicBezTo>
                    <a:cubicBezTo>
                      <a:pt x="20211" y="21901"/>
                      <a:pt x="24565" y="16083"/>
                      <a:pt x="23657" y="9816"/>
                    </a:cubicBezTo>
                    <a:cubicBezTo>
                      <a:pt x="22827" y="4109"/>
                      <a:pt x="17918" y="1"/>
                      <a:pt x="12304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0"/>
              <p:cNvSpPr/>
              <p:nvPr/>
            </p:nvSpPr>
            <p:spPr>
              <a:xfrm>
                <a:off x="4824199" y="2371334"/>
                <a:ext cx="831161" cy="775937"/>
              </a:xfrm>
              <a:custGeom>
                <a:avLst/>
                <a:gdLst/>
                <a:ahLst/>
                <a:cxnLst/>
                <a:rect l="l" t="t" r="r" b="b"/>
                <a:pathLst>
                  <a:path w="18723" h="17479" extrusionOk="0">
                    <a:moveTo>
                      <a:pt x="9375" y="1"/>
                    </a:moveTo>
                    <a:cubicBezTo>
                      <a:pt x="8956" y="1"/>
                      <a:pt x="8532" y="31"/>
                      <a:pt x="8106" y="92"/>
                    </a:cubicBezTo>
                    <a:cubicBezTo>
                      <a:pt x="3320" y="789"/>
                      <a:pt x="0" y="5226"/>
                      <a:pt x="697" y="9999"/>
                    </a:cubicBezTo>
                    <a:cubicBezTo>
                      <a:pt x="1328" y="14348"/>
                      <a:pt x="5067" y="17478"/>
                      <a:pt x="9342" y="17478"/>
                    </a:cubicBezTo>
                    <a:cubicBezTo>
                      <a:pt x="9763" y="17478"/>
                      <a:pt x="10189" y="17448"/>
                      <a:pt x="10617" y="17386"/>
                    </a:cubicBezTo>
                    <a:cubicBezTo>
                      <a:pt x="15406" y="16690"/>
                      <a:pt x="18723" y="12257"/>
                      <a:pt x="18029" y="7479"/>
                    </a:cubicBezTo>
                    <a:cubicBezTo>
                      <a:pt x="17395" y="3131"/>
                      <a:pt x="13655" y="1"/>
                      <a:pt x="9375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0"/>
              <p:cNvSpPr/>
              <p:nvPr/>
            </p:nvSpPr>
            <p:spPr>
              <a:xfrm>
                <a:off x="4841911" y="2356596"/>
                <a:ext cx="782507" cy="470782"/>
              </a:xfrm>
              <a:custGeom>
                <a:avLst/>
                <a:gdLst/>
                <a:ahLst/>
                <a:cxnLst/>
                <a:rect l="l" t="t" r="r" b="b"/>
                <a:pathLst>
                  <a:path w="17627" h="10605" extrusionOk="0">
                    <a:moveTo>
                      <a:pt x="8959" y="0"/>
                    </a:moveTo>
                    <a:cubicBezTo>
                      <a:pt x="8916" y="0"/>
                      <a:pt x="8873" y="1"/>
                      <a:pt x="8830" y="1"/>
                    </a:cubicBezTo>
                    <a:cubicBezTo>
                      <a:pt x="8348" y="12"/>
                      <a:pt x="7864" y="55"/>
                      <a:pt x="7379" y="141"/>
                    </a:cubicBezTo>
                    <a:cubicBezTo>
                      <a:pt x="6895" y="227"/>
                      <a:pt x="6421" y="353"/>
                      <a:pt x="5969" y="511"/>
                    </a:cubicBezTo>
                    <a:cubicBezTo>
                      <a:pt x="5513" y="665"/>
                      <a:pt x="5083" y="866"/>
                      <a:pt x="4673" y="1085"/>
                    </a:cubicBezTo>
                    <a:cubicBezTo>
                      <a:pt x="4264" y="1301"/>
                      <a:pt x="3880" y="1556"/>
                      <a:pt x="3524" y="1824"/>
                    </a:cubicBezTo>
                    <a:cubicBezTo>
                      <a:pt x="3169" y="2094"/>
                      <a:pt x="2843" y="2384"/>
                      <a:pt x="2545" y="2689"/>
                    </a:cubicBezTo>
                    <a:cubicBezTo>
                      <a:pt x="1949" y="3296"/>
                      <a:pt x="1478" y="3964"/>
                      <a:pt x="1112" y="4620"/>
                    </a:cubicBezTo>
                    <a:cubicBezTo>
                      <a:pt x="750" y="5281"/>
                      <a:pt x="499" y="5941"/>
                      <a:pt x="334" y="6559"/>
                    </a:cubicBezTo>
                    <a:cubicBezTo>
                      <a:pt x="0" y="7793"/>
                      <a:pt x="14" y="8842"/>
                      <a:pt x="90" y="9538"/>
                    </a:cubicBezTo>
                    <a:cubicBezTo>
                      <a:pt x="172" y="10235"/>
                      <a:pt x="303" y="10604"/>
                      <a:pt x="340" y="10604"/>
                    </a:cubicBezTo>
                    <a:cubicBezTo>
                      <a:pt x="341" y="10604"/>
                      <a:pt x="341" y="10604"/>
                      <a:pt x="341" y="10604"/>
                    </a:cubicBezTo>
                    <a:cubicBezTo>
                      <a:pt x="395" y="10593"/>
                      <a:pt x="352" y="10209"/>
                      <a:pt x="352" y="9524"/>
                    </a:cubicBezTo>
                    <a:cubicBezTo>
                      <a:pt x="355" y="8842"/>
                      <a:pt x="416" y="7844"/>
                      <a:pt x="786" y="6691"/>
                    </a:cubicBezTo>
                    <a:cubicBezTo>
                      <a:pt x="973" y="6118"/>
                      <a:pt x="1235" y="5503"/>
                      <a:pt x="1594" y="4894"/>
                    </a:cubicBezTo>
                    <a:cubicBezTo>
                      <a:pt x="1960" y="4291"/>
                      <a:pt x="2416" y="3680"/>
                      <a:pt x="2982" y="3124"/>
                    </a:cubicBezTo>
                    <a:cubicBezTo>
                      <a:pt x="3266" y="2848"/>
                      <a:pt x="3575" y="2578"/>
                      <a:pt x="3908" y="2338"/>
                    </a:cubicBezTo>
                    <a:cubicBezTo>
                      <a:pt x="4246" y="2090"/>
                      <a:pt x="4601" y="1860"/>
                      <a:pt x="4985" y="1663"/>
                    </a:cubicBezTo>
                    <a:cubicBezTo>
                      <a:pt x="5366" y="1462"/>
                      <a:pt x="5764" y="1282"/>
                      <a:pt x="6188" y="1139"/>
                    </a:cubicBezTo>
                    <a:cubicBezTo>
                      <a:pt x="6608" y="996"/>
                      <a:pt x="7046" y="880"/>
                      <a:pt x="7495" y="798"/>
                    </a:cubicBezTo>
                    <a:cubicBezTo>
                      <a:pt x="7947" y="722"/>
                      <a:pt x="8396" y="679"/>
                      <a:pt x="8840" y="669"/>
                    </a:cubicBezTo>
                    <a:cubicBezTo>
                      <a:pt x="8899" y="668"/>
                      <a:pt x="8958" y="667"/>
                      <a:pt x="9016" y="667"/>
                    </a:cubicBezTo>
                    <a:cubicBezTo>
                      <a:pt x="9401" y="667"/>
                      <a:pt x="9780" y="698"/>
                      <a:pt x="10150" y="744"/>
                    </a:cubicBezTo>
                    <a:cubicBezTo>
                      <a:pt x="10578" y="798"/>
                      <a:pt x="10994" y="895"/>
                      <a:pt x="11393" y="1009"/>
                    </a:cubicBezTo>
                    <a:cubicBezTo>
                      <a:pt x="11791" y="1121"/>
                      <a:pt x="12171" y="1268"/>
                      <a:pt x="12531" y="1430"/>
                    </a:cubicBezTo>
                    <a:cubicBezTo>
                      <a:pt x="13255" y="1753"/>
                      <a:pt x="13894" y="2169"/>
                      <a:pt x="14447" y="2614"/>
                    </a:cubicBezTo>
                    <a:cubicBezTo>
                      <a:pt x="14993" y="3063"/>
                      <a:pt x="15448" y="3547"/>
                      <a:pt x="15821" y="4021"/>
                    </a:cubicBezTo>
                    <a:cubicBezTo>
                      <a:pt x="16568" y="4976"/>
                      <a:pt x="16970" y="5895"/>
                      <a:pt x="17207" y="6534"/>
                    </a:cubicBezTo>
                    <a:cubicBezTo>
                      <a:pt x="17442" y="7171"/>
                      <a:pt x="17536" y="7543"/>
                      <a:pt x="17586" y="7543"/>
                    </a:cubicBezTo>
                    <a:cubicBezTo>
                      <a:pt x="17586" y="7543"/>
                      <a:pt x="17587" y="7543"/>
                      <a:pt x="17587" y="7542"/>
                    </a:cubicBezTo>
                    <a:cubicBezTo>
                      <a:pt x="17627" y="7535"/>
                      <a:pt x="17623" y="7144"/>
                      <a:pt x="17458" y="6454"/>
                    </a:cubicBezTo>
                    <a:cubicBezTo>
                      <a:pt x="17290" y="5773"/>
                      <a:pt x="16941" y="4786"/>
                      <a:pt x="16205" y="3741"/>
                    </a:cubicBezTo>
                    <a:cubicBezTo>
                      <a:pt x="15836" y="3221"/>
                      <a:pt x="15373" y="2686"/>
                      <a:pt x="14806" y="2190"/>
                    </a:cubicBezTo>
                    <a:cubicBezTo>
                      <a:pt x="14235" y="1699"/>
                      <a:pt x="13564" y="1236"/>
                      <a:pt x="12792" y="870"/>
                    </a:cubicBezTo>
                    <a:cubicBezTo>
                      <a:pt x="12408" y="686"/>
                      <a:pt x="12002" y="525"/>
                      <a:pt x="11575" y="396"/>
                    </a:cubicBezTo>
                    <a:cubicBezTo>
                      <a:pt x="11148" y="267"/>
                      <a:pt x="10703" y="159"/>
                      <a:pt x="10243" y="95"/>
                    </a:cubicBezTo>
                    <a:cubicBezTo>
                      <a:pt x="9825" y="36"/>
                      <a:pt x="9395" y="0"/>
                      <a:pt x="8959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0"/>
              <p:cNvSpPr/>
              <p:nvPr/>
            </p:nvSpPr>
            <p:spPr>
              <a:xfrm>
                <a:off x="5058586" y="2488083"/>
                <a:ext cx="386747" cy="570799"/>
              </a:xfrm>
              <a:custGeom>
                <a:avLst/>
                <a:gdLst/>
                <a:ahLst/>
                <a:cxnLst/>
                <a:rect l="l" t="t" r="r" b="b"/>
                <a:pathLst>
                  <a:path w="8712" h="12858" extrusionOk="0">
                    <a:moveTo>
                      <a:pt x="3209" y="3500"/>
                    </a:moveTo>
                    <a:lnTo>
                      <a:pt x="3518" y="5409"/>
                    </a:lnTo>
                    <a:cubicBezTo>
                      <a:pt x="2894" y="5316"/>
                      <a:pt x="2452" y="5122"/>
                      <a:pt x="2377" y="4652"/>
                    </a:cubicBezTo>
                    <a:cubicBezTo>
                      <a:pt x="2304" y="4211"/>
                      <a:pt x="2524" y="3772"/>
                      <a:pt x="3209" y="3500"/>
                    </a:cubicBezTo>
                    <a:close/>
                    <a:moveTo>
                      <a:pt x="5233" y="7506"/>
                    </a:moveTo>
                    <a:cubicBezTo>
                      <a:pt x="5844" y="7617"/>
                      <a:pt x="6275" y="7807"/>
                      <a:pt x="6350" y="8277"/>
                    </a:cubicBezTo>
                    <a:cubicBezTo>
                      <a:pt x="6418" y="8708"/>
                      <a:pt x="6177" y="9106"/>
                      <a:pt x="5528" y="9361"/>
                    </a:cubicBezTo>
                    <a:lnTo>
                      <a:pt x="5233" y="7506"/>
                    </a:lnTo>
                    <a:close/>
                    <a:moveTo>
                      <a:pt x="4032" y="0"/>
                    </a:moveTo>
                    <a:lnTo>
                      <a:pt x="2685" y="216"/>
                    </a:lnTo>
                    <a:lnTo>
                      <a:pt x="2925" y="1708"/>
                    </a:lnTo>
                    <a:cubicBezTo>
                      <a:pt x="840" y="2290"/>
                      <a:pt x="0" y="3683"/>
                      <a:pt x="227" y="5108"/>
                    </a:cubicBezTo>
                    <a:cubicBezTo>
                      <a:pt x="535" y="7032"/>
                      <a:pt x="2283" y="7261"/>
                      <a:pt x="3833" y="7384"/>
                    </a:cubicBezTo>
                    <a:lnTo>
                      <a:pt x="4193" y="9630"/>
                    </a:lnTo>
                    <a:cubicBezTo>
                      <a:pt x="4079" y="9637"/>
                      <a:pt x="3965" y="9641"/>
                      <a:pt x="3850" y="9641"/>
                    </a:cubicBezTo>
                    <a:cubicBezTo>
                      <a:pt x="2975" y="9641"/>
                      <a:pt x="2096" y="9438"/>
                      <a:pt x="1433" y="9092"/>
                    </a:cubicBezTo>
                    <a:lnTo>
                      <a:pt x="955" y="10854"/>
                    </a:lnTo>
                    <a:cubicBezTo>
                      <a:pt x="1623" y="11223"/>
                      <a:pt x="2619" y="11432"/>
                      <a:pt x="3681" y="11432"/>
                    </a:cubicBezTo>
                    <a:cubicBezTo>
                      <a:pt x="3943" y="11432"/>
                      <a:pt x="4210" y="11419"/>
                      <a:pt x="4476" y="11393"/>
                    </a:cubicBezTo>
                    <a:lnTo>
                      <a:pt x="4709" y="12857"/>
                    </a:lnTo>
                    <a:lnTo>
                      <a:pt x="6056" y="12642"/>
                    </a:lnTo>
                    <a:lnTo>
                      <a:pt x="5815" y="11138"/>
                    </a:lnTo>
                    <a:cubicBezTo>
                      <a:pt x="7882" y="10542"/>
                      <a:pt x="8712" y="9171"/>
                      <a:pt x="8489" y="7771"/>
                    </a:cubicBezTo>
                    <a:cubicBezTo>
                      <a:pt x="8184" y="5876"/>
                      <a:pt x="6465" y="5639"/>
                      <a:pt x="4915" y="5528"/>
                    </a:cubicBezTo>
                    <a:lnTo>
                      <a:pt x="4548" y="3242"/>
                    </a:lnTo>
                    <a:cubicBezTo>
                      <a:pt x="4611" y="3239"/>
                      <a:pt x="4673" y="3238"/>
                      <a:pt x="4736" y="3238"/>
                    </a:cubicBezTo>
                    <a:cubicBezTo>
                      <a:pt x="5367" y="3238"/>
                      <a:pt x="6038" y="3357"/>
                      <a:pt x="6719" y="3611"/>
                    </a:cubicBezTo>
                    <a:lnTo>
                      <a:pt x="7125" y="1849"/>
                    </a:lnTo>
                    <a:cubicBezTo>
                      <a:pt x="6479" y="1570"/>
                      <a:pt x="5703" y="1442"/>
                      <a:pt x="4899" y="1442"/>
                    </a:cubicBezTo>
                    <a:cubicBezTo>
                      <a:pt x="4689" y="1442"/>
                      <a:pt x="4476" y="1451"/>
                      <a:pt x="4264" y="1468"/>
                    </a:cubicBezTo>
                    <a:lnTo>
                      <a:pt x="4032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2" name="Google Shape;662;p30"/>
            <p:cNvGrpSpPr/>
            <p:nvPr/>
          </p:nvGrpSpPr>
          <p:grpSpPr>
            <a:xfrm>
              <a:off x="1447127" y="1709640"/>
              <a:ext cx="180369" cy="168408"/>
              <a:chOff x="4694531" y="2250235"/>
              <a:chExt cx="1090502" cy="1018186"/>
            </a:xfrm>
          </p:grpSpPr>
          <p:sp>
            <p:nvSpPr>
              <p:cNvPr id="663" name="Google Shape;663;p30"/>
              <p:cNvSpPr/>
              <p:nvPr/>
            </p:nvSpPr>
            <p:spPr>
              <a:xfrm>
                <a:off x="4694531" y="2250235"/>
                <a:ext cx="1090502" cy="1018186"/>
              </a:xfrm>
              <a:custGeom>
                <a:avLst/>
                <a:gdLst/>
                <a:ahLst/>
                <a:cxnLst/>
                <a:rect l="l" t="t" r="r" b="b"/>
                <a:pathLst>
                  <a:path w="24565" h="22936" extrusionOk="0">
                    <a:moveTo>
                      <a:pt x="12304" y="1"/>
                    </a:moveTo>
                    <a:cubicBezTo>
                      <a:pt x="11753" y="1"/>
                      <a:pt x="11196" y="40"/>
                      <a:pt x="10635" y="122"/>
                    </a:cubicBezTo>
                    <a:cubicBezTo>
                      <a:pt x="4354" y="1033"/>
                      <a:pt x="0" y="6855"/>
                      <a:pt x="912" y="13122"/>
                    </a:cubicBezTo>
                    <a:cubicBezTo>
                      <a:pt x="1738" y="18828"/>
                      <a:pt x="6647" y="22935"/>
                      <a:pt x="12259" y="22935"/>
                    </a:cubicBezTo>
                    <a:cubicBezTo>
                      <a:pt x="12812" y="22935"/>
                      <a:pt x="13371" y="22895"/>
                      <a:pt x="13934" y="22813"/>
                    </a:cubicBezTo>
                    <a:cubicBezTo>
                      <a:pt x="20211" y="21901"/>
                      <a:pt x="24565" y="16083"/>
                      <a:pt x="23657" y="9816"/>
                    </a:cubicBezTo>
                    <a:cubicBezTo>
                      <a:pt x="22827" y="4109"/>
                      <a:pt x="17918" y="1"/>
                      <a:pt x="12304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0"/>
              <p:cNvSpPr/>
              <p:nvPr/>
            </p:nvSpPr>
            <p:spPr>
              <a:xfrm>
                <a:off x="4824199" y="2371334"/>
                <a:ext cx="831161" cy="775937"/>
              </a:xfrm>
              <a:custGeom>
                <a:avLst/>
                <a:gdLst/>
                <a:ahLst/>
                <a:cxnLst/>
                <a:rect l="l" t="t" r="r" b="b"/>
                <a:pathLst>
                  <a:path w="18723" h="17479" extrusionOk="0">
                    <a:moveTo>
                      <a:pt x="9375" y="1"/>
                    </a:moveTo>
                    <a:cubicBezTo>
                      <a:pt x="8956" y="1"/>
                      <a:pt x="8532" y="31"/>
                      <a:pt x="8106" y="92"/>
                    </a:cubicBezTo>
                    <a:cubicBezTo>
                      <a:pt x="3320" y="789"/>
                      <a:pt x="0" y="5226"/>
                      <a:pt x="697" y="9999"/>
                    </a:cubicBezTo>
                    <a:cubicBezTo>
                      <a:pt x="1328" y="14348"/>
                      <a:pt x="5067" y="17478"/>
                      <a:pt x="9342" y="17478"/>
                    </a:cubicBezTo>
                    <a:cubicBezTo>
                      <a:pt x="9763" y="17478"/>
                      <a:pt x="10189" y="17448"/>
                      <a:pt x="10617" y="17386"/>
                    </a:cubicBezTo>
                    <a:cubicBezTo>
                      <a:pt x="15406" y="16690"/>
                      <a:pt x="18723" y="12257"/>
                      <a:pt x="18029" y="7479"/>
                    </a:cubicBezTo>
                    <a:cubicBezTo>
                      <a:pt x="17395" y="3131"/>
                      <a:pt x="13655" y="1"/>
                      <a:pt x="9375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0"/>
              <p:cNvSpPr/>
              <p:nvPr/>
            </p:nvSpPr>
            <p:spPr>
              <a:xfrm>
                <a:off x="4841911" y="2356596"/>
                <a:ext cx="782507" cy="470782"/>
              </a:xfrm>
              <a:custGeom>
                <a:avLst/>
                <a:gdLst/>
                <a:ahLst/>
                <a:cxnLst/>
                <a:rect l="l" t="t" r="r" b="b"/>
                <a:pathLst>
                  <a:path w="17627" h="10605" extrusionOk="0">
                    <a:moveTo>
                      <a:pt x="8959" y="0"/>
                    </a:moveTo>
                    <a:cubicBezTo>
                      <a:pt x="8916" y="0"/>
                      <a:pt x="8873" y="1"/>
                      <a:pt x="8830" y="1"/>
                    </a:cubicBezTo>
                    <a:cubicBezTo>
                      <a:pt x="8348" y="12"/>
                      <a:pt x="7864" y="55"/>
                      <a:pt x="7379" y="141"/>
                    </a:cubicBezTo>
                    <a:cubicBezTo>
                      <a:pt x="6895" y="227"/>
                      <a:pt x="6421" y="353"/>
                      <a:pt x="5969" y="511"/>
                    </a:cubicBezTo>
                    <a:cubicBezTo>
                      <a:pt x="5513" y="665"/>
                      <a:pt x="5083" y="866"/>
                      <a:pt x="4673" y="1085"/>
                    </a:cubicBezTo>
                    <a:cubicBezTo>
                      <a:pt x="4264" y="1301"/>
                      <a:pt x="3880" y="1556"/>
                      <a:pt x="3524" y="1824"/>
                    </a:cubicBezTo>
                    <a:cubicBezTo>
                      <a:pt x="3169" y="2094"/>
                      <a:pt x="2843" y="2384"/>
                      <a:pt x="2545" y="2689"/>
                    </a:cubicBezTo>
                    <a:cubicBezTo>
                      <a:pt x="1949" y="3296"/>
                      <a:pt x="1478" y="3964"/>
                      <a:pt x="1112" y="4620"/>
                    </a:cubicBezTo>
                    <a:cubicBezTo>
                      <a:pt x="750" y="5281"/>
                      <a:pt x="499" y="5941"/>
                      <a:pt x="334" y="6559"/>
                    </a:cubicBezTo>
                    <a:cubicBezTo>
                      <a:pt x="0" y="7793"/>
                      <a:pt x="14" y="8842"/>
                      <a:pt x="90" y="9538"/>
                    </a:cubicBezTo>
                    <a:cubicBezTo>
                      <a:pt x="172" y="10235"/>
                      <a:pt x="303" y="10604"/>
                      <a:pt x="340" y="10604"/>
                    </a:cubicBezTo>
                    <a:cubicBezTo>
                      <a:pt x="341" y="10604"/>
                      <a:pt x="341" y="10604"/>
                      <a:pt x="341" y="10604"/>
                    </a:cubicBezTo>
                    <a:cubicBezTo>
                      <a:pt x="395" y="10593"/>
                      <a:pt x="352" y="10209"/>
                      <a:pt x="352" y="9524"/>
                    </a:cubicBezTo>
                    <a:cubicBezTo>
                      <a:pt x="355" y="8842"/>
                      <a:pt x="416" y="7844"/>
                      <a:pt x="786" y="6691"/>
                    </a:cubicBezTo>
                    <a:cubicBezTo>
                      <a:pt x="973" y="6118"/>
                      <a:pt x="1235" y="5503"/>
                      <a:pt x="1594" y="4894"/>
                    </a:cubicBezTo>
                    <a:cubicBezTo>
                      <a:pt x="1960" y="4291"/>
                      <a:pt x="2416" y="3680"/>
                      <a:pt x="2982" y="3124"/>
                    </a:cubicBezTo>
                    <a:cubicBezTo>
                      <a:pt x="3266" y="2848"/>
                      <a:pt x="3575" y="2578"/>
                      <a:pt x="3908" y="2338"/>
                    </a:cubicBezTo>
                    <a:cubicBezTo>
                      <a:pt x="4246" y="2090"/>
                      <a:pt x="4601" y="1860"/>
                      <a:pt x="4985" y="1663"/>
                    </a:cubicBezTo>
                    <a:cubicBezTo>
                      <a:pt x="5366" y="1462"/>
                      <a:pt x="5764" y="1282"/>
                      <a:pt x="6188" y="1139"/>
                    </a:cubicBezTo>
                    <a:cubicBezTo>
                      <a:pt x="6608" y="996"/>
                      <a:pt x="7046" y="880"/>
                      <a:pt x="7495" y="798"/>
                    </a:cubicBezTo>
                    <a:cubicBezTo>
                      <a:pt x="7947" y="722"/>
                      <a:pt x="8396" y="679"/>
                      <a:pt x="8840" y="669"/>
                    </a:cubicBezTo>
                    <a:cubicBezTo>
                      <a:pt x="8899" y="668"/>
                      <a:pt x="8958" y="667"/>
                      <a:pt x="9016" y="667"/>
                    </a:cubicBezTo>
                    <a:cubicBezTo>
                      <a:pt x="9401" y="667"/>
                      <a:pt x="9780" y="698"/>
                      <a:pt x="10150" y="744"/>
                    </a:cubicBezTo>
                    <a:cubicBezTo>
                      <a:pt x="10578" y="798"/>
                      <a:pt x="10994" y="895"/>
                      <a:pt x="11393" y="1009"/>
                    </a:cubicBezTo>
                    <a:cubicBezTo>
                      <a:pt x="11791" y="1121"/>
                      <a:pt x="12171" y="1268"/>
                      <a:pt x="12531" y="1430"/>
                    </a:cubicBezTo>
                    <a:cubicBezTo>
                      <a:pt x="13255" y="1753"/>
                      <a:pt x="13894" y="2169"/>
                      <a:pt x="14447" y="2614"/>
                    </a:cubicBezTo>
                    <a:cubicBezTo>
                      <a:pt x="14993" y="3063"/>
                      <a:pt x="15448" y="3547"/>
                      <a:pt x="15821" y="4021"/>
                    </a:cubicBezTo>
                    <a:cubicBezTo>
                      <a:pt x="16568" y="4976"/>
                      <a:pt x="16970" y="5895"/>
                      <a:pt x="17207" y="6534"/>
                    </a:cubicBezTo>
                    <a:cubicBezTo>
                      <a:pt x="17442" y="7171"/>
                      <a:pt x="17536" y="7543"/>
                      <a:pt x="17586" y="7543"/>
                    </a:cubicBezTo>
                    <a:cubicBezTo>
                      <a:pt x="17586" y="7543"/>
                      <a:pt x="17587" y="7543"/>
                      <a:pt x="17587" y="7542"/>
                    </a:cubicBezTo>
                    <a:cubicBezTo>
                      <a:pt x="17627" y="7535"/>
                      <a:pt x="17623" y="7144"/>
                      <a:pt x="17458" y="6454"/>
                    </a:cubicBezTo>
                    <a:cubicBezTo>
                      <a:pt x="17290" y="5773"/>
                      <a:pt x="16941" y="4786"/>
                      <a:pt x="16205" y="3741"/>
                    </a:cubicBezTo>
                    <a:cubicBezTo>
                      <a:pt x="15836" y="3221"/>
                      <a:pt x="15373" y="2686"/>
                      <a:pt x="14806" y="2190"/>
                    </a:cubicBezTo>
                    <a:cubicBezTo>
                      <a:pt x="14235" y="1699"/>
                      <a:pt x="13564" y="1236"/>
                      <a:pt x="12792" y="870"/>
                    </a:cubicBezTo>
                    <a:cubicBezTo>
                      <a:pt x="12408" y="686"/>
                      <a:pt x="12002" y="525"/>
                      <a:pt x="11575" y="396"/>
                    </a:cubicBezTo>
                    <a:cubicBezTo>
                      <a:pt x="11148" y="267"/>
                      <a:pt x="10703" y="159"/>
                      <a:pt x="10243" y="95"/>
                    </a:cubicBezTo>
                    <a:cubicBezTo>
                      <a:pt x="9825" y="36"/>
                      <a:pt x="9395" y="0"/>
                      <a:pt x="8959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0"/>
              <p:cNvSpPr/>
              <p:nvPr/>
            </p:nvSpPr>
            <p:spPr>
              <a:xfrm>
                <a:off x="5058586" y="2488083"/>
                <a:ext cx="386747" cy="570799"/>
              </a:xfrm>
              <a:custGeom>
                <a:avLst/>
                <a:gdLst/>
                <a:ahLst/>
                <a:cxnLst/>
                <a:rect l="l" t="t" r="r" b="b"/>
                <a:pathLst>
                  <a:path w="8712" h="12858" extrusionOk="0">
                    <a:moveTo>
                      <a:pt x="3209" y="3500"/>
                    </a:moveTo>
                    <a:lnTo>
                      <a:pt x="3518" y="5409"/>
                    </a:lnTo>
                    <a:cubicBezTo>
                      <a:pt x="2894" y="5316"/>
                      <a:pt x="2452" y="5122"/>
                      <a:pt x="2377" y="4652"/>
                    </a:cubicBezTo>
                    <a:cubicBezTo>
                      <a:pt x="2304" y="4211"/>
                      <a:pt x="2524" y="3772"/>
                      <a:pt x="3209" y="3500"/>
                    </a:cubicBezTo>
                    <a:close/>
                    <a:moveTo>
                      <a:pt x="5233" y="7506"/>
                    </a:moveTo>
                    <a:cubicBezTo>
                      <a:pt x="5844" y="7617"/>
                      <a:pt x="6275" y="7807"/>
                      <a:pt x="6350" y="8277"/>
                    </a:cubicBezTo>
                    <a:cubicBezTo>
                      <a:pt x="6418" y="8708"/>
                      <a:pt x="6177" y="9106"/>
                      <a:pt x="5528" y="9361"/>
                    </a:cubicBezTo>
                    <a:lnTo>
                      <a:pt x="5233" y="7506"/>
                    </a:lnTo>
                    <a:close/>
                    <a:moveTo>
                      <a:pt x="4032" y="0"/>
                    </a:moveTo>
                    <a:lnTo>
                      <a:pt x="2685" y="216"/>
                    </a:lnTo>
                    <a:lnTo>
                      <a:pt x="2925" y="1708"/>
                    </a:lnTo>
                    <a:cubicBezTo>
                      <a:pt x="840" y="2290"/>
                      <a:pt x="0" y="3683"/>
                      <a:pt x="227" y="5108"/>
                    </a:cubicBezTo>
                    <a:cubicBezTo>
                      <a:pt x="535" y="7032"/>
                      <a:pt x="2283" y="7261"/>
                      <a:pt x="3833" y="7384"/>
                    </a:cubicBezTo>
                    <a:lnTo>
                      <a:pt x="4193" y="9630"/>
                    </a:lnTo>
                    <a:cubicBezTo>
                      <a:pt x="4079" y="9637"/>
                      <a:pt x="3965" y="9641"/>
                      <a:pt x="3850" y="9641"/>
                    </a:cubicBezTo>
                    <a:cubicBezTo>
                      <a:pt x="2975" y="9641"/>
                      <a:pt x="2096" y="9438"/>
                      <a:pt x="1433" y="9092"/>
                    </a:cubicBezTo>
                    <a:lnTo>
                      <a:pt x="955" y="10854"/>
                    </a:lnTo>
                    <a:cubicBezTo>
                      <a:pt x="1623" y="11223"/>
                      <a:pt x="2619" y="11432"/>
                      <a:pt x="3681" y="11432"/>
                    </a:cubicBezTo>
                    <a:cubicBezTo>
                      <a:pt x="3943" y="11432"/>
                      <a:pt x="4210" y="11419"/>
                      <a:pt x="4476" y="11393"/>
                    </a:cubicBezTo>
                    <a:lnTo>
                      <a:pt x="4709" y="12857"/>
                    </a:lnTo>
                    <a:lnTo>
                      <a:pt x="6056" y="12642"/>
                    </a:lnTo>
                    <a:lnTo>
                      <a:pt x="5815" y="11138"/>
                    </a:lnTo>
                    <a:cubicBezTo>
                      <a:pt x="7882" y="10542"/>
                      <a:pt x="8712" y="9171"/>
                      <a:pt x="8489" y="7771"/>
                    </a:cubicBezTo>
                    <a:cubicBezTo>
                      <a:pt x="8184" y="5876"/>
                      <a:pt x="6465" y="5639"/>
                      <a:pt x="4915" y="5528"/>
                    </a:cubicBezTo>
                    <a:lnTo>
                      <a:pt x="4548" y="3242"/>
                    </a:lnTo>
                    <a:cubicBezTo>
                      <a:pt x="4611" y="3239"/>
                      <a:pt x="4673" y="3238"/>
                      <a:pt x="4736" y="3238"/>
                    </a:cubicBezTo>
                    <a:cubicBezTo>
                      <a:pt x="5367" y="3238"/>
                      <a:pt x="6038" y="3357"/>
                      <a:pt x="6719" y="3611"/>
                    </a:cubicBezTo>
                    <a:lnTo>
                      <a:pt x="7125" y="1849"/>
                    </a:lnTo>
                    <a:cubicBezTo>
                      <a:pt x="6479" y="1570"/>
                      <a:pt x="5703" y="1442"/>
                      <a:pt x="4899" y="1442"/>
                    </a:cubicBezTo>
                    <a:cubicBezTo>
                      <a:pt x="4689" y="1442"/>
                      <a:pt x="4476" y="1451"/>
                      <a:pt x="4264" y="1468"/>
                    </a:cubicBezTo>
                    <a:lnTo>
                      <a:pt x="4032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7" name="Google Shape;667;p30"/>
            <p:cNvGrpSpPr/>
            <p:nvPr/>
          </p:nvGrpSpPr>
          <p:grpSpPr>
            <a:xfrm>
              <a:off x="1529971" y="3813574"/>
              <a:ext cx="519733" cy="485268"/>
              <a:chOff x="4694531" y="2250235"/>
              <a:chExt cx="1090502" cy="1018186"/>
            </a:xfrm>
          </p:grpSpPr>
          <p:sp>
            <p:nvSpPr>
              <p:cNvPr id="668" name="Google Shape;668;p30"/>
              <p:cNvSpPr/>
              <p:nvPr/>
            </p:nvSpPr>
            <p:spPr>
              <a:xfrm>
                <a:off x="4694531" y="2250235"/>
                <a:ext cx="1090502" cy="1018186"/>
              </a:xfrm>
              <a:custGeom>
                <a:avLst/>
                <a:gdLst/>
                <a:ahLst/>
                <a:cxnLst/>
                <a:rect l="l" t="t" r="r" b="b"/>
                <a:pathLst>
                  <a:path w="24565" h="22936" extrusionOk="0">
                    <a:moveTo>
                      <a:pt x="12304" y="1"/>
                    </a:moveTo>
                    <a:cubicBezTo>
                      <a:pt x="11753" y="1"/>
                      <a:pt x="11196" y="40"/>
                      <a:pt x="10635" y="122"/>
                    </a:cubicBezTo>
                    <a:cubicBezTo>
                      <a:pt x="4354" y="1033"/>
                      <a:pt x="0" y="6855"/>
                      <a:pt x="912" y="13122"/>
                    </a:cubicBezTo>
                    <a:cubicBezTo>
                      <a:pt x="1738" y="18828"/>
                      <a:pt x="6647" y="22935"/>
                      <a:pt x="12259" y="22935"/>
                    </a:cubicBezTo>
                    <a:cubicBezTo>
                      <a:pt x="12812" y="22935"/>
                      <a:pt x="13371" y="22895"/>
                      <a:pt x="13934" y="22813"/>
                    </a:cubicBezTo>
                    <a:cubicBezTo>
                      <a:pt x="20211" y="21901"/>
                      <a:pt x="24565" y="16083"/>
                      <a:pt x="23657" y="9816"/>
                    </a:cubicBezTo>
                    <a:cubicBezTo>
                      <a:pt x="22827" y="4109"/>
                      <a:pt x="17918" y="1"/>
                      <a:pt x="12304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0"/>
              <p:cNvSpPr/>
              <p:nvPr/>
            </p:nvSpPr>
            <p:spPr>
              <a:xfrm>
                <a:off x="4824199" y="2371334"/>
                <a:ext cx="831161" cy="775937"/>
              </a:xfrm>
              <a:custGeom>
                <a:avLst/>
                <a:gdLst/>
                <a:ahLst/>
                <a:cxnLst/>
                <a:rect l="l" t="t" r="r" b="b"/>
                <a:pathLst>
                  <a:path w="18723" h="17479" extrusionOk="0">
                    <a:moveTo>
                      <a:pt x="9375" y="1"/>
                    </a:moveTo>
                    <a:cubicBezTo>
                      <a:pt x="8956" y="1"/>
                      <a:pt x="8532" y="31"/>
                      <a:pt x="8106" y="92"/>
                    </a:cubicBezTo>
                    <a:cubicBezTo>
                      <a:pt x="3320" y="789"/>
                      <a:pt x="0" y="5226"/>
                      <a:pt x="697" y="9999"/>
                    </a:cubicBezTo>
                    <a:cubicBezTo>
                      <a:pt x="1328" y="14348"/>
                      <a:pt x="5067" y="17478"/>
                      <a:pt x="9342" y="17478"/>
                    </a:cubicBezTo>
                    <a:cubicBezTo>
                      <a:pt x="9763" y="17478"/>
                      <a:pt x="10189" y="17448"/>
                      <a:pt x="10617" y="17386"/>
                    </a:cubicBezTo>
                    <a:cubicBezTo>
                      <a:pt x="15406" y="16690"/>
                      <a:pt x="18723" y="12257"/>
                      <a:pt x="18029" y="7479"/>
                    </a:cubicBezTo>
                    <a:cubicBezTo>
                      <a:pt x="17395" y="3131"/>
                      <a:pt x="13655" y="1"/>
                      <a:pt x="9375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0"/>
              <p:cNvSpPr/>
              <p:nvPr/>
            </p:nvSpPr>
            <p:spPr>
              <a:xfrm>
                <a:off x="4841911" y="2356596"/>
                <a:ext cx="782507" cy="470782"/>
              </a:xfrm>
              <a:custGeom>
                <a:avLst/>
                <a:gdLst/>
                <a:ahLst/>
                <a:cxnLst/>
                <a:rect l="l" t="t" r="r" b="b"/>
                <a:pathLst>
                  <a:path w="17627" h="10605" extrusionOk="0">
                    <a:moveTo>
                      <a:pt x="8959" y="0"/>
                    </a:moveTo>
                    <a:cubicBezTo>
                      <a:pt x="8916" y="0"/>
                      <a:pt x="8873" y="1"/>
                      <a:pt x="8830" y="1"/>
                    </a:cubicBezTo>
                    <a:cubicBezTo>
                      <a:pt x="8348" y="12"/>
                      <a:pt x="7864" y="55"/>
                      <a:pt x="7379" y="141"/>
                    </a:cubicBezTo>
                    <a:cubicBezTo>
                      <a:pt x="6895" y="227"/>
                      <a:pt x="6421" y="353"/>
                      <a:pt x="5969" y="511"/>
                    </a:cubicBezTo>
                    <a:cubicBezTo>
                      <a:pt x="5513" y="665"/>
                      <a:pt x="5083" y="866"/>
                      <a:pt x="4673" y="1085"/>
                    </a:cubicBezTo>
                    <a:cubicBezTo>
                      <a:pt x="4264" y="1301"/>
                      <a:pt x="3880" y="1556"/>
                      <a:pt x="3524" y="1824"/>
                    </a:cubicBezTo>
                    <a:cubicBezTo>
                      <a:pt x="3169" y="2094"/>
                      <a:pt x="2843" y="2384"/>
                      <a:pt x="2545" y="2689"/>
                    </a:cubicBezTo>
                    <a:cubicBezTo>
                      <a:pt x="1949" y="3296"/>
                      <a:pt x="1478" y="3964"/>
                      <a:pt x="1112" y="4620"/>
                    </a:cubicBezTo>
                    <a:cubicBezTo>
                      <a:pt x="750" y="5281"/>
                      <a:pt x="499" y="5941"/>
                      <a:pt x="334" y="6559"/>
                    </a:cubicBezTo>
                    <a:cubicBezTo>
                      <a:pt x="0" y="7793"/>
                      <a:pt x="14" y="8842"/>
                      <a:pt x="90" y="9538"/>
                    </a:cubicBezTo>
                    <a:cubicBezTo>
                      <a:pt x="172" y="10235"/>
                      <a:pt x="303" y="10604"/>
                      <a:pt x="340" y="10604"/>
                    </a:cubicBezTo>
                    <a:cubicBezTo>
                      <a:pt x="341" y="10604"/>
                      <a:pt x="341" y="10604"/>
                      <a:pt x="341" y="10604"/>
                    </a:cubicBezTo>
                    <a:cubicBezTo>
                      <a:pt x="395" y="10593"/>
                      <a:pt x="352" y="10209"/>
                      <a:pt x="352" y="9524"/>
                    </a:cubicBezTo>
                    <a:cubicBezTo>
                      <a:pt x="355" y="8842"/>
                      <a:pt x="416" y="7844"/>
                      <a:pt x="786" y="6691"/>
                    </a:cubicBezTo>
                    <a:cubicBezTo>
                      <a:pt x="973" y="6118"/>
                      <a:pt x="1235" y="5503"/>
                      <a:pt x="1594" y="4894"/>
                    </a:cubicBezTo>
                    <a:cubicBezTo>
                      <a:pt x="1960" y="4291"/>
                      <a:pt x="2416" y="3680"/>
                      <a:pt x="2982" y="3124"/>
                    </a:cubicBezTo>
                    <a:cubicBezTo>
                      <a:pt x="3266" y="2848"/>
                      <a:pt x="3575" y="2578"/>
                      <a:pt x="3908" y="2338"/>
                    </a:cubicBezTo>
                    <a:cubicBezTo>
                      <a:pt x="4246" y="2090"/>
                      <a:pt x="4601" y="1860"/>
                      <a:pt x="4985" y="1663"/>
                    </a:cubicBezTo>
                    <a:cubicBezTo>
                      <a:pt x="5366" y="1462"/>
                      <a:pt x="5764" y="1282"/>
                      <a:pt x="6188" y="1139"/>
                    </a:cubicBezTo>
                    <a:cubicBezTo>
                      <a:pt x="6608" y="996"/>
                      <a:pt x="7046" y="880"/>
                      <a:pt x="7495" y="798"/>
                    </a:cubicBezTo>
                    <a:cubicBezTo>
                      <a:pt x="7947" y="722"/>
                      <a:pt x="8396" y="679"/>
                      <a:pt x="8840" y="669"/>
                    </a:cubicBezTo>
                    <a:cubicBezTo>
                      <a:pt x="8899" y="668"/>
                      <a:pt x="8958" y="667"/>
                      <a:pt x="9016" y="667"/>
                    </a:cubicBezTo>
                    <a:cubicBezTo>
                      <a:pt x="9401" y="667"/>
                      <a:pt x="9780" y="698"/>
                      <a:pt x="10150" y="744"/>
                    </a:cubicBezTo>
                    <a:cubicBezTo>
                      <a:pt x="10578" y="798"/>
                      <a:pt x="10994" y="895"/>
                      <a:pt x="11393" y="1009"/>
                    </a:cubicBezTo>
                    <a:cubicBezTo>
                      <a:pt x="11791" y="1121"/>
                      <a:pt x="12171" y="1268"/>
                      <a:pt x="12531" y="1430"/>
                    </a:cubicBezTo>
                    <a:cubicBezTo>
                      <a:pt x="13255" y="1753"/>
                      <a:pt x="13894" y="2169"/>
                      <a:pt x="14447" y="2614"/>
                    </a:cubicBezTo>
                    <a:cubicBezTo>
                      <a:pt x="14993" y="3063"/>
                      <a:pt x="15448" y="3547"/>
                      <a:pt x="15821" y="4021"/>
                    </a:cubicBezTo>
                    <a:cubicBezTo>
                      <a:pt x="16568" y="4976"/>
                      <a:pt x="16970" y="5895"/>
                      <a:pt x="17207" y="6534"/>
                    </a:cubicBezTo>
                    <a:cubicBezTo>
                      <a:pt x="17442" y="7171"/>
                      <a:pt x="17536" y="7543"/>
                      <a:pt x="17586" y="7543"/>
                    </a:cubicBezTo>
                    <a:cubicBezTo>
                      <a:pt x="17586" y="7543"/>
                      <a:pt x="17587" y="7543"/>
                      <a:pt x="17587" y="7542"/>
                    </a:cubicBezTo>
                    <a:cubicBezTo>
                      <a:pt x="17627" y="7535"/>
                      <a:pt x="17623" y="7144"/>
                      <a:pt x="17458" y="6454"/>
                    </a:cubicBezTo>
                    <a:cubicBezTo>
                      <a:pt x="17290" y="5773"/>
                      <a:pt x="16941" y="4786"/>
                      <a:pt x="16205" y="3741"/>
                    </a:cubicBezTo>
                    <a:cubicBezTo>
                      <a:pt x="15836" y="3221"/>
                      <a:pt x="15373" y="2686"/>
                      <a:pt x="14806" y="2190"/>
                    </a:cubicBezTo>
                    <a:cubicBezTo>
                      <a:pt x="14235" y="1699"/>
                      <a:pt x="13564" y="1236"/>
                      <a:pt x="12792" y="870"/>
                    </a:cubicBezTo>
                    <a:cubicBezTo>
                      <a:pt x="12408" y="686"/>
                      <a:pt x="12002" y="525"/>
                      <a:pt x="11575" y="396"/>
                    </a:cubicBezTo>
                    <a:cubicBezTo>
                      <a:pt x="11148" y="267"/>
                      <a:pt x="10703" y="159"/>
                      <a:pt x="10243" y="95"/>
                    </a:cubicBezTo>
                    <a:cubicBezTo>
                      <a:pt x="9825" y="36"/>
                      <a:pt x="9395" y="0"/>
                      <a:pt x="8959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0"/>
              <p:cNvSpPr/>
              <p:nvPr/>
            </p:nvSpPr>
            <p:spPr>
              <a:xfrm>
                <a:off x="5058586" y="2488083"/>
                <a:ext cx="386747" cy="570799"/>
              </a:xfrm>
              <a:custGeom>
                <a:avLst/>
                <a:gdLst/>
                <a:ahLst/>
                <a:cxnLst/>
                <a:rect l="l" t="t" r="r" b="b"/>
                <a:pathLst>
                  <a:path w="8712" h="12858" extrusionOk="0">
                    <a:moveTo>
                      <a:pt x="3209" y="3500"/>
                    </a:moveTo>
                    <a:lnTo>
                      <a:pt x="3518" y="5409"/>
                    </a:lnTo>
                    <a:cubicBezTo>
                      <a:pt x="2894" y="5316"/>
                      <a:pt x="2452" y="5122"/>
                      <a:pt x="2377" y="4652"/>
                    </a:cubicBezTo>
                    <a:cubicBezTo>
                      <a:pt x="2304" y="4211"/>
                      <a:pt x="2524" y="3772"/>
                      <a:pt x="3209" y="3500"/>
                    </a:cubicBezTo>
                    <a:close/>
                    <a:moveTo>
                      <a:pt x="5233" y="7506"/>
                    </a:moveTo>
                    <a:cubicBezTo>
                      <a:pt x="5844" y="7617"/>
                      <a:pt x="6275" y="7807"/>
                      <a:pt x="6350" y="8277"/>
                    </a:cubicBezTo>
                    <a:cubicBezTo>
                      <a:pt x="6418" y="8708"/>
                      <a:pt x="6177" y="9106"/>
                      <a:pt x="5528" y="9361"/>
                    </a:cubicBezTo>
                    <a:lnTo>
                      <a:pt x="5233" y="7506"/>
                    </a:lnTo>
                    <a:close/>
                    <a:moveTo>
                      <a:pt x="4032" y="0"/>
                    </a:moveTo>
                    <a:lnTo>
                      <a:pt x="2685" y="216"/>
                    </a:lnTo>
                    <a:lnTo>
                      <a:pt x="2925" y="1708"/>
                    </a:lnTo>
                    <a:cubicBezTo>
                      <a:pt x="840" y="2290"/>
                      <a:pt x="0" y="3683"/>
                      <a:pt x="227" y="5108"/>
                    </a:cubicBezTo>
                    <a:cubicBezTo>
                      <a:pt x="535" y="7032"/>
                      <a:pt x="2283" y="7261"/>
                      <a:pt x="3833" y="7384"/>
                    </a:cubicBezTo>
                    <a:lnTo>
                      <a:pt x="4193" y="9630"/>
                    </a:lnTo>
                    <a:cubicBezTo>
                      <a:pt x="4079" y="9637"/>
                      <a:pt x="3965" y="9641"/>
                      <a:pt x="3850" y="9641"/>
                    </a:cubicBezTo>
                    <a:cubicBezTo>
                      <a:pt x="2975" y="9641"/>
                      <a:pt x="2096" y="9438"/>
                      <a:pt x="1433" y="9092"/>
                    </a:cubicBezTo>
                    <a:lnTo>
                      <a:pt x="955" y="10854"/>
                    </a:lnTo>
                    <a:cubicBezTo>
                      <a:pt x="1623" y="11223"/>
                      <a:pt x="2619" y="11432"/>
                      <a:pt x="3681" y="11432"/>
                    </a:cubicBezTo>
                    <a:cubicBezTo>
                      <a:pt x="3943" y="11432"/>
                      <a:pt x="4210" y="11419"/>
                      <a:pt x="4476" y="11393"/>
                    </a:cubicBezTo>
                    <a:lnTo>
                      <a:pt x="4709" y="12857"/>
                    </a:lnTo>
                    <a:lnTo>
                      <a:pt x="6056" y="12642"/>
                    </a:lnTo>
                    <a:lnTo>
                      <a:pt x="5815" y="11138"/>
                    </a:lnTo>
                    <a:cubicBezTo>
                      <a:pt x="7882" y="10542"/>
                      <a:pt x="8712" y="9171"/>
                      <a:pt x="8489" y="7771"/>
                    </a:cubicBezTo>
                    <a:cubicBezTo>
                      <a:pt x="8184" y="5876"/>
                      <a:pt x="6465" y="5639"/>
                      <a:pt x="4915" y="5528"/>
                    </a:cubicBezTo>
                    <a:lnTo>
                      <a:pt x="4548" y="3242"/>
                    </a:lnTo>
                    <a:cubicBezTo>
                      <a:pt x="4611" y="3239"/>
                      <a:pt x="4673" y="3238"/>
                      <a:pt x="4736" y="3238"/>
                    </a:cubicBezTo>
                    <a:cubicBezTo>
                      <a:pt x="5367" y="3238"/>
                      <a:pt x="6038" y="3357"/>
                      <a:pt x="6719" y="3611"/>
                    </a:cubicBezTo>
                    <a:lnTo>
                      <a:pt x="7125" y="1849"/>
                    </a:lnTo>
                    <a:cubicBezTo>
                      <a:pt x="6479" y="1570"/>
                      <a:pt x="5703" y="1442"/>
                      <a:pt x="4899" y="1442"/>
                    </a:cubicBezTo>
                    <a:cubicBezTo>
                      <a:pt x="4689" y="1442"/>
                      <a:pt x="4476" y="1451"/>
                      <a:pt x="4264" y="1468"/>
                    </a:cubicBezTo>
                    <a:lnTo>
                      <a:pt x="4032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2" name="Google Shape;672;p30"/>
            <p:cNvSpPr/>
            <p:nvPr/>
          </p:nvSpPr>
          <p:spPr>
            <a:xfrm>
              <a:off x="3388750" y="2496459"/>
              <a:ext cx="150513" cy="150579"/>
            </a:xfrm>
            <a:custGeom>
              <a:avLst/>
              <a:gdLst/>
              <a:ahLst/>
              <a:cxnLst/>
              <a:rect l="l" t="t" r="r" b="b"/>
              <a:pathLst>
                <a:path w="2546" h="2547" extrusionOk="0">
                  <a:moveTo>
                    <a:pt x="1275" y="1"/>
                  </a:moveTo>
                  <a:lnTo>
                    <a:pt x="823" y="824"/>
                  </a:lnTo>
                  <a:lnTo>
                    <a:pt x="1" y="1276"/>
                  </a:lnTo>
                  <a:lnTo>
                    <a:pt x="823" y="1724"/>
                  </a:lnTo>
                  <a:lnTo>
                    <a:pt x="1275" y="2546"/>
                  </a:lnTo>
                  <a:lnTo>
                    <a:pt x="1724" y="1724"/>
                  </a:lnTo>
                  <a:lnTo>
                    <a:pt x="2546" y="1276"/>
                  </a:lnTo>
                  <a:lnTo>
                    <a:pt x="1724" y="824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3222671" y="1071688"/>
              <a:ext cx="92578" cy="92582"/>
            </a:xfrm>
            <a:custGeom>
              <a:avLst/>
              <a:gdLst/>
              <a:ahLst/>
              <a:cxnLst/>
              <a:rect l="l" t="t" r="r" b="b"/>
              <a:pathLst>
                <a:path w="1566" h="1566" extrusionOk="0">
                  <a:moveTo>
                    <a:pt x="783" y="1"/>
                  </a:moveTo>
                  <a:lnTo>
                    <a:pt x="507" y="507"/>
                  </a:lnTo>
                  <a:lnTo>
                    <a:pt x="0" y="784"/>
                  </a:lnTo>
                  <a:lnTo>
                    <a:pt x="507" y="1060"/>
                  </a:lnTo>
                  <a:lnTo>
                    <a:pt x="783" y="1566"/>
                  </a:lnTo>
                  <a:lnTo>
                    <a:pt x="1060" y="1060"/>
                  </a:lnTo>
                  <a:lnTo>
                    <a:pt x="1565" y="784"/>
                  </a:lnTo>
                  <a:lnTo>
                    <a:pt x="1060" y="50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0"/>
            <p:cNvSpPr/>
            <p:nvPr/>
          </p:nvSpPr>
          <p:spPr>
            <a:xfrm rot="10800000">
              <a:off x="2768536" y="4345991"/>
              <a:ext cx="150513" cy="150579"/>
            </a:xfrm>
            <a:custGeom>
              <a:avLst/>
              <a:gdLst/>
              <a:ahLst/>
              <a:cxnLst/>
              <a:rect l="l" t="t" r="r" b="b"/>
              <a:pathLst>
                <a:path w="2546" h="2547" extrusionOk="0">
                  <a:moveTo>
                    <a:pt x="1275" y="1"/>
                  </a:moveTo>
                  <a:lnTo>
                    <a:pt x="823" y="824"/>
                  </a:lnTo>
                  <a:lnTo>
                    <a:pt x="1" y="1276"/>
                  </a:lnTo>
                  <a:lnTo>
                    <a:pt x="823" y="1724"/>
                  </a:lnTo>
                  <a:lnTo>
                    <a:pt x="1275" y="2546"/>
                  </a:lnTo>
                  <a:lnTo>
                    <a:pt x="1724" y="1724"/>
                  </a:lnTo>
                  <a:lnTo>
                    <a:pt x="2546" y="1276"/>
                  </a:lnTo>
                  <a:lnTo>
                    <a:pt x="1724" y="824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0"/>
            <p:cNvSpPr/>
            <p:nvPr/>
          </p:nvSpPr>
          <p:spPr>
            <a:xfrm rot="10800000">
              <a:off x="889350" y="4253421"/>
              <a:ext cx="92578" cy="92582"/>
            </a:xfrm>
            <a:custGeom>
              <a:avLst/>
              <a:gdLst/>
              <a:ahLst/>
              <a:cxnLst/>
              <a:rect l="l" t="t" r="r" b="b"/>
              <a:pathLst>
                <a:path w="1566" h="1566" extrusionOk="0">
                  <a:moveTo>
                    <a:pt x="783" y="1"/>
                  </a:moveTo>
                  <a:lnTo>
                    <a:pt x="507" y="507"/>
                  </a:lnTo>
                  <a:lnTo>
                    <a:pt x="0" y="784"/>
                  </a:lnTo>
                  <a:lnTo>
                    <a:pt x="507" y="1060"/>
                  </a:lnTo>
                  <a:lnTo>
                    <a:pt x="783" y="1566"/>
                  </a:lnTo>
                  <a:lnTo>
                    <a:pt x="1060" y="1060"/>
                  </a:lnTo>
                  <a:lnTo>
                    <a:pt x="1565" y="784"/>
                  </a:lnTo>
                  <a:lnTo>
                    <a:pt x="1060" y="50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0"/>
            <p:cNvSpPr/>
            <p:nvPr/>
          </p:nvSpPr>
          <p:spPr>
            <a:xfrm>
              <a:off x="509250" y="566571"/>
              <a:ext cx="150513" cy="150579"/>
            </a:xfrm>
            <a:custGeom>
              <a:avLst/>
              <a:gdLst/>
              <a:ahLst/>
              <a:cxnLst/>
              <a:rect l="l" t="t" r="r" b="b"/>
              <a:pathLst>
                <a:path w="2546" h="2547" extrusionOk="0">
                  <a:moveTo>
                    <a:pt x="1275" y="1"/>
                  </a:moveTo>
                  <a:lnTo>
                    <a:pt x="823" y="824"/>
                  </a:lnTo>
                  <a:lnTo>
                    <a:pt x="1" y="1276"/>
                  </a:lnTo>
                  <a:lnTo>
                    <a:pt x="823" y="1724"/>
                  </a:lnTo>
                  <a:lnTo>
                    <a:pt x="1275" y="2546"/>
                  </a:lnTo>
                  <a:lnTo>
                    <a:pt x="1724" y="1724"/>
                  </a:lnTo>
                  <a:lnTo>
                    <a:pt x="2546" y="1276"/>
                  </a:lnTo>
                  <a:lnTo>
                    <a:pt x="1724" y="824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0"/>
            <p:cNvSpPr/>
            <p:nvPr/>
          </p:nvSpPr>
          <p:spPr>
            <a:xfrm>
              <a:off x="732296" y="772838"/>
              <a:ext cx="92578" cy="92582"/>
            </a:xfrm>
            <a:custGeom>
              <a:avLst/>
              <a:gdLst/>
              <a:ahLst/>
              <a:cxnLst/>
              <a:rect l="l" t="t" r="r" b="b"/>
              <a:pathLst>
                <a:path w="1566" h="1566" extrusionOk="0">
                  <a:moveTo>
                    <a:pt x="783" y="1"/>
                  </a:moveTo>
                  <a:lnTo>
                    <a:pt x="507" y="507"/>
                  </a:lnTo>
                  <a:lnTo>
                    <a:pt x="0" y="784"/>
                  </a:lnTo>
                  <a:lnTo>
                    <a:pt x="507" y="1060"/>
                  </a:lnTo>
                  <a:lnTo>
                    <a:pt x="783" y="1566"/>
                  </a:lnTo>
                  <a:lnTo>
                    <a:pt x="1060" y="1060"/>
                  </a:lnTo>
                  <a:lnTo>
                    <a:pt x="1565" y="784"/>
                  </a:lnTo>
                  <a:lnTo>
                    <a:pt x="1060" y="50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32"/>
          <p:cNvSpPr txBox="1">
            <a:spLocks noGrp="1"/>
          </p:cNvSpPr>
          <p:nvPr>
            <p:ph type="ctrTitle" idx="2"/>
          </p:nvPr>
        </p:nvSpPr>
        <p:spPr>
          <a:xfrm>
            <a:off x="230682" y="1177046"/>
            <a:ext cx="4553026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필요한 컬럼</a:t>
            </a:r>
            <a:r>
              <a:rPr lang="en-US" altLang="ko-KR" b="1" dirty="0"/>
              <a:t>:  </a:t>
            </a:r>
            <a:r>
              <a:rPr lang="ko-KR" altLang="en-US" b="1" dirty="0"/>
              <a:t>도시명</a:t>
            </a:r>
            <a:r>
              <a:rPr lang="en-US" altLang="ko-KR" b="1" dirty="0"/>
              <a:t>, </a:t>
            </a:r>
            <a:r>
              <a:rPr lang="ko-KR" altLang="en-US" b="1" dirty="0"/>
              <a:t> 소분류</a:t>
            </a:r>
            <a:r>
              <a:rPr lang="en-US" altLang="ko-KR" b="1" dirty="0"/>
              <a:t>,  </a:t>
            </a:r>
            <a:r>
              <a:rPr lang="ko-KR" altLang="en-US" b="1" dirty="0"/>
              <a:t>제품명</a:t>
            </a:r>
            <a:r>
              <a:rPr lang="en-US" altLang="ko-KR" b="1" dirty="0"/>
              <a:t>, </a:t>
            </a:r>
            <a:r>
              <a:rPr lang="ko-KR" altLang="en-US" b="1" dirty="0"/>
              <a:t>가격</a:t>
            </a:r>
            <a:r>
              <a:rPr lang="en-US" altLang="ko-KR" b="1" dirty="0"/>
              <a:t>,  </a:t>
            </a:r>
            <a:r>
              <a:rPr lang="ko-KR" altLang="en-US" b="1" dirty="0"/>
              <a:t>년도</a:t>
            </a:r>
            <a:endParaRPr b="1" dirty="0"/>
          </a:p>
        </p:txBody>
      </p:sp>
      <p:sp>
        <p:nvSpPr>
          <p:cNvPr id="805" name="Google Shape;805;p32"/>
          <p:cNvSpPr txBox="1">
            <a:spLocks noGrp="1"/>
          </p:cNvSpPr>
          <p:nvPr>
            <p:ph type="ctrTitle" idx="4"/>
          </p:nvPr>
        </p:nvSpPr>
        <p:spPr>
          <a:xfrm>
            <a:off x="3144515" y="446668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생활용품 테이블 생성 </a:t>
            </a:r>
            <a:r>
              <a:rPr lang="en-US" altLang="ko-KR" dirty="0" err="1"/>
              <a:t>sql</a:t>
            </a:r>
            <a:r>
              <a:rPr lang="ko-KR" altLang="en-US" dirty="0"/>
              <a:t> </a:t>
            </a:r>
            <a:endParaRPr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DE09B32-267F-4D5E-9014-E6943D670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1900958"/>
            <a:ext cx="8636000" cy="179044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E855D8-AFFE-4746-9A4B-30CEDA90C63B}"/>
              </a:ext>
            </a:extLst>
          </p:cNvPr>
          <p:cNvSpPr/>
          <p:nvPr/>
        </p:nvSpPr>
        <p:spPr>
          <a:xfrm>
            <a:off x="688109" y="1738616"/>
            <a:ext cx="434109" cy="211512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A08F2A9-BB5B-4867-8498-8E47CA0FE647}"/>
              </a:ext>
            </a:extLst>
          </p:cNvPr>
          <p:cNvSpPr/>
          <p:nvPr/>
        </p:nvSpPr>
        <p:spPr>
          <a:xfrm>
            <a:off x="1510145" y="1738615"/>
            <a:ext cx="480291" cy="211512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697DFD9-4F5F-4E4E-BD6A-EEA5515A1BC4}"/>
              </a:ext>
            </a:extLst>
          </p:cNvPr>
          <p:cNvSpPr/>
          <p:nvPr/>
        </p:nvSpPr>
        <p:spPr>
          <a:xfrm>
            <a:off x="1990436" y="1738615"/>
            <a:ext cx="2216728" cy="211512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76F519-5D59-4613-8257-35C409A52BDD}"/>
              </a:ext>
            </a:extLst>
          </p:cNvPr>
          <p:cNvSpPr/>
          <p:nvPr/>
        </p:nvSpPr>
        <p:spPr>
          <a:xfrm>
            <a:off x="5902036" y="1738615"/>
            <a:ext cx="2987964" cy="211512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32"/>
          <p:cNvSpPr txBox="1">
            <a:spLocks noGrp="1"/>
          </p:cNvSpPr>
          <p:nvPr>
            <p:ph type="ctrTitle" idx="2"/>
          </p:nvPr>
        </p:nvSpPr>
        <p:spPr>
          <a:xfrm>
            <a:off x="239791" y="1243549"/>
            <a:ext cx="4553026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필요한 컬럼</a:t>
            </a:r>
            <a:r>
              <a:rPr lang="en-US" altLang="ko-KR" b="1" dirty="0"/>
              <a:t>:  </a:t>
            </a:r>
            <a:r>
              <a:rPr lang="ko-KR" altLang="en-US" b="1" dirty="0"/>
              <a:t>도시명</a:t>
            </a:r>
            <a:r>
              <a:rPr lang="en-US" altLang="ko-KR" b="1" dirty="0"/>
              <a:t>, </a:t>
            </a:r>
            <a:r>
              <a:rPr lang="ko-KR" altLang="en-US" b="1" dirty="0"/>
              <a:t> 소분류</a:t>
            </a:r>
            <a:r>
              <a:rPr lang="en-US" altLang="ko-KR" b="1" dirty="0"/>
              <a:t>,  </a:t>
            </a:r>
            <a:r>
              <a:rPr lang="ko-KR" altLang="en-US" b="1" dirty="0"/>
              <a:t>제품명</a:t>
            </a:r>
            <a:r>
              <a:rPr lang="en-US" altLang="ko-KR" b="1" dirty="0"/>
              <a:t>, </a:t>
            </a:r>
            <a:r>
              <a:rPr lang="ko-KR" altLang="en-US" b="1" dirty="0"/>
              <a:t>가격</a:t>
            </a:r>
            <a:r>
              <a:rPr lang="en-US" altLang="ko-KR" b="1" dirty="0"/>
              <a:t>,  </a:t>
            </a:r>
            <a:r>
              <a:rPr lang="ko-KR" altLang="en-US" b="1" dirty="0"/>
              <a:t>년도</a:t>
            </a:r>
            <a:endParaRPr b="1" dirty="0"/>
          </a:p>
        </p:txBody>
      </p:sp>
      <p:sp>
        <p:nvSpPr>
          <p:cNvPr id="790" name="Google Shape;790;p32"/>
          <p:cNvSpPr txBox="1">
            <a:spLocks noGrp="1"/>
          </p:cNvSpPr>
          <p:nvPr>
            <p:ph type="subTitle" idx="3"/>
          </p:nvPr>
        </p:nvSpPr>
        <p:spPr>
          <a:xfrm>
            <a:off x="5435430" y="1784475"/>
            <a:ext cx="3723562" cy="698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ko-KR" altLang="en-US" sz="1400" b="1" dirty="0">
                <a:solidFill>
                  <a:srgbClr val="FF0000"/>
                </a:solidFill>
              </a:rPr>
              <a:t>① </a:t>
            </a:r>
            <a:r>
              <a:rPr lang="en-US" altLang="ko-KR" sz="1400" b="1" dirty="0">
                <a:solidFill>
                  <a:srgbClr val="FF0000"/>
                </a:solidFill>
              </a:rPr>
              <a:t>inner join </a:t>
            </a:r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  <a:p>
            <a:pPr marL="0" indent="0"/>
            <a:r>
              <a:rPr lang="en-US" altLang="ko-KR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생필품 그룹의 소분류</a:t>
            </a:r>
            <a:r>
              <a:rPr lang="en-US" altLang="ko-KR" sz="14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반환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marL="0" indent="0"/>
            <a:endParaRPr lang="en-US" altLang="ko-KR" b="1" dirty="0">
              <a:solidFill>
                <a:srgbClr val="FF0000"/>
              </a:solidFill>
            </a:endParaRPr>
          </a:p>
          <a:p>
            <a:pPr marL="0" indent="0"/>
            <a:endParaRPr lang="ko-KR" altLang="en-US" sz="1200"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1592969-FB48-4102-A588-731F300D1AD9}"/>
              </a:ext>
            </a:extLst>
          </p:cNvPr>
          <p:cNvGrpSpPr/>
          <p:nvPr/>
        </p:nvGrpSpPr>
        <p:grpSpPr>
          <a:xfrm>
            <a:off x="185945" y="1947500"/>
            <a:ext cx="4588756" cy="2012820"/>
            <a:chOff x="131890" y="1562601"/>
            <a:chExt cx="5113893" cy="230875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55A7F7F-ADDA-4E4A-9B9F-A417C7AA7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890" y="1763211"/>
              <a:ext cx="5113893" cy="210814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223BE0-8825-4F62-AD5A-91D76E723252}"/>
                </a:ext>
              </a:extLst>
            </p:cNvPr>
            <p:cNvSpPr txBox="1"/>
            <p:nvPr/>
          </p:nvSpPr>
          <p:spPr>
            <a:xfrm>
              <a:off x="4130565" y="1731322"/>
              <a:ext cx="337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6496115-6128-4812-9112-AC9E6C46096D}"/>
                </a:ext>
              </a:extLst>
            </p:cNvPr>
            <p:cNvSpPr txBox="1"/>
            <p:nvPr/>
          </p:nvSpPr>
          <p:spPr>
            <a:xfrm>
              <a:off x="2728935" y="1628599"/>
              <a:ext cx="337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0786D44-87F4-417C-9861-9F195AB0593C}"/>
                </a:ext>
              </a:extLst>
            </p:cNvPr>
            <p:cNvSpPr txBox="1"/>
            <p:nvPr/>
          </p:nvSpPr>
          <p:spPr>
            <a:xfrm>
              <a:off x="1426403" y="1606451"/>
              <a:ext cx="337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>
                  <a:solidFill>
                    <a:srgbClr val="FF0000"/>
                  </a:solidFill>
                </a:rPr>
                <a:t>③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0428FB8-BA62-4BA1-89A9-3213C47CB92A}"/>
                </a:ext>
              </a:extLst>
            </p:cNvPr>
            <p:cNvSpPr txBox="1"/>
            <p:nvPr/>
          </p:nvSpPr>
          <p:spPr>
            <a:xfrm>
              <a:off x="191614" y="1562601"/>
              <a:ext cx="337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>
                  <a:solidFill>
                    <a:srgbClr val="FF0000"/>
                  </a:solidFill>
                </a:rPr>
                <a:t>④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43692EE-8252-469F-ADA3-3CB22A9CC2C8}"/>
                </a:ext>
              </a:extLst>
            </p:cNvPr>
            <p:cNvSpPr txBox="1"/>
            <p:nvPr/>
          </p:nvSpPr>
          <p:spPr>
            <a:xfrm>
              <a:off x="282361" y="2846287"/>
              <a:ext cx="337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>
                  <a:solidFill>
                    <a:srgbClr val="FF0000"/>
                  </a:solidFill>
                </a:rPr>
                <a:t>⑤</a:t>
              </a:r>
            </a:p>
          </p:txBody>
        </p:sp>
      </p:grpSp>
      <p:sp>
        <p:nvSpPr>
          <p:cNvPr id="33" name="Google Shape;789;p32">
            <a:extLst>
              <a:ext uri="{FF2B5EF4-FFF2-40B4-BE49-F238E27FC236}">
                <a16:creationId xmlns:a16="http://schemas.microsoft.com/office/drawing/2014/main" id="{3CFD9BDB-CB55-4E34-B190-FCED1314BD53}"/>
              </a:ext>
            </a:extLst>
          </p:cNvPr>
          <p:cNvSpPr txBox="1">
            <a:spLocks/>
          </p:cNvSpPr>
          <p:nvPr/>
        </p:nvSpPr>
        <p:spPr>
          <a:xfrm>
            <a:off x="6339215" y="1239937"/>
            <a:ext cx="1714604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Staatliches"/>
              <a:buNone/>
              <a:defRPr sz="1600" b="0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 altLang="ko-KR" b="1" dirty="0"/>
              <a:t>Inner</a:t>
            </a:r>
            <a:r>
              <a:rPr lang="ko-KR" altLang="en-US" b="1" dirty="0"/>
              <a:t> </a:t>
            </a:r>
            <a:r>
              <a:rPr lang="en-US" altLang="ko-KR" b="1" dirty="0"/>
              <a:t>join</a:t>
            </a:r>
            <a:r>
              <a:rPr lang="ko-KR" altLang="en-US" b="1" dirty="0"/>
              <a:t> 순서</a:t>
            </a:r>
            <a:endParaRPr lang="en-US" altLang="ko-KR" b="1" dirty="0"/>
          </a:p>
        </p:txBody>
      </p:sp>
      <p:sp>
        <p:nvSpPr>
          <p:cNvPr id="34" name="Google Shape;790;p32">
            <a:extLst>
              <a:ext uri="{FF2B5EF4-FFF2-40B4-BE49-F238E27FC236}">
                <a16:creationId xmlns:a16="http://schemas.microsoft.com/office/drawing/2014/main" id="{0A156603-C519-45CB-8D81-8C786E2797EB}"/>
              </a:ext>
            </a:extLst>
          </p:cNvPr>
          <p:cNvSpPr txBox="1">
            <a:spLocks/>
          </p:cNvSpPr>
          <p:nvPr/>
        </p:nvSpPr>
        <p:spPr>
          <a:xfrm>
            <a:off x="5435430" y="2566595"/>
            <a:ext cx="3383559" cy="69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2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n-US" altLang="ko-KR" sz="1400" b="1" dirty="0">
                <a:solidFill>
                  <a:srgbClr val="FF0000"/>
                </a:solidFill>
              </a:rPr>
              <a:t>_ inner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join</a:t>
            </a:r>
            <a:r>
              <a:rPr lang="ko-KR" altLang="en-US" sz="1400" b="1" dirty="0">
                <a:solidFill>
                  <a:srgbClr val="FF0000"/>
                </a:solidFill>
              </a:rPr>
              <a:t> ③</a:t>
            </a:r>
          </a:p>
          <a:p>
            <a:pPr marL="0" indent="0"/>
            <a:r>
              <a:rPr lang="ko-KR" alt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소분류의 이름</a:t>
            </a:r>
            <a:r>
              <a:rPr lang="ko-KR" altLang="en-US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반환</a:t>
            </a:r>
            <a:endParaRPr lang="ko-KR" altLang="en-US" sz="1400" b="1" dirty="0">
              <a:solidFill>
                <a:srgbClr val="FF0000"/>
              </a:solidFill>
            </a:endParaRPr>
          </a:p>
          <a:p>
            <a:pPr marL="0" indent="0"/>
            <a:endParaRPr lang="ko-KR" altLang="en-US" sz="1400" b="1" dirty="0">
              <a:solidFill>
                <a:srgbClr val="FF0000"/>
              </a:solidFill>
            </a:endParaRPr>
          </a:p>
          <a:p>
            <a:pPr marL="0" indent="0"/>
            <a:endParaRPr lang="ko-KR" altLang="en-US" sz="1400" b="1" dirty="0">
              <a:solidFill>
                <a:srgbClr val="FF0000"/>
              </a:solidFill>
            </a:endParaRPr>
          </a:p>
          <a:p>
            <a:pPr marL="0" indent="0"/>
            <a:endParaRPr lang="ko-KR" altLang="en-US" sz="1400" dirty="0"/>
          </a:p>
        </p:txBody>
      </p:sp>
      <p:sp>
        <p:nvSpPr>
          <p:cNvPr id="35" name="Google Shape;790;p32">
            <a:extLst>
              <a:ext uri="{FF2B5EF4-FFF2-40B4-BE49-F238E27FC236}">
                <a16:creationId xmlns:a16="http://schemas.microsoft.com/office/drawing/2014/main" id="{5CA0DB8F-4635-422D-A16A-9FD2F4FC9D44}"/>
              </a:ext>
            </a:extLst>
          </p:cNvPr>
          <p:cNvSpPr txBox="1">
            <a:spLocks/>
          </p:cNvSpPr>
          <p:nvPr/>
        </p:nvSpPr>
        <p:spPr>
          <a:xfrm>
            <a:off x="5435430" y="3374992"/>
            <a:ext cx="3383559" cy="69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2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n-US" altLang="ko-KR" sz="1400" b="1" dirty="0">
                <a:solidFill>
                  <a:srgbClr val="FF0000"/>
                </a:solidFill>
              </a:rPr>
              <a:t>_ inner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join</a:t>
            </a:r>
            <a:r>
              <a:rPr lang="ko-KR" altLang="en-US" sz="1400" b="1" dirty="0">
                <a:solidFill>
                  <a:srgbClr val="FF0000"/>
                </a:solidFill>
              </a:rPr>
              <a:t> ④</a:t>
            </a:r>
          </a:p>
          <a:p>
            <a:pPr marL="0" indent="0"/>
            <a:r>
              <a:rPr lang="ko-KR" alt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제품명</a:t>
            </a:r>
            <a:r>
              <a:rPr lang="ko-KR" altLang="en-US" sz="1400" b="1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반환</a:t>
            </a:r>
            <a:endParaRPr lang="ko-KR" altLang="en-US" sz="1400" b="1" dirty="0">
              <a:solidFill>
                <a:srgbClr val="FF0000"/>
              </a:solidFill>
            </a:endParaRPr>
          </a:p>
          <a:p>
            <a:pPr marL="0" indent="0"/>
            <a:endParaRPr lang="ko-KR" altLang="en-US" sz="1400" b="1" dirty="0">
              <a:solidFill>
                <a:srgbClr val="FF0000"/>
              </a:solidFill>
            </a:endParaRPr>
          </a:p>
          <a:p>
            <a:pPr marL="0" indent="0"/>
            <a:endParaRPr lang="ko-KR" altLang="en-US" sz="1400" b="1" dirty="0">
              <a:solidFill>
                <a:srgbClr val="FF0000"/>
              </a:solidFill>
            </a:endParaRPr>
          </a:p>
          <a:p>
            <a:pPr marL="0" indent="0"/>
            <a:endParaRPr lang="ko-KR" altLang="en-US" sz="1400" dirty="0"/>
          </a:p>
        </p:txBody>
      </p:sp>
      <p:sp>
        <p:nvSpPr>
          <p:cNvPr id="36" name="Google Shape;790;p32">
            <a:extLst>
              <a:ext uri="{FF2B5EF4-FFF2-40B4-BE49-F238E27FC236}">
                <a16:creationId xmlns:a16="http://schemas.microsoft.com/office/drawing/2014/main" id="{69FC08F4-7457-4D2C-89B8-CDAF7081AA6B}"/>
              </a:ext>
            </a:extLst>
          </p:cNvPr>
          <p:cNvSpPr txBox="1">
            <a:spLocks/>
          </p:cNvSpPr>
          <p:nvPr/>
        </p:nvSpPr>
        <p:spPr>
          <a:xfrm>
            <a:off x="5435430" y="4183389"/>
            <a:ext cx="3383559" cy="69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2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n-US" altLang="ko-KR" sz="1400" b="1" dirty="0">
                <a:solidFill>
                  <a:srgbClr val="FF0000"/>
                </a:solidFill>
              </a:rPr>
              <a:t>_ inner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join </a:t>
            </a:r>
            <a:r>
              <a:rPr lang="ko-KR" altLang="en-US" sz="1400" b="1" dirty="0">
                <a:solidFill>
                  <a:srgbClr val="FF0000"/>
                </a:solidFill>
              </a:rPr>
              <a:t>⑤ </a:t>
            </a:r>
          </a:p>
          <a:p>
            <a:pPr marL="0" indent="0"/>
            <a:r>
              <a:rPr lang="ko-KR" alt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도시명</a:t>
            </a:r>
            <a:r>
              <a:rPr lang="ko-KR" altLang="en-US" sz="1400" b="1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반환</a:t>
            </a:r>
            <a:endParaRPr lang="ko-KR" altLang="en-US" sz="1400" b="1" dirty="0">
              <a:solidFill>
                <a:srgbClr val="FF0000"/>
              </a:solidFill>
            </a:endParaRPr>
          </a:p>
          <a:p>
            <a:pPr marL="0" indent="0"/>
            <a:endParaRPr lang="ko-KR" altLang="en-US" sz="1400" b="1" dirty="0">
              <a:solidFill>
                <a:srgbClr val="FF0000"/>
              </a:solidFill>
            </a:endParaRPr>
          </a:p>
          <a:p>
            <a:pPr marL="0" indent="0"/>
            <a:endParaRPr lang="ko-KR" altLang="en-US" sz="1400" b="1" dirty="0">
              <a:solidFill>
                <a:srgbClr val="FF0000"/>
              </a:solidFill>
            </a:endParaRPr>
          </a:p>
          <a:p>
            <a:pPr marL="0" indent="0"/>
            <a:endParaRPr lang="ko-KR" altLang="en-US" sz="1400" dirty="0"/>
          </a:p>
        </p:txBody>
      </p:sp>
      <p:sp>
        <p:nvSpPr>
          <p:cNvPr id="19" name="Google Shape;805;p32">
            <a:extLst>
              <a:ext uri="{FF2B5EF4-FFF2-40B4-BE49-F238E27FC236}">
                <a16:creationId xmlns:a16="http://schemas.microsoft.com/office/drawing/2014/main" id="{78A4D921-E2AF-4C10-9BFF-1EED9B0C606C}"/>
              </a:ext>
            </a:extLst>
          </p:cNvPr>
          <p:cNvSpPr txBox="1">
            <a:spLocks/>
          </p:cNvSpPr>
          <p:nvPr/>
        </p:nvSpPr>
        <p:spPr>
          <a:xfrm>
            <a:off x="3144515" y="446668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  <a:defRPr sz="1800" b="0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ko-KR" altLang="en-US"/>
              <a:t>생활용품 테이블 생성 </a:t>
            </a:r>
            <a:r>
              <a:rPr lang="en-US" altLang="ko-KR"/>
              <a:t>sql</a:t>
            </a:r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D5CE20A-B7CC-4F8A-A18D-0C7BACFC27A6}"/>
              </a:ext>
            </a:extLst>
          </p:cNvPr>
          <p:cNvSpPr/>
          <p:nvPr/>
        </p:nvSpPr>
        <p:spPr>
          <a:xfrm>
            <a:off x="4901609" y="2887988"/>
            <a:ext cx="414670" cy="34931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21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ACB696F-75DB-40EA-8496-94A1F4A5F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82" y="1763211"/>
            <a:ext cx="5739910" cy="2754199"/>
          </a:xfrm>
          <a:prstGeom prst="rect">
            <a:avLst/>
          </a:prstGeom>
        </p:spPr>
      </p:pic>
      <p:sp>
        <p:nvSpPr>
          <p:cNvPr id="789" name="Google Shape;789;p32"/>
          <p:cNvSpPr txBox="1">
            <a:spLocks noGrp="1"/>
          </p:cNvSpPr>
          <p:nvPr>
            <p:ph type="ctrTitle" idx="2"/>
          </p:nvPr>
        </p:nvSpPr>
        <p:spPr>
          <a:xfrm>
            <a:off x="271222" y="1177701"/>
            <a:ext cx="4553026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필요한 컬럼</a:t>
            </a:r>
            <a:r>
              <a:rPr lang="en-US" altLang="ko-KR" b="1" dirty="0"/>
              <a:t>:  </a:t>
            </a:r>
            <a:r>
              <a:rPr lang="ko-KR" altLang="en-US" b="1" dirty="0"/>
              <a:t>도시명</a:t>
            </a:r>
            <a:r>
              <a:rPr lang="en-US" altLang="ko-KR" b="1" dirty="0"/>
              <a:t>, </a:t>
            </a:r>
            <a:r>
              <a:rPr lang="ko-KR" altLang="en-US" b="1" dirty="0"/>
              <a:t> 소분류</a:t>
            </a:r>
            <a:r>
              <a:rPr lang="en-US" altLang="ko-KR" b="1" dirty="0"/>
              <a:t>,  </a:t>
            </a:r>
            <a:r>
              <a:rPr lang="ko-KR" altLang="en-US" b="1" dirty="0"/>
              <a:t>제품명</a:t>
            </a:r>
            <a:r>
              <a:rPr lang="en-US" altLang="ko-KR" b="1" dirty="0"/>
              <a:t>, </a:t>
            </a:r>
            <a:r>
              <a:rPr lang="ko-KR" altLang="en-US" b="1" dirty="0"/>
              <a:t>가격</a:t>
            </a:r>
            <a:r>
              <a:rPr lang="en-US" altLang="ko-KR" b="1" dirty="0"/>
              <a:t>,  </a:t>
            </a:r>
            <a:r>
              <a:rPr lang="ko-KR" altLang="en-US" b="1" dirty="0"/>
              <a:t>년도</a:t>
            </a:r>
            <a:endParaRPr b="1" dirty="0"/>
          </a:p>
        </p:txBody>
      </p:sp>
      <p:sp>
        <p:nvSpPr>
          <p:cNvPr id="790" name="Google Shape;790;p32"/>
          <p:cNvSpPr txBox="1">
            <a:spLocks noGrp="1"/>
          </p:cNvSpPr>
          <p:nvPr>
            <p:ph type="subTitle" idx="3"/>
          </p:nvPr>
        </p:nvSpPr>
        <p:spPr>
          <a:xfrm>
            <a:off x="5602163" y="3457824"/>
            <a:ext cx="9171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ko-KR" altLang="en-US" sz="1400" b="1" dirty="0">
                <a:solidFill>
                  <a:srgbClr val="FF0000"/>
                </a:solidFill>
              </a:rPr>
              <a:t>① </a:t>
            </a:r>
            <a:r>
              <a:rPr lang="en-US" altLang="ko-KR" sz="1400" b="1" dirty="0">
                <a:solidFill>
                  <a:srgbClr val="FF0000"/>
                </a:solidFill>
              </a:rPr>
              <a:t>&amp; </a:t>
            </a:r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BD0EBB18-D5BD-4766-8565-15B693A40C54}"/>
              </a:ext>
            </a:extLst>
          </p:cNvPr>
          <p:cNvSpPr/>
          <p:nvPr/>
        </p:nvSpPr>
        <p:spPr>
          <a:xfrm>
            <a:off x="5443138" y="3359818"/>
            <a:ext cx="175491" cy="586725"/>
          </a:xfrm>
          <a:prstGeom prst="rightBrace">
            <a:avLst>
              <a:gd name="adj1" fmla="val 83583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중괄호 21">
            <a:extLst>
              <a:ext uri="{FF2B5EF4-FFF2-40B4-BE49-F238E27FC236}">
                <a16:creationId xmlns:a16="http://schemas.microsoft.com/office/drawing/2014/main" id="{6E823A34-4A8F-42E2-8FEA-398EC314CE7D}"/>
              </a:ext>
            </a:extLst>
          </p:cNvPr>
          <p:cNvSpPr/>
          <p:nvPr/>
        </p:nvSpPr>
        <p:spPr>
          <a:xfrm>
            <a:off x="6461179" y="3149600"/>
            <a:ext cx="179765" cy="1032253"/>
          </a:xfrm>
          <a:prstGeom prst="rightBrace">
            <a:avLst>
              <a:gd name="adj1" fmla="val 83583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Google Shape;790;p32">
            <a:extLst>
              <a:ext uri="{FF2B5EF4-FFF2-40B4-BE49-F238E27FC236}">
                <a16:creationId xmlns:a16="http://schemas.microsoft.com/office/drawing/2014/main" id="{1F16FE37-4FDA-4F96-8AFE-6A86BFDFDE63}"/>
              </a:ext>
            </a:extLst>
          </p:cNvPr>
          <p:cNvSpPr txBox="1">
            <a:spLocks/>
          </p:cNvSpPr>
          <p:nvPr/>
        </p:nvSpPr>
        <p:spPr>
          <a:xfrm>
            <a:off x="6584217" y="3457824"/>
            <a:ext cx="856114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2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n-US" altLang="ko-KR" sz="1400" b="1" dirty="0">
                <a:solidFill>
                  <a:srgbClr val="FF0000"/>
                </a:solidFill>
              </a:rPr>
              <a:t>_ &amp; </a:t>
            </a:r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24" name="오른쪽 중괄호 23">
            <a:extLst>
              <a:ext uri="{FF2B5EF4-FFF2-40B4-BE49-F238E27FC236}">
                <a16:creationId xmlns:a16="http://schemas.microsoft.com/office/drawing/2014/main" id="{53EBBE53-7EB7-42D2-B340-968E14C582C7}"/>
              </a:ext>
            </a:extLst>
          </p:cNvPr>
          <p:cNvSpPr/>
          <p:nvPr/>
        </p:nvSpPr>
        <p:spPr>
          <a:xfrm>
            <a:off x="7223431" y="2504139"/>
            <a:ext cx="230314" cy="1677713"/>
          </a:xfrm>
          <a:prstGeom prst="rightBrace">
            <a:avLst>
              <a:gd name="adj1" fmla="val 83583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Google Shape;790;p32">
            <a:extLst>
              <a:ext uri="{FF2B5EF4-FFF2-40B4-BE49-F238E27FC236}">
                <a16:creationId xmlns:a16="http://schemas.microsoft.com/office/drawing/2014/main" id="{0D757E77-E144-4365-B9BD-2EB6D6024172}"/>
              </a:ext>
            </a:extLst>
          </p:cNvPr>
          <p:cNvSpPr txBox="1">
            <a:spLocks/>
          </p:cNvSpPr>
          <p:nvPr/>
        </p:nvSpPr>
        <p:spPr>
          <a:xfrm>
            <a:off x="7418512" y="3107331"/>
            <a:ext cx="710668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2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n-US" altLang="ko-KR" sz="1400" b="1" dirty="0">
                <a:solidFill>
                  <a:srgbClr val="FF0000"/>
                </a:solidFill>
              </a:rPr>
              <a:t>_ &amp;</a:t>
            </a:r>
            <a:r>
              <a:rPr lang="ko-KR" altLang="en-US" sz="1400" b="1" dirty="0">
                <a:solidFill>
                  <a:srgbClr val="FF0000"/>
                </a:solidFill>
              </a:rPr>
              <a:t> ④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26" name="오른쪽 중괄호 25">
            <a:extLst>
              <a:ext uri="{FF2B5EF4-FFF2-40B4-BE49-F238E27FC236}">
                <a16:creationId xmlns:a16="http://schemas.microsoft.com/office/drawing/2014/main" id="{5F7865D3-035A-4430-B47A-3890FEF9C2C8}"/>
              </a:ext>
            </a:extLst>
          </p:cNvPr>
          <p:cNvSpPr/>
          <p:nvPr/>
        </p:nvSpPr>
        <p:spPr>
          <a:xfrm>
            <a:off x="8093946" y="2167917"/>
            <a:ext cx="290893" cy="2311719"/>
          </a:xfrm>
          <a:prstGeom prst="rightBrace">
            <a:avLst>
              <a:gd name="adj1" fmla="val 83583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Google Shape;790;p32">
            <a:extLst>
              <a:ext uri="{FF2B5EF4-FFF2-40B4-BE49-F238E27FC236}">
                <a16:creationId xmlns:a16="http://schemas.microsoft.com/office/drawing/2014/main" id="{F576D9DA-C682-4ECD-8D3A-BC939B81DB42}"/>
              </a:ext>
            </a:extLst>
          </p:cNvPr>
          <p:cNvSpPr txBox="1">
            <a:spLocks/>
          </p:cNvSpPr>
          <p:nvPr/>
        </p:nvSpPr>
        <p:spPr>
          <a:xfrm>
            <a:off x="8364983" y="3072924"/>
            <a:ext cx="710668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2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n-US" altLang="ko-KR" sz="1400" b="1" dirty="0">
                <a:solidFill>
                  <a:srgbClr val="FF0000"/>
                </a:solidFill>
              </a:rPr>
              <a:t>_ &amp;</a:t>
            </a:r>
            <a:r>
              <a:rPr lang="ko-KR" altLang="en-US" sz="1400" b="1" dirty="0">
                <a:solidFill>
                  <a:srgbClr val="FF0000"/>
                </a:solidFill>
              </a:rPr>
              <a:t> ⑤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37" name="Google Shape;805;p32">
            <a:extLst>
              <a:ext uri="{FF2B5EF4-FFF2-40B4-BE49-F238E27FC236}">
                <a16:creationId xmlns:a16="http://schemas.microsoft.com/office/drawing/2014/main" id="{05ABE571-F10A-462A-9E7C-17E83F890978}"/>
              </a:ext>
            </a:extLst>
          </p:cNvPr>
          <p:cNvSpPr txBox="1">
            <a:spLocks/>
          </p:cNvSpPr>
          <p:nvPr/>
        </p:nvSpPr>
        <p:spPr>
          <a:xfrm>
            <a:off x="3144515" y="446668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  <a:defRPr sz="1800" b="0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ko-KR" altLang="en-US"/>
              <a:t>생활용품 테이블 생성 </a:t>
            </a:r>
            <a:r>
              <a:rPr lang="en-US" altLang="ko-KR"/>
              <a:t>sql</a:t>
            </a:r>
            <a:r>
              <a:rPr lang="ko-KR" altLang="en-US"/>
              <a:t> 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4B66B1C-69D7-4989-A77E-F288547D3DBC}"/>
              </a:ext>
            </a:extLst>
          </p:cNvPr>
          <p:cNvCxnSpPr/>
          <p:nvPr/>
        </p:nvCxnSpPr>
        <p:spPr>
          <a:xfrm>
            <a:off x="1390004" y="2174360"/>
            <a:ext cx="670108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EFDA762-32A3-48E7-9502-6FBAF38EA13F}"/>
              </a:ext>
            </a:extLst>
          </p:cNvPr>
          <p:cNvCxnSpPr>
            <a:cxnSpLocks/>
          </p:cNvCxnSpPr>
          <p:nvPr/>
        </p:nvCxnSpPr>
        <p:spPr>
          <a:xfrm>
            <a:off x="4758069" y="2504139"/>
            <a:ext cx="24653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7B8D58F-B0BC-4D20-85C8-EB8A12DD1EB9}"/>
              </a:ext>
            </a:extLst>
          </p:cNvPr>
          <p:cNvCxnSpPr>
            <a:cxnSpLocks/>
          </p:cNvCxnSpPr>
          <p:nvPr/>
        </p:nvCxnSpPr>
        <p:spPr>
          <a:xfrm>
            <a:off x="2243470" y="3149600"/>
            <a:ext cx="42177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18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32"/>
          <p:cNvSpPr txBox="1">
            <a:spLocks noGrp="1"/>
          </p:cNvSpPr>
          <p:nvPr>
            <p:ph type="ctrTitle" idx="2"/>
          </p:nvPr>
        </p:nvSpPr>
        <p:spPr>
          <a:xfrm>
            <a:off x="228692" y="984791"/>
            <a:ext cx="786718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/>
              <a:t>결과</a:t>
            </a:r>
            <a:endParaRPr sz="1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25EC89-4B53-45C7-804F-A5EECF8B0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64" y="1369691"/>
            <a:ext cx="6985499" cy="3435222"/>
          </a:xfrm>
          <a:prstGeom prst="rect">
            <a:avLst/>
          </a:prstGeom>
        </p:spPr>
      </p:pic>
      <p:sp>
        <p:nvSpPr>
          <p:cNvPr id="19" name="Google Shape;805;p32">
            <a:extLst>
              <a:ext uri="{FF2B5EF4-FFF2-40B4-BE49-F238E27FC236}">
                <a16:creationId xmlns:a16="http://schemas.microsoft.com/office/drawing/2014/main" id="{5E9FFB93-269E-4238-8C92-0D03D4B6B72B}"/>
              </a:ext>
            </a:extLst>
          </p:cNvPr>
          <p:cNvSpPr txBox="1">
            <a:spLocks/>
          </p:cNvSpPr>
          <p:nvPr/>
        </p:nvSpPr>
        <p:spPr>
          <a:xfrm>
            <a:off x="3144515" y="446668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  <a:defRPr sz="1800" b="0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ko-KR" altLang="en-US"/>
              <a:t>생활용품 테이블 생성 </a:t>
            </a:r>
            <a:r>
              <a:rPr lang="en-US" altLang="ko-KR"/>
              <a:t>sql</a:t>
            </a:r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65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32"/>
          <p:cNvSpPr txBox="1">
            <a:spLocks noGrp="1"/>
          </p:cNvSpPr>
          <p:nvPr>
            <p:ph type="ctrTitle" idx="2"/>
          </p:nvPr>
        </p:nvSpPr>
        <p:spPr>
          <a:xfrm>
            <a:off x="5871799" y="2440172"/>
            <a:ext cx="3123345" cy="8244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0000"/>
                </a:solidFill>
              </a:rPr>
              <a:t>2021</a:t>
            </a:r>
            <a:r>
              <a:rPr lang="ko-KR" altLang="en-US" sz="2200" dirty="0"/>
              <a:t>년</a:t>
            </a:r>
            <a:r>
              <a:rPr lang="en-US" altLang="ko-KR" sz="2200" dirty="0"/>
              <a:t>,  </a:t>
            </a:r>
            <a:r>
              <a:rPr lang="en-US" altLang="ko-KR" sz="2200" dirty="0">
                <a:solidFill>
                  <a:srgbClr val="FF0000"/>
                </a:solidFill>
              </a:rPr>
              <a:t>2022</a:t>
            </a:r>
            <a:r>
              <a:rPr lang="ko-KR" altLang="en-US" sz="2200" dirty="0"/>
              <a:t>년부터 </a:t>
            </a:r>
            <a:br>
              <a:rPr lang="en-US" altLang="ko-KR" sz="2200" dirty="0"/>
            </a:br>
            <a:r>
              <a:rPr lang="ko-KR" altLang="en-US" sz="2200" dirty="0"/>
              <a:t>생활용품 가격 급격 상승</a:t>
            </a:r>
            <a:endParaRPr sz="2200" dirty="0"/>
          </a:p>
        </p:txBody>
      </p:sp>
      <p:sp>
        <p:nvSpPr>
          <p:cNvPr id="28" name="Google Shape;789;p32">
            <a:extLst>
              <a:ext uri="{FF2B5EF4-FFF2-40B4-BE49-F238E27FC236}">
                <a16:creationId xmlns:a16="http://schemas.microsoft.com/office/drawing/2014/main" id="{1CBF40BF-6D30-4870-A877-514DD2D852D9}"/>
              </a:ext>
            </a:extLst>
          </p:cNvPr>
          <p:cNvSpPr txBox="1">
            <a:spLocks/>
          </p:cNvSpPr>
          <p:nvPr/>
        </p:nvSpPr>
        <p:spPr>
          <a:xfrm>
            <a:off x="4441542" y="490288"/>
            <a:ext cx="4441960" cy="405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Staatliches"/>
              <a:buNone/>
              <a:defRPr sz="1600" b="0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en-US" altLang="ko-KR" sz="1800" dirty="0"/>
              <a:t>2020</a:t>
            </a:r>
            <a:r>
              <a:rPr lang="ko-KR" altLang="en-US" sz="1800" dirty="0"/>
              <a:t>년 부터 생활용품 가격이 오를  것 </a:t>
            </a:r>
          </a:p>
        </p:txBody>
      </p:sp>
      <p:sp>
        <p:nvSpPr>
          <p:cNvPr id="29" name="Google Shape;789;p32">
            <a:extLst>
              <a:ext uri="{FF2B5EF4-FFF2-40B4-BE49-F238E27FC236}">
                <a16:creationId xmlns:a16="http://schemas.microsoft.com/office/drawing/2014/main" id="{1FAEE71F-5FC0-43AB-9775-88AFE322F7B9}"/>
              </a:ext>
            </a:extLst>
          </p:cNvPr>
          <p:cNvSpPr txBox="1">
            <a:spLocks/>
          </p:cNvSpPr>
          <p:nvPr/>
        </p:nvSpPr>
        <p:spPr>
          <a:xfrm>
            <a:off x="2332239" y="491478"/>
            <a:ext cx="3361497" cy="405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Staatliches"/>
              <a:buNone/>
              <a:defRPr sz="1600" b="0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ko-KR" altLang="en-US" sz="2000" b="1" dirty="0"/>
              <a:t>가설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511F2E6-CB7A-4CC5-BA60-8E02A297E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197" y="1039157"/>
            <a:ext cx="2520000" cy="200155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CB0AA5A-029E-4E21-B101-7E00DC62A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5197" y="3040709"/>
            <a:ext cx="2520000" cy="199730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EE3E061-D3E4-45F7-B9E9-F8A8789FCA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236" y="1029245"/>
            <a:ext cx="2520000" cy="202808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DD78BC8-CBB4-4C5B-8B41-995D59AE6D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236" y="3057327"/>
            <a:ext cx="2520000" cy="2028082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9AA4F13A-7FAA-4362-AC2F-84BB60A700C1}"/>
              </a:ext>
            </a:extLst>
          </p:cNvPr>
          <p:cNvSpPr/>
          <p:nvPr/>
        </p:nvSpPr>
        <p:spPr>
          <a:xfrm>
            <a:off x="2110563" y="1190847"/>
            <a:ext cx="699673" cy="17331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E3F6160-1356-4DE1-AD9C-18BAF226C9A3}"/>
              </a:ext>
            </a:extLst>
          </p:cNvPr>
          <p:cNvSpPr/>
          <p:nvPr/>
        </p:nvSpPr>
        <p:spPr>
          <a:xfrm>
            <a:off x="4814487" y="1190847"/>
            <a:ext cx="783556" cy="17331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4467A10-0C84-4C46-A982-7D295EBD57E7}"/>
              </a:ext>
            </a:extLst>
          </p:cNvPr>
          <p:cNvSpPr/>
          <p:nvPr/>
        </p:nvSpPr>
        <p:spPr>
          <a:xfrm>
            <a:off x="1562987" y="3218929"/>
            <a:ext cx="1247250" cy="17331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573E0B2-37FB-4D67-9486-973A878C6205}"/>
              </a:ext>
            </a:extLst>
          </p:cNvPr>
          <p:cNvSpPr/>
          <p:nvPr/>
        </p:nvSpPr>
        <p:spPr>
          <a:xfrm>
            <a:off x="4350793" y="3218929"/>
            <a:ext cx="1247250" cy="17331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510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32"/>
          <p:cNvSpPr txBox="1">
            <a:spLocks noGrp="1"/>
          </p:cNvSpPr>
          <p:nvPr>
            <p:ph type="ctrTitle" idx="2"/>
          </p:nvPr>
        </p:nvSpPr>
        <p:spPr>
          <a:xfrm>
            <a:off x="5902150" y="2254105"/>
            <a:ext cx="2817532" cy="9037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/>
              <a:t>공업제품 가격 상승 배경 </a:t>
            </a: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유가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29" name="Google Shape;789;p32">
            <a:extLst>
              <a:ext uri="{FF2B5EF4-FFF2-40B4-BE49-F238E27FC236}">
                <a16:creationId xmlns:a16="http://schemas.microsoft.com/office/drawing/2014/main" id="{1FAEE71F-5FC0-43AB-9775-88AFE322F7B9}"/>
              </a:ext>
            </a:extLst>
          </p:cNvPr>
          <p:cNvSpPr txBox="1">
            <a:spLocks/>
          </p:cNvSpPr>
          <p:nvPr/>
        </p:nvSpPr>
        <p:spPr>
          <a:xfrm>
            <a:off x="2604448" y="506628"/>
            <a:ext cx="3361497" cy="405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Staatliches"/>
              <a:buNone/>
              <a:defRPr sz="1600" b="0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ko-KR" altLang="en-US" sz="2000" b="1" dirty="0"/>
              <a:t>원인 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5EAA9C-4238-42B5-82CC-925EFDB13BA9}"/>
              </a:ext>
            </a:extLst>
          </p:cNvPr>
          <p:cNvSpPr txBox="1"/>
          <p:nvPr/>
        </p:nvSpPr>
        <p:spPr>
          <a:xfrm>
            <a:off x="0" y="4864396"/>
            <a:ext cx="5007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accent6">
                    <a:lumMod val="75000"/>
                  </a:schemeClr>
                </a:solidFill>
              </a:rPr>
              <a:t>출처</a:t>
            </a:r>
            <a:r>
              <a:rPr lang="en-US" altLang="ko-KR" sz="800" dirty="0">
                <a:solidFill>
                  <a:schemeClr val="accent6">
                    <a:lumMod val="75000"/>
                  </a:schemeClr>
                </a:solidFill>
              </a:rPr>
              <a:t>: https://www.newspim.com/news/view/20221230000077</a:t>
            </a:r>
            <a:endParaRPr lang="ko-KR" alt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7B6BAC0-6DEA-4A48-809C-9FC2C0B526D8}"/>
              </a:ext>
            </a:extLst>
          </p:cNvPr>
          <p:cNvGrpSpPr/>
          <p:nvPr/>
        </p:nvGrpSpPr>
        <p:grpSpPr>
          <a:xfrm>
            <a:off x="131629" y="1171161"/>
            <a:ext cx="5481540" cy="3434285"/>
            <a:chOff x="105047" y="1104410"/>
            <a:chExt cx="5481540" cy="343428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ECF9748-84CA-42F2-9B4E-063F098D4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047" y="1104410"/>
              <a:ext cx="5481540" cy="343428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8A3BA2A-9541-404E-BEE6-237054358017}"/>
                </a:ext>
              </a:extLst>
            </p:cNvPr>
            <p:cNvSpPr/>
            <p:nvPr/>
          </p:nvSpPr>
          <p:spPr>
            <a:xfrm>
              <a:off x="2778352" y="2153093"/>
              <a:ext cx="783556" cy="16819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185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789;p32">
            <a:extLst>
              <a:ext uri="{FF2B5EF4-FFF2-40B4-BE49-F238E27FC236}">
                <a16:creationId xmlns:a16="http://schemas.microsoft.com/office/drawing/2014/main" id="{1FAEE71F-5FC0-43AB-9775-88AFE322F7B9}"/>
              </a:ext>
            </a:extLst>
          </p:cNvPr>
          <p:cNvSpPr txBox="1">
            <a:spLocks/>
          </p:cNvSpPr>
          <p:nvPr/>
        </p:nvSpPr>
        <p:spPr>
          <a:xfrm>
            <a:off x="2604448" y="506628"/>
            <a:ext cx="3361497" cy="405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Staatliches"/>
              <a:buNone/>
              <a:defRPr sz="1600" b="0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ko-KR" altLang="en-US" sz="2000" b="1" dirty="0"/>
              <a:t>원인 분석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ED11F33-F871-417E-A053-A692FC1F8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34" y="3137681"/>
            <a:ext cx="4949455" cy="131748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19F26E7-95A6-47DC-BA6C-C9778CDA0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42" y="1351698"/>
            <a:ext cx="4757988" cy="1373077"/>
          </a:xfrm>
          <a:prstGeom prst="rect">
            <a:avLst/>
          </a:prstGeom>
        </p:spPr>
      </p:pic>
      <p:sp>
        <p:nvSpPr>
          <p:cNvPr id="20" name="Google Shape;789;p32">
            <a:extLst>
              <a:ext uri="{FF2B5EF4-FFF2-40B4-BE49-F238E27FC236}">
                <a16:creationId xmlns:a16="http://schemas.microsoft.com/office/drawing/2014/main" id="{40D79F0B-06F0-43DD-BB1C-61E5D36FC3A2}"/>
              </a:ext>
            </a:extLst>
          </p:cNvPr>
          <p:cNvSpPr txBox="1">
            <a:spLocks/>
          </p:cNvSpPr>
          <p:nvPr/>
        </p:nvSpPr>
        <p:spPr>
          <a:xfrm>
            <a:off x="5880884" y="1737515"/>
            <a:ext cx="3055781" cy="694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Staatliches"/>
              <a:buNone/>
              <a:defRPr sz="1600" b="0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ko-KR" altLang="en-US" sz="2200" dirty="0"/>
              <a:t>유가 상승 시작 </a:t>
            </a:r>
            <a:endParaRPr lang="en-US" altLang="ko-KR" sz="2200" dirty="0"/>
          </a:p>
          <a:p>
            <a:r>
              <a:rPr lang="en-US" altLang="ko-KR" sz="2200" dirty="0"/>
              <a:t>		</a:t>
            </a:r>
            <a:r>
              <a:rPr lang="en-US" altLang="ko-KR" sz="2200" dirty="0">
                <a:sym typeface="Wingdings" panose="05000000000000000000" pitchFamily="2" charset="2"/>
              </a:rPr>
              <a:t></a:t>
            </a:r>
            <a:r>
              <a:rPr lang="ko-KR" altLang="en-US" sz="2200" dirty="0"/>
              <a:t> </a:t>
            </a:r>
            <a:r>
              <a:rPr lang="en-US" altLang="ko-KR" sz="2200" dirty="0"/>
              <a:t>2021</a:t>
            </a:r>
            <a:r>
              <a:rPr lang="ko-KR" altLang="en-US" sz="2200" dirty="0"/>
              <a:t>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5A514E7-2CB2-4C8E-A881-DEDD293F671E}"/>
              </a:ext>
            </a:extLst>
          </p:cNvPr>
          <p:cNvSpPr/>
          <p:nvPr/>
        </p:nvSpPr>
        <p:spPr>
          <a:xfrm>
            <a:off x="207335" y="1307805"/>
            <a:ext cx="4949455" cy="5259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92780457-F972-460E-8349-2D2699E15C67}"/>
              </a:ext>
            </a:extLst>
          </p:cNvPr>
          <p:cNvSpPr/>
          <p:nvPr/>
        </p:nvSpPr>
        <p:spPr>
          <a:xfrm>
            <a:off x="5354033" y="1863579"/>
            <a:ext cx="414670" cy="34931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178C0C7-B965-4412-95EF-F89F507F40EF}"/>
              </a:ext>
            </a:extLst>
          </p:cNvPr>
          <p:cNvSpPr/>
          <p:nvPr/>
        </p:nvSpPr>
        <p:spPr>
          <a:xfrm>
            <a:off x="5354033" y="3650491"/>
            <a:ext cx="414670" cy="34931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6B108C5-E28A-4F08-9275-0CA4DDAED2DD}"/>
              </a:ext>
            </a:extLst>
          </p:cNvPr>
          <p:cNvSpPr/>
          <p:nvPr/>
        </p:nvSpPr>
        <p:spPr>
          <a:xfrm>
            <a:off x="207335" y="3473493"/>
            <a:ext cx="4949455" cy="6838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6" name="Google Shape;789;p32">
            <a:extLst>
              <a:ext uri="{FF2B5EF4-FFF2-40B4-BE49-F238E27FC236}">
                <a16:creationId xmlns:a16="http://schemas.microsoft.com/office/drawing/2014/main" id="{7B7C9CC4-C8FF-4F63-BBD2-C82B7CAC50F8}"/>
              </a:ext>
            </a:extLst>
          </p:cNvPr>
          <p:cNvSpPr txBox="1">
            <a:spLocks/>
          </p:cNvSpPr>
          <p:nvPr/>
        </p:nvSpPr>
        <p:spPr>
          <a:xfrm>
            <a:off x="5768703" y="3645727"/>
            <a:ext cx="3167962" cy="694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Staatliches"/>
              <a:buNone/>
              <a:defRPr sz="1600" b="0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ko-KR" altLang="en-US" sz="2200" dirty="0"/>
              <a:t>러시아</a:t>
            </a:r>
            <a:r>
              <a:rPr lang="en-US" altLang="ko-KR" sz="2200" dirty="0"/>
              <a:t>-</a:t>
            </a:r>
            <a:r>
              <a:rPr lang="ko-KR" altLang="en-US" sz="2200" dirty="0"/>
              <a:t>우크라이나 전쟁</a:t>
            </a:r>
            <a:r>
              <a:rPr lang="en-US" altLang="ko-KR" sz="2200" dirty="0"/>
              <a:t>		</a:t>
            </a:r>
            <a:r>
              <a:rPr lang="en-US" altLang="ko-KR" sz="2200" dirty="0">
                <a:sym typeface="Wingdings" panose="05000000000000000000" pitchFamily="2" charset="2"/>
              </a:rPr>
              <a:t></a:t>
            </a:r>
            <a:r>
              <a:rPr lang="ko-KR" altLang="en-US" sz="2200" dirty="0"/>
              <a:t> </a:t>
            </a:r>
            <a:r>
              <a:rPr lang="en-US" altLang="ko-KR" sz="2200" dirty="0"/>
              <a:t>2022</a:t>
            </a:r>
            <a:r>
              <a:rPr lang="ko-KR" altLang="en-US" sz="2200" dirty="0"/>
              <a:t>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67150CD-871F-4E70-8EC7-EEF0AEE49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714" y="4340387"/>
            <a:ext cx="3923416" cy="6604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004578F-E71A-404D-BC7C-85C5C9BECB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1849" y="2502366"/>
            <a:ext cx="2916854" cy="53260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203265-0610-450D-A16E-30413D170A1E}"/>
              </a:ext>
            </a:extLst>
          </p:cNvPr>
          <p:cNvSpPr/>
          <p:nvPr/>
        </p:nvSpPr>
        <p:spPr>
          <a:xfrm>
            <a:off x="366823" y="1617301"/>
            <a:ext cx="1031359" cy="15833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785283D-59B6-494C-9733-CAE7A4D55707}"/>
              </a:ext>
            </a:extLst>
          </p:cNvPr>
          <p:cNvSpPr/>
          <p:nvPr/>
        </p:nvSpPr>
        <p:spPr>
          <a:xfrm>
            <a:off x="2980660" y="1417415"/>
            <a:ext cx="1851838" cy="16339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6FFD49A-A172-4DFB-9ACE-86408860BACC}"/>
              </a:ext>
            </a:extLst>
          </p:cNvPr>
          <p:cNvSpPr/>
          <p:nvPr/>
        </p:nvSpPr>
        <p:spPr>
          <a:xfrm>
            <a:off x="2920408" y="2671253"/>
            <a:ext cx="1571847" cy="157409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7880078-E260-46A8-B96F-3747BF399FA9}"/>
              </a:ext>
            </a:extLst>
          </p:cNvPr>
          <p:cNvSpPr/>
          <p:nvPr/>
        </p:nvSpPr>
        <p:spPr>
          <a:xfrm>
            <a:off x="1658679" y="4432955"/>
            <a:ext cx="1541722" cy="162898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79B9171-CDE8-4B26-85A3-CD102DB402CA}"/>
              </a:ext>
            </a:extLst>
          </p:cNvPr>
          <p:cNvSpPr/>
          <p:nvPr/>
        </p:nvSpPr>
        <p:spPr>
          <a:xfrm>
            <a:off x="689344" y="3713270"/>
            <a:ext cx="1421219" cy="174018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5C87641-741B-470D-B678-600F51CEF5B9}"/>
              </a:ext>
            </a:extLst>
          </p:cNvPr>
          <p:cNvSpPr/>
          <p:nvPr/>
        </p:nvSpPr>
        <p:spPr>
          <a:xfrm>
            <a:off x="3932813" y="3713270"/>
            <a:ext cx="899685" cy="174018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107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p41"/>
          <p:cNvSpPr/>
          <p:nvPr/>
        </p:nvSpPr>
        <p:spPr>
          <a:xfrm>
            <a:off x="98" y="4048798"/>
            <a:ext cx="28596" cy="32"/>
          </a:xfrm>
          <a:custGeom>
            <a:avLst/>
            <a:gdLst/>
            <a:ahLst/>
            <a:cxnLst/>
            <a:rect l="l" t="t" r="r" b="b"/>
            <a:pathLst>
              <a:path w="893" h="1" fill="none" extrusionOk="0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w="3800" cap="flat" cmpd="sng">
            <a:solidFill>
              <a:srgbClr val="1F1F1F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445" name="Google Shape;2445;p41"/>
          <p:cNvSpPr/>
          <p:nvPr/>
        </p:nvSpPr>
        <p:spPr>
          <a:xfrm>
            <a:off x="1476213" y="2474986"/>
            <a:ext cx="1996500" cy="19287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6" name="Google Shape;2446;p41"/>
          <p:cNvSpPr/>
          <p:nvPr/>
        </p:nvSpPr>
        <p:spPr>
          <a:xfrm>
            <a:off x="1559338" y="2372513"/>
            <a:ext cx="1996500" cy="1928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47" name="Google Shape;2447;p41"/>
          <p:cNvCxnSpPr>
            <a:cxnSpLocks/>
            <a:endCxn id="2446" idx="0"/>
          </p:cNvCxnSpPr>
          <p:nvPr/>
        </p:nvCxnSpPr>
        <p:spPr>
          <a:xfrm>
            <a:off x="2557588" y="2110613"/>
            <a:ext cx="0" cy="2619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9" name="Google Shape;2449;p41"/>
          <p:cNvSpPr/>
          <p:nvPr/>
        </p:nvSpPr>
        <p:spPr>
          <a:xfrm>
            <a:off x="5388139" y="2474861"/>
            <a:ext cx="1996500" cy="19287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2450" name="Google Shape;2450;p41"/>
          <p:cNvSpPr/>
          <p:nvPr/>
        </p:nvSpPr>
        <p:spPr>
          <a:xfrm>
            <a:off x="5505128" y="2372388"/>
            <a:ext cx="1996500" cy="1928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51" name="Google Shape;2451;p41"/>
          <p:cNvCxnSpPr>
            <a:cxnSpLocks/>
            <a:endCxn id="2450" idx="0"/>
          </p:cNvCxnSpPr>
          <p:nvPr/>
        </p:nvCxnSpPr>
        <p:spPr>
          <a:xfrm>
            <a:off x="6503378" y="2110488"/>
            <a:ext cx="0" cy="2619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3" name="Google Shape;2453;p41"/>
          <p:cNvSpPr txBox="1">
            <a:spLocks noGrp="1"/>
          </p:cNvSpPr>
          <p:nvPr>
            <p:ph type="ctrTitle" idx="2"/>
          </p:nvPr>
        </p:nvSpPr>
        <p:spPr>
          <a:xfrm>
            <a:off x="1846239" y="1317838"/>
            <a:ext cx="1429500" cy="79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2021</a:t>
            </a:r>
            <a:r>
              <a:rPr lang="ko-KR" altLang="en-US" dirty="0"/>
              <a:t>년</a:t>
            </a:r>
            <a:endParaRPr dirty="0"/>
          </a:p>
        </p:txBody>
      </p:sp>
      <p:sp>
        <p:nvSpPr>
          <p:cNvPr id="2455" name="Google Shape;2455;p41"/>
          <p:cNvSpPr txBox="1">
            <a:spLocks noGrp="1"/>
          </p:cNvSpPr>
          <p:nvPr>
            <p:ph type="ctrTitle" idx="4"/>
          </p:nvPr>
        </p:nvSpPr>
        <p:spPr>
          <a:xfrm>
            <a:off x="5782962" y="1317713"/>
            <a:ext cx="1606902" cy="79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2022</a:t>
            </a:r>
            <a:r>
              <a:rPr lang="ko-KR" altLang="en-US" dirty="0"/>
              <a:t>년</a:t>
            </a:r>
            <a:endParaRPr dirty="0"/>
          </a:p>
        </p:txBody>
      </p:sp>
      <p:sp>
        <p:nvSpPr>
          <p:cNvPr id="2456" name="Google Shape;2456;p41"/>
          <p:cNvSpPr txBox="1">
            <a:spLocks noGrp="1"/>
          </p:cNvSpPr>
          <p:nvPr>
            <p:ph type="subTitle" idx="5"/>
          </p:nvPr>
        </p:nvSpPr>
        <p:spPr>
          <a:xfrm>
            <a:off x="5478839" y="2630088"/>
            <a:ext cx="2022789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/>
              <a:t>전쟁으로 인한 글로벌 공급망 혼란</a:t>
            </a:r>
            <a:endParaRPr lang="en-US" altLang="ko-KR" sz="14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6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dirty="0"/>
              <a:t>&amp;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6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/>
              <a:t>사회적 거리두기 해제</a:t>
            </a:r>
            <a:r>
              <a:rPr lang="en-US" sz="1400" b="1" dirty="0"/>
              <a:t>	</a:t>
            </a:r>
            <a:endParaRPr sz="1400" b="1" dirty="0"/>
          </a:p>
        </p:txBody>
      </p:sp>
      <p:sp>
        <p:nvSpPr>
          <p:cNvPr id="26" name="Google Shape;789;p32">
            <a:extLst>
              <a:ext uri="{FF2B5EF4-FFF2-40B4-BE49-F238E27FC236}">
                <a16:creationId xmlns:a16="http://schemas.microsoft.com/office/drawing/2014/main" id="{8DDBBF62-5FF4-453B-AFEB-EFA7D85ACAD7}"/>
              </a:ext>
            </a:extLst>
          </p:cNvPr>
          <p:cNvSpPr txBox="1">
            <a:spLocks/>
          </p:cNvSpPr>
          <p:nvPr/>
        </p:nvSpPr>
        <p:spPr>
          <a:xfrm>
            <a:off x="2604448" y="506628"/>
            <a:ext cx="3361497" cy="405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Staatliches"/>
              <a:buNone/>
              <a:defRPr sz="1600" b="0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ko-KR" altLang="en-US" sz="2000" b="1" dirty="0"/>
              <a:t>원인 분석</a:t>
            </a:r>
          </a:p>
        </p:txBody>
      </p:sp>
      <p:sp>
        <p:nvSpPr>
          <p:cNvPr id="29" name="Google Shape;2456;p41">
            <a:extLst>
              <a:ext uri="{FF2B5EF4-FFF2-40B4-BE49-F238E27FC236}">
                <a16:creationId xmlns:a16="http://schemas.microsoft.com/office/drawing/2014/main" id="{D410B177-E645-4405-87DE-E6491DB0DD47}"/>
              </a:ext>
            </a:extLst>
          </p:cNvPr>
          <p:cNvSpPr txBox="1">
            <a:spLocks/>
          </p:cNvSpPr>
          <p:nvPr/>
        </p:nvSpPr>
        <p:spPr>
          <a:xfrm>
            <a:off x="1508418" y="2630213"/>
            <a:ext cx="2022789" cy="16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720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None/>
              <a:defRPr sz="11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ko-KR" altLang="en-US" sz="1400" b="1" dirty="0"/>
              <a:t>코로나 </a:t>
            </a:r>
            <a:r>
              <a:rPr lang="en-US" altLang="ko-KR" sz="1400" b="1" dirty="0"/>
              <a:t>19 </a:t>
            </a:r>
            <a:r>
              <a:rPr lang="ko-KR" altLang="en-US" sz="1400" b="1" dirty="0"/>
              <a:t>백신 </a:t>
            </a:r>
            <a:r>
              <a:rPr lang="ko-KR" altLang="en-US" sz="1400" b="1" dirty="0" err="1"/>
              <a:t>접종자</a:t>
            </a:r>
            <a:r>
              <a:rPr lang="ko-KR" altLang="en-US" sz="1400" b="1" dirty="0"/>
              <a:t> 증가</a:t>
            </a:r>
            <a:endParaRPr lang="en-US" altLang="ko-KR" sz="1400" b="1" dirty="0"/>
          </a:p>
          <a:p>
            <a:pPr marL="0" indent="0"/>
            <a:endParaRPr lang="en-US" altLang="ko-KR" sz="600" b="1" dirty="0"/>
          </a:p>
          <a:p>
            <a:pPr marL="0" indent="0"/>
            <a:r>
              <a:rPr lang="en-US" altLang="ko-KR" sz="1400" b="1" dirty="0"/>
              <a:t>&amp;</a:t>
            </a:r>
          </a:p>
          <a:p>
            <a:pPr marL="0" indent="0"/>
            <a:endParaRPr lang="ko-KR" altLang="en-US" sz="600" b="1" dirty="0"/>
          </a:p>
          <a:p>
            <a:pPr marL="0" indent="0"/>
            <a:r>
              <a:rPr lang="ko-KR" altLang="en-US" sz="1400" b="1" dirty="0"/>
              <a:t>경제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산업활동 정상화	</a:t>
            </a:r>
          </a:p>
        </p:txBody>
      </p:sp>
    </p:spTree>
    <p:extLst>
      <p:ext uri="{BB962C8B-B14F-4D97-AF65-F5344CB8AC3E}">
        <p14:creationId xmlns:p14="http://schemas.microsoft.com/office/powerpoint/2010/main" val="1612251304"/>
      </p:ext>
    </p:extLst>
  </p:cSld>
  <p:clrMapOvr>
    <a:masterClrMapping/>
  </p:clrMapOvr>
</p:sld>
</file>

<file path=ppt/theme/theme1.xml><?xml version="1.0" encoding="utf-8"?>
<a:theme xmlns:a="http://schemas.openxmlformats.org/drawingml/2006/main" name="Economy Thesis by Slidesgo">
  <a:themeElements>
    <a:clrScheme name="Simple Light">
      <a:dk1>
        <a:srgbClr val="EFEFEF"/>
      </a:dk1>
      <a:lt1>
        <a:srgbClr val="FFF2CC"/>
      </a:lt1>
      <a:dk2>
        <a:srgbClr val="FFE599"/>
      </a:dk2>
      <a:lt2>
        <a:srgbClr val="FFD966"/>
      </a:lt2>
      <a:accent1>
        <a:srgbClr val="F1C232"/>
      </a:accent1>
      <a:accent2>
        <a:srgbClr val="BF9000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438</Words>
  <Application>Microsoft Office PowerPoint</Application>
  <PresentationFormat>화면 슬라이드 쇼(16:9)</PresentationFormat>
  <Paragraphs>78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Abel</vt:lpstr>
      <vt:lpstr>Arial</vt:lpstr>
      <vt:lpstr>D2Coding</vt:lpstr>
      <vt:lpstr>Anaheim</vt:lpstr>
      <vt:lpstr>Anton</vt:lpstr>
      <vt:lpstr>Staatliches</vt:lpstr>
      <vt:lpstr>Josefin Sans</vt:lpstr>
      <vt:lpstr>Economy Thesis by Slidesgo</vt:lpstr>
      <vt:lpstr>주제 선정 배경</vt:lpstr>
      <vt:lpstr>필요한 컬럼:  도시명,  소분류,  제품명, 가격,  년도</vt:lpstr>
      <vt:lpstr>필요한 컬럼:  도시명,  소분류,  제품명, 가격,  년도</vt:lpstr>
      <vt:lpstr>필요한 컬럼:  도시명,  소분류,  제품명, 가격,  년도</vt:lpstr>
      <vt:lpstr>결과</vt:lpstr>
      <vt:lpstr>2021년,  2022년부터  생활용품 가격 급격 상승</vt:lpstr>
      <vt:lpstr>공업제품 가격 상승 배경  유가</vt:lpstr>
      <vt:lpstr>PowerPoint 프레젠테이션</vt:lpstr>
      <vt:lpstr>2021년</vt:lpstr>
      <vt:lpstr>PowerPoint 프레젠테이션</vt:lpstr>
      <vt:lpstr>PowerPoint 프레젠테이션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코로나 직후 Grdp와 CPI</dc:title>
  <dc:creator>KDP-43</dc:creator>
  <cp:lastModifiedBy>KDP-43</cp:lastModifiedBy>
  <cp:revision>38</cp:revision>
  <dcterms:modified xsi:type="dcterms:W3CDTF">2024-08-08T04:29:51Z</dcterms:modified>
</cp:coreProperties>
</file>