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7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8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5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0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4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5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4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28CD-7E57-4C4E-8A30-E18AC083259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39BB-8D4D-4E19-A4F2-70A0F504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9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347232"/>
            <a:ext cx="8440328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2" y="289652"/>
            <a:ext cx="599206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7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8" y="934390"/>
            <a:ext cx="9526329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24" y="265780"/>
            <a:ext cx="7830643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" y="999928"/>
            <a:ext cx="10058400" cy="47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2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77" y="262957"/>
            <a:ext cx="8905975" cy="65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5" y="910690"/>
            <a:ext cx="10058400" cy="47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2019-11-07T04:35:11Z</dcterms:created>
  <dcterms:modified xsi:type="dcterms:W3CDTF">2019-11-07T04:37:17Z</dcterms:modified>
</cp:coreProperties>
</file>