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9E01-6013-4ACF-A64F-A6711F1BC74C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F5D1-D76A-48F4-883B-BAE162D49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3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9E01-6013-4ACF-A64F-A6711F1BC74C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F5D1-D76A-48F4-883B-BAE162D49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04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9E01-6013-4ACF-A64F-A6711F1BC74C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F5D1-D76A-48F4-883B-BAE162D49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94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9E01-6013-4ACF-A64F-A6711F1BC74C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F5D1-D76A-48F4-883B-BAE162D49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1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9E01-6013-4ACF-A64F-A6711F1BC74C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F5D1-D76A-48F4-883B-BAE162D49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59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9E01-6013-4ACF-A64F-A6711F1BC74C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F5D1-D76A-48F4-883B-BAE162D49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03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9E01-6013-4ACF-A64F-A6711F1BC74C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F5D1-D76A-48F4-883B-BAE162D49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0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9E01-6013-4ACF-A64F-A6711F1BC74C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F5D1-D76A-48F4-883B-BAE162D49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23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9E01-6013-4ACF-A64F-A6711F1BC74C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F5D1-D76A-48F4-883B-BAE162D49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25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9E01-6013-4ACF-A64F-A6711F1BC74C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F5D1-D76A-48F4-883B-BAE162D49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50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9E01-6013-4ACF-A64F-A6711F1BC74C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F5D1-D76A-48F4-883B-BAE162D49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16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B9E01-6013-4ACF-A64F-A6711F1BC74C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F5D1-D76A-48F4-883B-BAE162D49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91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19" y="670322"/>
            <a:ext cx="5181600" cy="4708986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06297" y="840259"/>
            <a:ext cx="5181600" cy="4975655"/>
          </a:xfrm>
        </p:spPr>
        <p:txBody>
          <a:bodyPr>
            <a:normAutofit/>
          </a:bodyPr>
          <a:lstStyle/>
          <a:p>
            <a:r>
              <a:rPr lang="ko-KR" altLang="en-US" sz="1000" dirty="0" smtClean="0"/>
              <a:t>주소복사</a:t>
            </a:r>
            <a:endParaRPr lang="en-US" altLang="ko-KR" sz="1000" dirty="0" smtClean="0"/>
          </a:p>
          <a:p>
            <a:r>
              <a:rPr lang="en-US" altLang="ko-KR" sz="1000" dirty="0" smtClean="0"/>
              <a:t>Code index. md // </a:t>
            </a:r>
            <a:r>
              <a:rPr lang="ko-KR" altLang="en-US" sz="1000" dirty="0" err="1" smtClean="0"/>
              <a:t>비주얼</a:t>
            </a:r>
            <a:r>
              <a:rPr lang="ko-KR" altLang="en-US" sz="1000" dirty="0" smtClean="0"/>
              <a:t> 스튜디오 실행</a:t>
            </a:r>
            <a:endParaRPr lang="en-US" altLang="ko-KR" sz="1000" dirty="0" smtClean="0"/>
          </a:p>
          <a:p>
            <a:r>
              <a:rPr lang="en-US" altLang="ko-KR" sz="1000" dirty="0" err="1" smtClean="0"/>
              <a:t>Md</a:t>
            </a:r>
            <a:r>
              <a:rPr lang="ko-KR" altLang="en-US" sz="1000" dirty="0" smtClean="0"/>
              <a:t>에서 </a:t>
            </a:r>
            <a:r>
              <a:rPr lang="ko-KR" altLang="en-US" sz="1000" dirty="0" err="1" smtClean="0"/>
              <a:t>줄바꾸기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= </a:t>
            </a:r>
            <a:r>
              <a:rPr lang="ko-KR" altLang="en-US" sz="1000" dirty="0" smtClean="0"/>
              <a:t>띄어쓰기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번 </a:t>
            </a:r>
            <a:r>
              <a:rPr lang="en-US" altLang="ko-KR" sz="1000" dirty="0" smtClean="0"/>
              <a:t>//add = </a:t>
            </a:r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957" y="1621438"/>
            <a:ext cx="4886325" cy="375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2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075" y="296562"/>
            <a:ext cx="4600575" cy="838200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74" y="381874"/>
            <a:ext cx="4780005" cy="5319898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075" y="1222548"/>
            <a:ext cx="5230898" cy="3638550"/>
          </a:xfrm>
          <a:prstGeom prst="rect">
            <a:avLst/>
          </a:prstGeom>
        </p:spPr>
      </p:pic>
      <p:sp>
        <p:nvSpPr>
          <p:cNvPr id="8" name="내용 개체 틀 3"/>
          <p:cNvSpPr txBox="1">
            <a:spLocks/>
          </p:cNvSpPr>
          <p:nvPr/>
        </p:nvSpPr>
        <p:spPr>
          <a:xfrm>
            <a:off x="5418373" y="4948884"/>
            <a:ext cx="5181600" cy="4975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err="1" smtClean="0"/>
              <a:t>Git</a:t>
            </a:r>
            <a:r>
              <a:rPr lang="en-US" altLang="ko-KR" sz="1000" dirty="0" smtClean="0"/>
              <a:t> add index.md </a:t>
            </a:r>
            <a:r>
              <a:rPr lang="ko-KR" altLang="en-US" sz="1000" dirty="0" err="1" smtClean="0"/>
              <a:t>워킹토리에</a:t>
            </a:r>
            <a:r>
              <a:rPr lang="ko-KR" altLang="en-US" sz="1000" dirty="0" smtClean="0"/>
              <a:t> 있는 것을 </a:t>
            </a:r>
            <a:r>
              <a:rPr lang="ko-KR" altLang="en-US" sz="1000" dirty="0" err="1" smtClean="0"/>
              <a:t>스테이링으로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옮김</a:t>
            </a:r>
            <a:endParaRPr lang="en-US" altLang="ko-KR" sz="1000" dirty="0" smtClean="0"/>
          </a:p>
          <a:p>
            <a:r>
              <a:rPr lang="en-US" altLang="ko-KR" sz="1000" dirty="0" smtClean="0"/>
              <a:t>Localhost:8000 </a:t>
            </a:r>
            <a:r>
              <a:rPr lang="ko-KR" altLang="en-US" sz="1000" dirty="0" smtClean="0"/>
              <a:t>서버열기 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7627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59" y="535364"/>
            <a:ext cx="5181600" cy="3088308"/>
          </a:xfr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46" y="535364"/>
            <a:ext cx="5181600" cy="2900569"/>
          </a:xfrm>
        </p:spPr>
      </p:pic>
    </p:spTree>
    <p:extLst>
      <p:ext uri="{BB962C8B-B14F-4D97-AF65-F5344CB8AC3E}">
        <p14:creationId xmlns:p14="http://schemas.microsoft.com/office/powerpoint/2010/main" val="26468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5181600" cy="3177087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42212"/>
            <a:ext cx="5181600" cy="2009191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470" y="365125"/>
            <a:ext cx="5306220" cy="408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0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30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2019-09-05T04:43:58Z</dcterms:created>
  <dcterms:modified xsi:type="dcterms:W3CDTF">2019-09-05T04:52:19Z</dcterms:modified>
</cp:coreProperties>
</file>