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6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9E8-261E-4C54-92FF-9F2CFE1C1CF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A994-B3A6-4E28-9A47-35B0150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1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1159869"/>
            <a:ext cx="5181600" cy="124631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2847183"/>
            <a:ext cx="5181600" cy="120108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4489265"/>
            <a:ext cx="5461000" cy="17282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96" y="1178453"/>
            <a:ext cx="6477904" cy="2095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06" y="3548612"/>
            <a:ext cx="5869760" cy="19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457715"/>
            <a:ext cx="5181600" cy="2311957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457714"/>
            <a:ext cx="4132303" cy="6135607"/>
          </a:xfrm>
        </p:spPr>
      </p:pic>
    </p:spTree>
    <p:extLst>
      <p:ext uri="{BB962C8B-B14F-4D97-AF65-F5344CB8AC3E}">
        <p14:creationId xmlns:p14="http://schemas.microsoft.com/office/powerpoint/2010/main" val="180842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0" y="538692"/>
            <a:ext cx="4241060" cy="592575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47" y="1100667"/>
            <a:ext cx="6543853" cy="5053957"/>
          </a:xfrm>
        </p:spPr>
      </p:pic>
    </p:spTree>
    <p:extLst>
      <p:ext uri="{BB962C8B-B14F-4D97-AF65-F5344CB8AC3E}">
        <p14:creationId xmlns:p14="http://schemas.microsoft.com/office/powerpoint/2010/main" val="364875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5" y="1490133"/>
            <a:ext cx="5742853" cy="4454532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89" y="825084"/>
            <a:ext cx="4638443" cy="5301079"/>
          </a:xfrm>
        </p:spPr>
      </p:pic>
    </p:spTree>
    <p:extLst>
      <p:ext uri="{BB962C8B-B14F-4D97-AF65-F5344CB8AC3E}">
        <p14:creationId xmlns:p14="http://schemas.microsoft.com/office/powerpoint/2010/main" val="408907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6" y="846668"/>
            <a:ext cx="5416219" cy="5099614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17" y="846668"/>
            <a:ext cx="4743563" cy="5330295"/>
          </a:xfrm>
        </p:spPr>
      </p:pic>
    </p:spTree>
    <p:extLst>
      <p:ext uri="{BB962C8B-B14F-4D97-AF65-F5344CB8AC3E}">
        <p14:creationId xmlns:p14="http://schemas.microsoft.com/office/powerpoint/2010/main" val="12241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" y="999067"/>
            <a:ext cx="6575887" cy="4942387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45" y="763816"/>
            <a:ext cx="2930487" cy="5412887"/>
          </a:xfrm>
        </p:spPr>
      </p:pic>
    </p:spTree>
    <p:extLst>
      <p:ext uri="{BB962C8B-B14F-4D97-AF65-F5344CB8AC3E}">
        <p14:creationId xmlns:p14="http://schemas.microsoft.com/office/powerpoint/2010/main" val="26272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6"/>
            <a:ext cx="6627313" cy="3572102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2019-09-27T04:52:01Z</dcterms:created>
  <dcterms:modified xsi:type="dcterms:W3CDTF">2019-09-27T04:54:11Z</dcterms:modified>
</cp:coreProperties>
</file>