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5945-48B6-4A14-9005-71F866069AF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BE0E-D66A-4945-8E0A-C691F9AE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33" y="1825625"/>
            <a:ext cx="3858733" cy="435133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020145" cy="4351338"/>
          </a:xfrm>
        </p:spPr>
      </p:pic>
    </p:spTree>
    <p:extLst>
      <p:ext uri="{BB962C8B-B14F-4D97-AF65-F5344CB8AC3E}">
        <p14:creationId xmlns:p14="http://schemas.microsoft.com/office/powerpoint/2010/main" val="461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4369"/>
            <a:ext cx="5181600" cy="273385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7852"/>
            <a:ext cx="5181600" cy="2706884"/>
          </a:xfrm>
        </p:spPr>
      </p:pic>
    </p:spTree>
    <p:extLst>
      <p:ext uri="{BB962C8B-B14F-4D97-AF65-F5344CB8AC3E}">
        <p14:creationId xmlns:p14="http://schemas.microsoft.com/office/powerpoint/2010/main" val="376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4515"/>
            <a:ext cx="5181600" cy="273355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29" y="1825625"/>
            <a:ext cx="3245742" cy="4351338"/>
          </a:xfrm>
        </p:spPr>
      </p:pic>
    </p:spTree>
    <p:extLst>
      <p:ext uri="{BB962C8B-B14F-4D97-AF65-F5344CB8AC3E}">
        <p14:creationId xmlns:p14="http://schemas.microsoft.com/office/powerpoint/2010/main" val="23135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9" y="3167740"/>
            <a:ext cx="3734321" cy="166710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3917"/>
            <a:ext cx="5181600" cy="3694754"/>
          </a:xfrm>
        </p:spPr>
      </p:pic>
    </p:spTree>
    <p:extLst>
      <p:ext uri="{BB962C8B-B14F-4D97-AF65-F5344CB8AC3E}">
        <p14:creationId xmlns:p14="http://schemas.microsoft.com/office/powerpoint/2010/main" val="295889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995"/>
            <a:ext cx="5181600" cy="374059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76056"/>
            <a:ext cx="5181600" cy="4250475"/>
          </a:xfrm>
        </p:spPr>
      </p:pic>
    </p:spTree>
    <p:extLst>
      <p:ext uri="{BB962C8B-B14F-4D97-AF65-F5344CB8AC3E}">
        <p14:creationId xmlns:p14="http://schemas.microsoft.com/office/powerpoint/2010/main" val="30641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1419"/>
            <a:ext cx="5181600" cy="307975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3024"/>
            <a:ext cx="5181600" cy="4036540"/>
          </a:xfrm>
        </p:spPr>
      </p:pic>
    </p:spTree>
    <p:extLst>
      <p:ext uri="{BB962C8B-B14F-4D97-AF65-F5344CB8AC3E}">
        <p14:creationId xmlns:p14="http://schemas.microsoft.com/office/powerpoint/2010/main" val="95982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30" y="1825625"/>
            <a:ext cx="4589939" cy="435133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29" y="2067449"/>
            <a:ext cx="3343742" cy="3867690"/>
          </a:xfrm>
        </p:spPr>
      </p:pic>
    </p:spTree>
    <p:extLst>
      <p:ext uri="{BB962C8B-B14F-4D97-AF65-F5344CB8AC3E}">
        <p14:creationId xmlns:p14="http://schemas.microsoft.com/office/powerpoint/2010/main" val="37878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2019-08-28T07:49:08Z</dcterms:created>
  <dcterms:modified xsi:type="dcterms:W3CDTF">2019-08-28T07:49:22Z</dcterms:modified>
</cp:coreProperties>
</file>