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0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6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AEEB-DAEC-4992-9CDF-4E926574F7D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F0CE-7084-4E80-9396-BA6F3810E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201640224 </a:t>
            </a:r>
            <a:r>
              <a:rPr lang="ko-KR" altLang="en-US" sz="2000" dirty="0" smtClean="0"/>
              <a:t>육지원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주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3593"/>
            <a:ext cx="4267200" cy="314325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65" y="1803593"/>
            <a:ext cx="4248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5865" y="3795950"/>
            <a:ext cx="9129584" cy="1150846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        </a:t>
            </a:r>
            <a:r>
              <a:rPr lang="en-US" altLang="ko-KR" sz="4000" dirty="0" smtClean="0"/>
              <a:t>If</a:t>
            </a:r>
            <a:r>
              <a:rPr lang="en-US" altLang="ko-KR" sz="1400" dirty="0" smtClean="0"/>
              <a:t>        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f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실행  </a:t>
            </a:r>
            <a:r>
              <a:rPr lang="en-US" altLang="ko-KR" sz="1400" dirty="0" smtClean="0"/>
              <a:t>if(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1 &amp;&amp; 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2)</a:t>
            </a:r>
            <a:endParaRPr lang="ko-KR" altLang="en-US" sz="1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2658"/>
            <a:ext cx="4257675" cy="221932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86" y="502658"/>
            <a:ext cx="3543300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86" y="2154066"/>
            <a:ext cx="4267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sz="2800" dirty="0" smtClean="0"/>
              <a:t>For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760"/>
            <a:ext cx="3219450" cy="24098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8213"/>
            <a:ext cx="3219450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9" y="1354760"/>
            <a:ext cx="3486665" cy="2409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9" y="3898212"/>
            <a:ext cx="3429000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21527" cy="176920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42" y="1690688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201640224 육지원 3주</vt:lpstr>
      <vt:lpstr>        If        if (조건) 실행  if(조건1 &amp;&amp; 조건2)</vt:lpstr>
      <vt:lpstr>For   </vt:lpstr>
      <vt:lpstr>while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201640224 육지원 3주</dc:title>
  <dc:creator>Windows 사용자</dc:creator>
  <cp:lastModifiedBy>Windows 사용자</cp:lastModifiedBy>
  <cp:revision>1</cp:revision>
  <dcterms:created xsi:type="dcterms:W3CDTF">2019-09-16T04:08:29Z</dcterms:created>
  <dcterms:modified xsi:type="dcterms:W3CDTF">2019-09-16T04:14:17Z</dcterms:modified>
</cp:coreProperties>
</file>