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E2FD-0447-4E21-B3A4-3EA277EB07B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2D9C-52EE-45A7-A76F-B6A4CEF70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92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E2FD-0447-4E21-B3A4-3EA277EB07B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2D9C-52EE-45A7-A76F-B6A4CEF70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4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E2FD-0447-4E21-B3A4-3EA277EB07B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2D9C-52EE-45A7-A76F-B6A4CEF70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40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E2FD-0447-4E21-B3A4-3EA277EB07B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2D9C-52EE-45A7-A76F-B6A4CEF70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19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E2FD-0447-4E21-B3A4-3EA277EB07B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2D9C-52EE-45A7-A76F-B6A4CEF70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18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E2FD-0447-4E21-B3A4-3EA277EB07B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2D9C-52EE-45A7-A76F-B6A4CEF70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87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E2FD-0447-4E21-B3A4-3EA277EB07B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2D9C-52EE-45A7-A76F-B6A4CEF70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29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E2FD-0447-4E21-B3A4-3EA277EB07B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2D9C-52EE-45A7-A76F-B6A4CEF70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93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E2FD-0447-4E21-B3A4-3EA277EB07B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2D9C-52EE-45A7-A76F-B6A4CEF70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80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E2FD-0447-4E21-B3A4-3EA277EB07B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2D9C-52EE-45A7-A76F-B6A4CEF70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32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E2FD-0447-4E21-B3A4-3EA277EB07B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2D9C-52EE-45A7-A76F-B6A4CEF70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68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AE2FD-0447-4E21-B3A4-3EA277EB07B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72D9C-52EE-45A7-A76F-B6A4CEF70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97" y="691725"/>
            <a:ext cx="5181600" cy="869128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97" y="1762644"/>
            <a:ext cx="5181600" cy="3327226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189" y="1762644"/>
            <a:ext cx="5903691" cy="267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4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60" y="1825625"/>
            <a:ext cx="5181600" cy="2604739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102" y="1825625"/>
            <a:ext cx="2372056" cy="3953427"/>
          </a:xfrm>
        </p:spPr>
      </p:pic>
    </p:spTree>
    <p:extLst>
      <p:ext uri="{BB962C8B-B14F-4D97-AF65-F5344CB8AC3E}">
        <p14:creationId xmlns:p14="http://schemas.microsoft.com/office/powerpoint/2010/main" val="248485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97" y="1825625"/>
            <a:ext cx="5181600" cy="2383614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503" y="1825625"/>
            <a:ext cx="4248743" cy="485843"/>
          </a:xfrm>
        </p:spPr>
      </p:pic>
    </p:spTree>
    <p:extLst>
      <p:ext uri="{BB962C8B-B14F-4D97-AF65-F5344CB8AC3E}">
        <p14:creationId xmlns:p14="http://schemas.microsoft.com/office/powerpoint/2010/main" val="208675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3" y="499333"/>
            <a:ext cx="5181600" cy="3954958"/>
          </a:xfr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501" y="705279"/>
            <a:ext cx="3359894" cy="4351338"/>
          </a:xfrm>
        </p:spPr>
      </p:pic>
    </p:spTree>
    <p:extLst>
      <p:ext uri="{BB962C8B-B14F-4D97-AF65-F5344CB8AC3E}">
        <p14:creationId xmlns:p14="http://schemas.microsoft.com/office/powerpoint/2010/main" val="1168836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</cp:revision>
  <dcterms:created xsi:type="dcterms:W3CDTF">2019-10-28T04:14:45Z</dcterms:created>
  <dcterms:modified xsi:type="dcterms:W3CDTF">2019-10-28T04:17:19Z</dcterms:modified>
</cp:coreProperties>
</file>