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7" r:id="rId9"/>
    <p:sldId id="268" r:id="rId10"/>
    <p:sldId id="262" r:id="rId11"/>
    <p:sldId id="263" r:id="rId12"/>
    <p:sldId id="264" r:id="rId13"/>
    <p:sldId id="265" r:id="rId14"/>
    <p:sldId id="266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FFD3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40ED52-BA70-439F-A165-5A7BD12EA6A0}" v="168" dt="2022-08-24T21:52:38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>
        <p:scale>
          <a:sx n="47" d="100"/>
          <a:sy n="47" d="100"/>
        </p:scale>
        <p:origin x="72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권 지우" userId="ea47ab8c19713a8f" providerId="LiveId" clId="{ED40ED52-BA70-439F-A165-5A7BD12EA6A0}"/>
    <pc:docChg chg="custSel modSld">
      <pc:chgData name="권 지우" userId="ea47ab8c19713a8f" providerId="LiveId" clId="{ED40ED52-BA70-439F-A165-5A7BD12EA6A0}" dt="2022-08-24T21:52:38.009" v="288"/>
      <pc:docMkLst>
        <pc:docMk/>
      </pc:docMkLst>
      <pc:sldChg chg="modSp">
        <pc:chgData name="권 지우" userId="ea47ab8c19713a8f" providerId="LiveId" clId="{ED40ED52-BA70-439F-A165-5A7BD12EA6A0}" dt="2022-08-24T21:48:57.772" v="271" actId="20577"/>
        <pc:sldMkLst>
          <pc:docMk/>
          <pc:sldMk cId="2791230141" sldId="257"/>
        </pc:sldMkLst>
        <pc:spChg chg="mod">
          <ac:chgData name="권 지우" userId="ea47ab8c19713a8f" providerId="LiveId" clId="{ED40ED52-BA70-439F-A165-5A7BD12EA6A0}" dt="2022-08-24T21:22:06.174" v="141" actId="20577"/>
          <ac:spMkLst>
            <pc:docMk/>
            <pc:sldMk cId="2791230141" sldId="257"/>
            <ac:spMk id="2" creationId="{A6A5D0A1-30AB-9AF7-FCAC-2178C3BF78A5}"/>
          </ac:spMkLst>
        </pc:spChg>
        <pc:spChg chg="mod">
          <ac:chgData name="권 지우" userId="ea47ab8c19713a8f" providerId="LiveId" clId="{ED40ED52-BA70-439F-A165-5A7BD12EA6A0}" dt="2022-08-24T21:48:57.772" v="271" actId="20577"/>
          <ac:spMkLst>
            <pc:docMk/>
            <pc:sldMk cId="2791230141" sldId="257"/>
            <ac:spMk id="4" creationId="{80D0361D-27F1-49AA-0233-48C895DDD0A3}"/>
          </ac:spMkLst>
        </pc:spChg>
      </pc:sldChg>
      <pc:sldChg chg="modSp">
        <pc:chgData name="권 지우" userId="ea47ab8c19713a8f" providerId="LiveId" clId="{ED40ED52-BA70-439F-A165-5A7BD12EA6A0}" dt="2022-08-24T21:52:38.009" v="288"/>
        <pc:sldMkLst>
          <pc:docMk/>
          <pc:sldMk cId="1114543967" sldId="260"/>
        </pc:sldMkLst>
        <pc:spChg chg="mod">
          <ac:chgData name="권 지우" userId="ea47ab8c19713a8f" providerId="LiveId" clId="{ED40ED52-BA70-439F-A165-5A7BD12EA6A0}" dt="2022-08-24T21:52:38.009" v="288"/>
          <ac:spMkLst>
            <pc:docMk/>
            <pc:sldMk cId="1114543967" sldId="260"/>
            <ac:spMk id="5" creationId="{75AB3666-6387-A120-77D3-D3769FB29679}"/>
          </ac:spMkLst>
        </pc:spChg>
      </pc:sldChg>
      <pc:sldChg chg="addSp modSp mod modAnim">
        <pc:chgData name="권 지우" userId="ea47ab8c19713a8f" providerId="LiveId" clId="{ED40ED52-BA70-439F-A165-5A7BD12EA6A0}" dt="2022-08-24T21:08:22.319" v="136"/>
        <pc:sldMkLst>
          <pc:docMk/>
          <pc:sldMk cId="1223299144" sldId="266"/>
        </pc:sldMkLst>
        <pc:spChg chg="add mod">
          <ac:chgData name="권 지우" userId="ea47ab8c19713a8f" providerId="LiveId" clId="{ED40ED52-BA70-439F-A165-5A7BD12EA6A0}" dt="2022-08-24T21:07:39.360" v="132" actId="13926"/>
          <ac:spMkLst>
            <pc:docMk/>
            <pc:sldMk cId="1223299144" sldId="266"/>
            <ac:spMk id="38" creationId="{9EBBC030-2F35-49A5-47B3-F076FBC8951A}"/>
          </ac:spMkLst>
        </pc:spChg>
      </pc:sldChg>
      <pc:sldChg chg="addSp modSp mod">
        <pc:chgData name="권 지우" userId="ea47ab8c19713a8f" providerId="LiveId" clId="{ED40ED52-BA70-439F-A165-5A7BD12EA6A0}" dt="2022-08-24T21:03:46.665" v="5" actId="1076"/>
        <pc:sldMkLst>
          <pc:docMk/>
          <pc:sldMk cId="2630198912" sldId="270"/>
        </pc:sldMkLst>
        <pc:picChg chg="add mod">
          <ac:chgData name="권 지우" userId="ea47ab8c19713a8f" providerId="LiveId" clId="{ED40ED52-BA70-439F-A165-5A7BD12EA6A0}" dt="2022-08-24T21:03:13.430" v="2" actId="14100"/>
          <ac:picMkLst>
            <pc:docMk/>
            <pc:sldMk cId="2630198912" sldId="270"/>
            <ac:picMk id="3" creationId="{D641F6CC-2F36-00BD-F695-2E15FA2E78FF}"/>
          </ac:picMkLst>
        </pc:picChg>
        <pc:picChg chg="add mod">
          <ac:chgData name="권 지우" userId="ea47ab8c19713a8f" providerId="LiveId" clId="{ED40ED52-BA70-439F-A165-5A7BD12EA6A0}" dt="2022-08-24T21:03:46.665" v="5" actId="1076"/>
          <ac:picMkLst>
            <pc:docMk/>
            <pc:sldMk cId="2630198912" sldId="270"/>
            <ac:picMk id="5" creationId="{E4EC9A76-2504-3A2D-12DF-F7FBE469305C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6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  <inkml:trace contextRef="#ctx0" brushRef="#br0" timeOffset="1">1 1 24575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6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  <inkml:trace contextRef="#ctx0" brushRef="#br0" timeOffset="1">1 1 24575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6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  <inkml:trace contextRef="#ctx0" brushRef="#br0" timeOffset="1">1 1 24575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6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  <inkml:trace contextRef="#ctx0" brushRef="#br0" timeOffset="1">1 1 24575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6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  <inkml:trace contextRef="#ctx0" brushRef="#br0" timeOffset="1">1 1 24575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6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  <inkml:trace contextRef="#ctx0" brushRef="#br0" timeOffset="1">1 1 24575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6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  <inkml:trace contextRef="#ctx0" brushRef="#br0" timeOffset="1">1 1 24575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6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  <inkml:trace contextRef="#ctx0" brushRef="#br0" timeOffset="1">1 1 24575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  <inkml:trace contextRef="#ctx0" brushRef="#br0" timeOffset="1">1 1 24575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6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  <inkml:trace contextRef="#ctx0" brushRef="#br0" timeOffset="1">1 1 24575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6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  <inkml:trace contextRef="#ctx0" brushRef="#br0" timeOffset="1">1 1 24575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6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6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  <inkml:trace contextRef="#ctx0" brushRef="#br0" timeOffset="1">1 1 24575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20:52:43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20:52:43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20:52:43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20:52:43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  <inkml:trace contextRef="#ctx0" brushRef="#br0" timeOffset="1">1 1 24575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6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  <inkml:trace contextRef="#ctx0" brushRef="#br0" timeOffset="1">1 1 24575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20:55:56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20:55:56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20:55:56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20:55:56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  <inkml:trace contextRef="#ctx0" brushRef="#br0" timeOffset="1">1 1 24575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20:55:56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20:55:56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20:55:56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20:55:56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  <inkml:trace contextRef="#ctx0" brushRef="#br0" timeOffset="1">1 1 24575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6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  <inkml:trace contextRef="#ctx0" brushRef="#br0" timeOffset="1">1 1 24575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6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  <inkml:trace contextRef="#ctx0" brushRef="#br0" timeOffset="1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8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  <inkml:trace contextRef="#ctx0" brushRef="#br0" timeOffset="1">1 1 24575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8:42:06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2B0A8-E941-EEFC-6D61-2C58514DE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00EBFD-C92A-53A1-D04C-23CA08EB1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4AD554-BCCB-66BC-4802-5045AAF2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F53A-0A16-4776-8576-9C4B9C9CD4D7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B071D-6A9B-A4AF-DD55-BC0EBA78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45B964-37D3-AA0D-9D23-0141BC32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A0DE-CA52-4B3F-87FC-BC8AF7567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93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0F773-B322-25D3-8F45-5B1763233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6F786F-AAB9-7348-2D7D-4BD4DDDF8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8AD2A-09FD-650B-80BE-A60F4B56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F53A-0A16-4776-8576-9C4B9C9CD4D7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58BB8-0509-073B-0E5C-8144C2FC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9E3503-8FC5-10FD-1B9A-511F8926C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A0DE-CA52-4B3F-87FC-BC8AF7567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5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47752F-AEFD-DD16-049A-B951BA5F5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FF2CCF-C2E5-7E4A-6DCB-FEFBB4154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7D196-654E-8641-5C3C-89CF1DB4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F53A-0A16-4776-8576-9C4B9C9CD4D7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201386-CBAC-4C0E-B56E-E066212A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E51E1F-A677-FCC7-EF75-0E24CB27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A0DE-CA52-4B3F-87FC-BC8AF7567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39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EF2B0-909A-3274-9A2D-E929738A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1A5FE-BE75-8454-C821-0824A01D6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5C7956-9F80-EEED-4BED-9C83C6B7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F53A-0A16-4776-8576-9C4B9C9CD4D7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460ED-70B8-B977-8E6C-FCE198CF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F5DD9E-BE29-5C75-DD53-B7EDE76A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A0DE-CA52-4B3F-87FC-BC8AF7567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74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EB5A0-14E5-BB95-03A9-ECE04C35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04C430-7F5F-787A-CC55-20EE5A4F7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9D3D4-2C47-DBA0-6D4E-03305582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F53A-0A16-4776-8576-9C4B9C9CD4D7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DF2CF-FE74-9328-DFBF-71BEE74B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28D08-2399-A264-4151-748EAC6E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A0DE-CA52-4B3F-87FC-BC8AF7567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57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C2991-04E0-8F22-2524-7032D01A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5C82A9-1853-22B4-6E7C-BD7406A9B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0C94D0-12EF-C7CB-86A9-997EB202C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0A910B-79FE-63D5-CB90-96EE40CA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F53A-0A16-4776-8576-9C4B9C9CD4D7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1089F6-A7B2-B735-DE23-A41C4608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38B3DF-2445-5C0F-1A55-08D3DC29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A0DE-CA52-4B3F-87FC-BC8AF7567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55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A942B-02AD-D00C-CDC2-147C79AAD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117E94-960A-B387-B0DE-E7FE5FED3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8F367B-2371-C9CA-2D6F-E809D1A55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A14525-7C95-758C-D76D-CEEFB2E1A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380D8A-447D-F405-D847-35C69CE7F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469B10-3A79-689B-5B2E-EF87C75BC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F53A-0A16-4776-8576-9C4B9C9CD4D7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35FCA3-A196-80A4-66E7-772FAE796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F098EE-B4B7-C003-6BFD-115CF98F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A0DE-CA52-4B3F-87FC-BC8AF7567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32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0254B-7984-98FC-9F8B-F76BDBC6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8C29C0-E7B1-158B-9488-08751253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F53A-0A16-4776-8576-9C4B9C9CD4D7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52233C-7A00-2438-AE25-DEE49DE2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C584EB-425C-63BF-4660-5D796F59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A0DE-CA52-4B3F-87FC-BC8AF7567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90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A5FCFA-07A0-2FE0-2AC7-D1AB68F5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F53A-0A16-4776-8576-9C4B9C9CD4D7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26AA3D-91A6-722D-3E03-FCDE7BE87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50AA64-8928-FB73-DCD7-096DA88F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A0DE-CA52-4B3F-87FC-BC8AF7567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50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D5E24-046E-FC3D-9E53-738DFA8D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A30E9-A922-07BC-9213-0D4BFC660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114E35-D61B-4D2C-6A21-1F27AB1E5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85166B-B98F-7E6B-6D70-C9B25736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F53A-0A16-4776-8576-9C4B9C9CD4D7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507104-90B7-146A-3C0B-C3A14E35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7D7550-233A-F331-6AE9-C1A9207B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A0DE-CA52-4B3F-87FC-BC8AF7567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59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0201C-A915-8CEA-E82E-CC811F237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B8C6B9-07CA-9EA3-392B-E1474CD4E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B0ADCD-F9C9-9492-9CFB-E1C125DEE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D6EF93-B237-038D-EB49-9991D2F1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F53A-0A16-4776-8576-9C4B9C9CD4D7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F37E23-B36D-280B-AD1E-F9789568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D35194-2441-67C4-558B-A1B31C7C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A0DE-CA52-4B3F-87FC-BC8AF7567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2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3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EB6AEB-290F-A89F-37D0-D3A85DE3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2559D9-F83C-696F-7EB4-91173DEF7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186A4-5889-F6D9-4236-BB79BF1F0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0F53A-0A16-4776-8576-9C4B9C9CD4D7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7BD3F-9775-AE66-C737-2319C1730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345BA-4F80-3E61-8A24-42C1BC813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0A0DE-CA52-4B3F-87FC-BC8AF7567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3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0.xml"/><Relationship Id="rId5" Type="http://schemas.openxmlformats.org/officeDocument/2006/relationships/customXml" Target="../ink/ink39.xml"/><Relationship Id="rId4" Type="http://schemas.openxmlformats.org/officeDocument/2006/relationships/customXml" Target="../ink/ink3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4.xml"/><Relationship Id="rId5" Type="http://schemas.openxmlformats.org/officeDocument/2006/relationships/customXml" Target="../ink/ink43.xml"/><Relationship Id="rId4" Type="http://schemas.openxmlformats.org/officeDocument/2006/relationships/customXml" Target="../ink/ink4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8.xml"/><Relationship Id="rId5" Type="http://schemas.openxmlformats.org/officeDocument/2006/relationships/customXml" Target="../ink/ink47.xml"/><Relationship Id="rId4" Type="http://schemas.openxmlformats.org/officeDocument/2006/relationships/customXml" Target="../ink/ink4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3.xml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2.xml"/><Relationship Id="rId11" Type="http://schemas.openxmlformats.org/officeDocument/2006/relationships/customXml" Target="../ink/ink56.xml"/><Relationship Id="rId5" Type="http://schemas.openxmlformats.org/officeDocument/2006/relationships/customXml" Target="../ink/ink51.xml"/><Relationship Id="rId10" Type="http://schemas.openxmlformats.org/officeDocument/2006/relationships/customXml" Target="../ink/ink55.xml"/><Relationship Id="rId4" Type="http://schemas.openxmlformats.org/officeDocument/2006/relationships/customXml" Target="../ink/ink50.xml"/><Relationship Id="rId9" Type="http://schemas.openxmlformats.org/officeDocument/2006/relationships/customXml" Target="../ink/ink5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1.xml"/><Relationship Id="rId13" Type="http://schemas.openxmlformats.org/officeDocument/2006/relationships/customXml" Target="../ink/ink66.xml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customXml" Target="../ink/ink65.xml"/><Relationship Id="rId2" Type="http://schemas.openxmlformats.org/officeDocument/2006/relationships/customXml" Target="../ink/ink5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0.xml"/><Relationship Id="rId11" Type="http://schemas.openxmlformats.org/officeDocument/2006/relationships/customXml" Target="../ink/ink64.xml"/><Relationship Id="rId5" Type="http://schemas.openxmlformats.org/officeDocument/2006/relationships/customXml" Target="../ink/ink59.xml"/><Relationship Id="rId15" Type="http://schemas.openxmlformats.org/officeDocument/2006/relationships/customXml" Target="../ink/ink68.xml"/><Relationship Id="rId10" Type="http://schemas.openxmlformats.org/officeDocument/2006/relationships/customXml" Target="../ink/ink63.xml"/><Relationship Id="rId4" Type="http://schemas.openxmlformats.org/officeDocument/2006/relationships/customXml" Target="../ink/ink58.xml"/><Relationship Id="rId9" Type="http://schemas.openxmlformats.org/officeDocument/2006/relationships/customXml" Target="../ink/ink62.xml"/><Relationship Id="rId14" Type="http://schemas.openxmlformats.org/officeDocument/2006/relationships/customXml" Target="../ink/ink6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customXml" Target="../ink/ink6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2.xml"/><Relationship Id="rId5" Type="http://schemas.openxmlformats.org/officeDocument/2006/relationships/customXml" Target="../ink/ink71.xml"/><Relationship Id="rId4" Type="http://schemas.openxmlformats.org/officeDocument/2006/relationships/customXml" Target="../ink/ink70.xml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customXml" Target="../ink/ink7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6.xml"/><Relationship Id="rId5" Type="http://schemas.openxmlformats.org/officeDocument/2006/relationships/customXml" Target="../ink/ink75.xml"/><Relationship Id="rId4" Type="http://schemas.openxmlformats.org/officeDocument/2006/relationships/customXml" Target="../ink/ink7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5" Type="http://schemas.openxmlformats.org/officeDocument/2006/relationships/customXml" Target="../ink/ink7.xml"/><Relationship Id="rId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.xml"/><Relationship Id="rId5" Type="http://schemas.openxmlformats.org/officeDocument/2006/relationships/customXml" Target="../ink/ink11.xml"/><Relationship Id="rId4" Type="http://schemas.openxmlformats.org/officeDocument/2006/relationships/customXml" Target="../ink/ink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6.xml"/><Relationship Id="rId5" Type="http://schemas.openxmlformats.org/officeDocument/2006/relationships/customXml" Target="../ink/ink15.xml"/><Relationship Id="rId4" Type="http://schemas.openxmlformats.org/officeDocument/2006/relationships/customXml" Target="../ink/ink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0.xml"/><Relationship Id="rId5" Type="http://schemas.openxmlformats.org/officeDocument/2006/relationships/customXml" Target="../ink/ink19.xml"/><Relationship Id="rId4" Type="http://schemas.openxmlformats.org/officeDocument/2006/relationships/customXml" Target="../ink/ink18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4.xml"/><Relationship Id="rId5" Type="http://schemas.openxmlformats.org/officeDocument/2006/relationships/customXml" Target="../ink/ink23.xml"/><Relationship Id="rId4" Type="http://schemas.openxmlformats.org/officeDocument/2006/relationships/customXml" Target="../ink/ink22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8.xml"/><Relationship Id="rId5" Type="http://schemas.openxmlformats.org/officeDocument/2006/relationships/customXml" Target="../ink/ink27.xml"/><Relationship Id="rId4" Type="http://schemas.openxmlformats.org/officeDocument/2006/relationships/customXml" Target="../ink/ink26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2.xml"/><Relationship Id="rId5" Type="http://schemas.openxmlformats.org/officeDocument/2006/relationships/customXml" Target="../ink/ink31.xml"/><Relationship Id="rId10" Type="http://schemas.openxmlformats.org/officeDocument/2006/relationships/image" Target="../media/image12.png"/><Relationship Id="rId4" Type="http://schemas.openxmlformats.org/officeDocument/2006/relationships/customXml" Target="../ink/ink30.xm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6.xml"/><Relationship Id="rId5" Type="http://schemas.openxmlformats.org/officeDocument/2006/relationships/customXml" Target="../ink/ink35.xml"/><Relationship Id="rId10" Type="http://schemas.openxmlformats.org/officeDocument/2006/relationships/image" Target="../media/image15.png"/><Relationship Id="rId4" Type="http://schemas.openxmlformats.org/officeDocument/2006/relationships/customXml" Target="../ink/ink34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3B400D-C83D-B4BE-D1CE-62F8DDC399D5}"/>
              </a:ext>
            </a:extLst>
          </p:cNvPr>
          <p:cNvGrpSpPr/>
          <p:nvPr/>
        </p:nvGrpSpPr>
        <p:grpSpPr>
          <a:xfrm>
            <a:off x="3950566" y="1160363"/>
            <a:ext cx="360" cy="360"/>
            <a:chOff x="3950566" y="1160363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79B51077-3369-B866-4518-F1176793ADA2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79B51077-3369-B866-4518-F1176793AD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78E2309-31D9-C793-101F-F6EB8D8B8840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78E2309-31D9-C793-101F-F6EB8D8B884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012A67E-E4D6-B42B-5785-2DEF7D7AAF8A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012A67E-E4D6-B42B-5785-2DEF7D7AAF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53AF325-6A75-7205-0925-5B18BE2712D5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953AF325-6A75-7205-0925-5B18BE2712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사각형: 둥근 한쪽 모서리 21">
            <a:extLst>
              <a:ext uri="{FF2B5EF4-FFF2-40B4-BE49-F238E27FC236}">
                <a16:creationId xmlns:a16="http://schemas.microsoft.com/office/drawing/2014/main" id="{17F8936B-5409-14B5-5555-CA9324343152}"/>
              </a:ext>
            </a:extLst>
          </p:cNvPr>
          <p:cNvSpPr/>
          <p:nvPr/>
        </p:nvSpPr>
        <p:spPr>
          <a:xfrm>
            <a:off x="301898" y="326571"/>
            <a:ext cx="11930742" cy="6531429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E08FBE-EC64-B8D8-9BA8-3D98387F85E6}"/>
              </a:ext>
            </a:extLst>
          </p:cNvPr>
          <p:cNvSpPr txBox="1"/>
          <p:nvPr/>
        </p:nvSpPr>
        <p:spPr>
          <a:xfrm>
            <a:off x="2889789" y="2391956"/>
            <a:ext cx="6673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2022 </a:t>
            </a:r>
            <a:r>
              <a:rPr lang="ko-KR" altLang="en-US" sz="3600" b="1" dirty="0"/>
              <a:t>디스커버리 학기 </a:t>
            </a:r>
            <a:endParaRPr lang="en-US" altLang="ko-KR" sz="3600" b="1" dirty="0"/>
          </a:p>
          <a:p>
            <a:pPr algn="ctr"/>
            <a:r>
              <a:rPr lang="ko-KR" altLang="en-US" sz="3600" b="1" dirty="0"/>
              <a:t>자유 프로젝트</a:t>
            </a:r>
            <a:endParaRPr lang="en-US" altLang="ko-KR" sz="3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01F364-14CA-750D-9433-6422255FC8A8}"/>
              </a:ext>
            </a:extLst>
          </p:cNvPr>
          <p:cNvSpPr txBox="1"/>
          <p:nvPr/>
        </p:nvSpPr>
        <p:spPr>
          <a:xfrm>
            <a:off x="7457440" y="4454186"/>
            <a:ext cx="403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전자</a:t>
            </a:r>
            <a:r>
              <a:rPr lang="en-US" altLang="ko-KR" dirty="0"/>
              <a:t>it</a:t>
            </a:r>
            <a:r>
              <a:rPr lang="ko-KR" altLang="en-US" dirty="0"/>
              <a:t>미디어공학과 권지우</a:t>
            </a:r>
          </a:p>
        </p:txBody>
      </p:sp>
    </p:spTree>
    <p:extLst>
      <p:ext uri="{BB962C8B-B14F-4D97-AF65-F5344CB8AC3E}">
        <p14:creationId xmlns:p14="http://schemas.microsoft.com/office/powerpoint/2010/main" val="1737854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3B400D-C83D-B4BE-D1CE-62F8DDC399D5}"/>
              </a:ext>
            </a:extLst>
          </p:cNvPr>
          <p:cNvGrpSpPr/>
          <p:nvPr/>
        </p:nvGrpSpPr>
        <p:grpSpPr>
          <a:xfrm>
            <a:off x="3950566" y="1160363"/>
            <a:ext cx="360" cy="360"/>
            <a:chOff x="3950566" y="1160363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79B51077-3369-B866-4518-F1176793ADA2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79B51077-3369-B866-4518-F1176793AD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78E2309-31D9-C793-101F-F6EB8D8B8840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78E2309-31D9-C793-101F-F6EB8D8B884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012A67E-E4D6-B42B-5785-2DEF7D7AAF8A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012A67E-E4D6-B42B-5785-2DEF7D7AAF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53AF325-6A75-7205-0925-5B18BE2712D5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953AF325-6A75-7205-0925-5B18BE2712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사각형: 둥근 한쪽 모서리 21">
            <a:extLst>
              <a:ext uri="{FF2B5EF4-FFF2-40B4-BE49-F238E27FC236}">
                <a16:creationId xmlns:a16="http://schemas.microsoft.com/office/drawing/2014/main" id="{17F8936B-5409-14B5-5555-CA9324343152}"/>
              </a:ext>
            </a:extLst>
          </p:cNvPr>
          <p:cNvSpPr/>
          <p:nvPr/>
        </p:nvSpPr>
        <p:spPr>
          <a:xfrm>
            <a:off x="312058" y="326571"/>
            <a:ext cx="11930742" cy="6531429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B1EF1-DC2D-B37C-D770-C7493C8C9DE3}"/>
              </a:ext>
            </a:extLst>
          </p:cNvPr>
          <p:cNvSpPr txBox="1"/>
          <p:nvPr/>
        </p:nvSpPr>
        <p:spPr>
          <a:xfrm>
            <a:off x="804818" y="904240"/>
            <a:ext cx="1092490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Ex)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‘</a:t>
            </a:r>
            <a:r>
              <a:rPr lang="ko-KR" altLang="en-US" dirty="0" err="1"/>
              <a:t>치즈버거</a:t>
            </a:r>
            <a:r>
              <a:rPr lang="en-US" altLang="ko-KR" dirty="0"/>
              <a:t>’ </a:t>
            </a:r>
            <a:r>
              <a:rPr lang="ko-KR" altLang="en-US" dirty="0"/>
              <a:t>와 </a:t>
            </a:r>
            <a:r>
              <a:rPr lang="en-US" altLang="ko-KR" dirty="0"/>
              <a:t>‘</a:t>
            </a:r>
            <a:r>
              <a:rPr lang="ko-KR" altLang="en-US" dirty="0"/>
              <a:t>감자튀김</a:t>
            </a:r>
            <a:r>
              <a:rPr lang="en-US" altLang="ko-KR" dirty="0"/>
              <a:t>＇</a:t>
            </a:r>
            <a:r>
              <a:rPr lang="ko-KR" altLang="en-US" dirty="0"/>
              <a:t>을 주문 </a:t>
            </a:r>
            <a:r>
              <a:rPr lang="en-US" altLang="ko-KR" dirty="0"/>
              <a:t>(order</a:t>
            </a:r>
            <a:r>
              <a:rPr lang="ko-KR" altLang="en-US" dirty="0"/>
              <a:t> 함수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-&gt; ‘</a:t>
            </a:r>
            <a:r>
              <a:rPr lang="ko-KR" altLang="en-US" dirty="0" err="1"/>
              <a:t>치즈버거</a:t>
            </a:r>
            <a:r>
              <a:rPr lang="en-US" altLang="ko-KR" dirty="0"/>
              <a:t>’ </a:t>
            </a:r>
            <a:r>
              <a:rPr lang="ko-KR" altLang="en-US" dirty="0"/>
              <a:t>는 </a:t>
            </a:r>
            <a:r>
              <a:rPr lang="en-US" altLang="ko-KR" dirty="0"/>
              <a:t>burger </a:t>
            </a:r>
            <a:r>
              <a:rPr lang="ko-KR" altLang="en-US" dirty="0"/>
              <a:t>리스트에 속해 있기 때문에 느린 메뉴로 분류 된다 </a:t>
            </a:r>
            <a:r>
              <a:rPr lang="en-US" altLang="ko-KR" dirty="0"/>
              <a:t>(menu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-&gt; </a:t>
            </a:r>
            <a:r>
              <a:rPr lang="ko-KR" altLang="en-US" dirty="0"/>
              <a:t>따라서 해당 메뉴와 주문번호는 느린 메뉴 준비중 </a:t>
            </a:r>
            <a:r>
              <a:rPr lang="en-US" altLang="ko-KR" dirty="0"/>
              <a:t>Q </a:t>
            </a:r>
            <a:r>
              <a:rPr lang="ko-KR" altLang="en-US" dirty="0"/>
              <a:t>로 들어가게 됨 </a:t>
            </a:r>
            <a:r>
              <a:rPr lang="en-US" altLang="ko-KR" dirty="0"/>
              <a:t>(</a:t>
            </a:r>
            <a:r>
              <a:rPr lang="ko-KR" altLang="en-US" dirty="0"/>
              <a:t>다시 </a:t>
            </a:r>
            <a:r>
              <a:rPr lang="en-US" altLang="ko-KR" dirty="0"/>
              <a:t>order </a:t>
            </a:r>
            <a:r>
              <a:rPr lang="ko-KR" altLang="en-US" dirty="0"/>
              <a:t>함수 내에서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1EA66C-EA88-A6E4-F715-EE24E6DDA303}"/>
              </a:ext>
            </a:extLst>
          </p:cNvPr>
          <p:cNvSpPr/>
          <p:nvPr/>
        </p:nvSpPr>
        <p:spPr>
          <a:xfrm>
            <a:off x="1161869" y="3704045"/>
            <a:ext cx="9943011" cy="147320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4785016-7364-9C48-35A4-BDB0D7335E30}"/>
              </a:ext>
            </a:extLst>
          </p:cNvPr>
          <p:cNvSpPr/>
          <p:nvPr/>
        </p:nvSpPr>
        <p:spPr>
          <a:xfrm>
            <a:off x="1249680" y="3789680"/>
            <a:ext cx="1554480" cy="1300480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D2AE45C-4EC0-9D77-4957-722F9CC487C0}"/>
              </a:ext>
            </a:extLst>
          </p:cNvPr>
          <p:cNvSpPr/>
          <p:nvPr/>
        </p:nvSpPr>
        <p:spPr>
          <a:xfrm>
            <a:off x="2890520" y="3799840"/>
            <a:ext cx="1554480" cy="1300480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D327AA-21A6-0634-603B-792903B839BC}"/>
              </a:ext>
            </a:extLst>
          </p:cNvPr>
          <p:cNvSpPr/>
          <p:nvPr/>
        </p:nvSpPr>
        <p:spPr>
          <a:xfrm>
            <a:off x="4541520" y="3799840"/>
            <a:ext cx="1554480" cy="1300480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17B1A0-E711-5ACF-E977-87BD9385CEA5}"/>
              </a:ext>
            </a:extLst>
          </p:cNvPr>
          <p:cNvSpPr/>
          <p:nvPr/>
        </p:nvSpPr>
        <p:spPr>
          <a:xfrm>
            <a:off x="6182360" y="3799840"/>
            <a:ext cx="1554480" cy="1300480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B394F9F-C606-B9CA-7740-495CDFB75009}"/>
              </a:ext>
            </a:extLst>
          </p:cNvPr>
          <p:cNvSpPr/>
          <p:nvPr/>
        </p:nvSpPr>
        <p:spPr>
          <a:xfrm>
            <a:off x="7833360" y="3799840"/>
            <a:ext cx="1554480" cy="1300480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4944CF-C4D0-C264-9836-88E1D5BBEFB1}"/>
              </a:ext>
            </a:extLst>
          </p:cNvPr>
          <p:cNvSpPr/>
          <p:nvPr/>
        </p:nvSpPr>
        <p:spPr>
          <a:xfrm>
            <a:off x="9464040" y="3789680"/>
            <a:ext cx="1554480" cy="1300480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치즈버거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감자튀김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5001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9BC167-FA97-5AAE-A257-E3EAA126F4E4}"/>
              </a:ext>
            </a:extLst>
          </p:cNvPr>
          <p:cNvSpPr txBox="1"/>
          <p:nvPr/>
        </p:nvSpPr>
        <p:spPr>
          <a:xfrm>
            <a:off x="4541520" y="3136985"/>
            <a:ext cx="392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느린 메뉴 준비중 </a:t>
            </a:r>
            <a:r>
              <a:rPr lang="en-US" altLang="ko-KR" b="1" dirty="0"/>
              <a:t>Q (slowmenu1)</a:t>
            </a:r>
            <a:endParaRPr lang="ko-KR" altLang="en-US" b="1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5F0D102-9F1D-E09A-AB9F-5743A4615745}"/>
              </a:ext>
            </a:extLst>
          </p:cNvPr>
          <p:cNvCxnSpPr>
            <a:cxnSpLocks/>
          </p:cNvCxnSpPr>
          <p:nvPr/>
        </p:nvCxnSpPr>
        <p:spPr>
          <a:xfrm>
            <a:off x="804818" y="4470400"/>
            <a:ext cx="8897982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141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3B400D-C83D-B4BE-D1CE-62F8DDC399D5}"/>
              </a:ext>
            </a:extLst>
          </p:cNvPr>
          <p:cNvGrpSpPr/>
          <p:nvPr/>
        </p:nvGrpSpPr>
        <p:grpSpPr>
          <a:xfrm>
            <a:off x="3950566" y="1160363"/>
            <a:ext cx="360" cy="360"/>
            <a:chOff x="3950566" y="1160363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79B51077-3369-B866-4518-F1176793ADA2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79B51077-3369-B866-4518-F1176793AD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78E2309-31D9-C793-101F-F6EB8D8B8840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78E2309-31D9-C793-101F-F6EB8D8B884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012A67E-E4D6-B42B-5785-2DEF7D7AAF8A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012A67E-E4D6-B42B-5785-2DEF7D7AAF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53AF325-6A75-7205-0925-5B18BE2712D5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953AF325-6A75-7205-0925-5B18BE2712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사각형: 둥근 한쪽 모서리 21">
            <a:extLst>
              <a:ext uri="{FF2B5EF4-FFF2-40B4-BE49-F238E27FC236}">
                <a16:creationId xmlns:a16="http://schemas.microsoft.com/office/drawing/2014/main" id="{17F8936B-5409-14B5-5555-CA9324343152}"/>
              </a:ext>
            </a:extLst>
          </p:cNvPr>
          <p:cNvSpPr/>
          <p:nvPr/>
        </p:nvSpPr>
        <p:spPr>
          <a:xfrm>
            <a:off x="312058" y="336731"/>
            <a:ext cx="11930742" cy="6531429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5DF3A5-078F-A2FC-639E-D3CCDFF7A0B2}"/>
              </a:ext>
            </a:extLst>
          </p:cNvPr>
          <p:cNvSpPr/>
          <p:nvPr/>
        </p:nvSpPr>
        <p:spPr>
          <a:xfrm>
            <a:off x="1141549" y="1727423"/>
            <a:ext cx="9943011" cy="147320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F3FB24-0B14-B502-5673-1DB9BAA7A1D7}"/>
              </a:ext>
            </a:extLst>
          </p:cNvPr>
          <p:cNvSpPr/>
          <p:nvPr/>
        </p:nvSpPr>
        <p:spPr>
          <a:xfrm>
            <a:off x="1229360" y="1813058"/>
            <a:ext cx="1554480" cy="1300480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D2B044-AE5E-9248-3DB5-9D544AC691A1}"/>
              </a:ext>
            </a:extLst>
          </p:cNvPr>
          <p:cNvSpPr/>
          <p:nvPr/>
        </p:nvSpPr>
        <p:spPr>
          <a:xfrm>
            <a:off x="2870200" y="1823218"/>
            <a:ext cx="1554480" cy="1300480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A5BA35-BCC4-004B-C4E8-FC08E12A5FB4}"/>
              </a:ext>
            </a:extLst>
          </p:cNvPr>
          <p:cNvSpPr/>
          <p:nvPr/>
        </p:nvSpPr>
        <p:spPr>
          <a:xfrm>
            <a:off x="4521200" y="1823218"/>
            <a:ext cx="1554480" cy="1300480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24262B-881F-B788-9011-67C3C0B9A70A}"/>
              </a:ext>
            </a:extLst>
          </p:cNvPr>
          <p:cNvSpPr/>
          <p:nvPr/>
        </p:nvSpPr>
        <p:spPr>
          <a:xfrm>
            <a:off x="6162040" y="1823218"/>
            <a:ext cx="1554480" cy="1300480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불고기버거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5004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40A994-F442-0084-E54B-E1776829B210}"/>
              </a:ext>
            </a:extLst>
          </p:cNvPr>
          <p:cNvSpPr/>
          <p:nvPr/>
        </p:nvSpPr>
        <p:spPr>
          <a:xfrm>
            <a:off x="7813040" y="1823218"/>
            <a:ext cx="1554480" cy="1300480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새우버거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제로 콜라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5003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D0BCF8-9EC5-CE2C-1493-18EB98E1A9BD}"/>
              </a:ext>
            </a:extLst>
          </p:cNvPr>
          <p:cNvSpPr txBox="1"/>
          <p:nvPr/>
        </p:nvSpPr>
        <p:spPr>
          <a:xfrm>
            <a:off x="4521200" y="1160363"/>
            <a:ext cx="392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느린 메뉴 준비중 </a:t>
            </a:r>
            <a:r>
              <a:rPr lang="en-US" altLang="ko-KR" b="1" dirty="0"/>
              <a:t>Q (slowmenu1)</a:t>
            </a:r>
            <a:endParaRPr lang="ko-KR" altLang="en-US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91D6E-F3F6-89FC-492F-4BF1CA5E1BC2}"/>
              </a:ext>
            </a:extLst>
          </p:cNvPr>
          <p:cNvCxnSpPr>
            <a:cxnSpLocks/>
          </p:cNvCxnSpPr>
          <p:nvPr/>
        </p:nvCxnSpPr>
        <p:spPr>
          <a:xfrm>
            <a:off x="784498" y="2493778"/>
            <a:ext cx="5555342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A2D1B0-92E5-868C-436F-5B2629F45774}"/>
              </a:ext>
            </a:extLst>
          </p:cNvPr>
          <p:cNvSpPr/>
          <p:nvPr/>
        </p:nvSpPr>
        <p:spPr>
          <a:xfrm>
            <a:off x="1141549" y="4450638"/>
            <a:ext cx="9943011" cy="147320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2A6FF4-C068-6236-30CF-09CB484FC6AC}"/>
              </a:ext>
            </a:extLst>
          </p:cNvPr>
          <p:cNvSpPr/>
          <p:nvPr/>
        </p:nvSpPr>
        <p:spPr>
          <a:xfrm>
            <a:off x="1229360" y="4536273"/>
            <a:ext cx="1554480" cy="1300480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A9AFE4-4B51-80A1-9B18-8FEAAA22E46C}"/>
              </a:ext>
            </a:extLst>
          </p:cNvPr>
          <p:cNvSpPr/>
          <p:nvPr/>
        </p:nvSpPr>
        <p:spPr>
          <a:xfrm>
            <a:off x="2870200" y="4546433"/>
            <a:ext cx="1554480" cy="1300480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523E59-60F7-3152-A915-74837EE88613}"/>
              </a:ext>
            </a:extLst>
          </p:cNvPr>
          <p:cNvSpPr/>
          <p:nvPr/>
        </p:nvSpPr>
        <p:spPr>
          <a:xfrm>
            <a:off x="4521200" y="4546433"/>
            <a:ext cx="1554480" cy="1300480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6A6503-ABF6-7DA8-3F79-E9C917F64699}"/>
              </a:ext>
            </a:extLst>
          </p:cNvPr>
          <p:cNvSpPr/>
          <p:nvPr/>
        </p:nvSpPr>
        <p:spPr>
          <a:xfrm>
            <a:off x="6162040" y="4546433"/>
            <a:ext cx="1554480" cy="1300480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6D1EBDE-D9F1-745E-7ACC-A818D73B2FDF}"/>
              </a:ext>
            </a:extLst>
          </p:cNvPr>
          <p:cNvSpPr/>
          <p:nvPr/>
        </p:nvSpPr>
        <p:spPr>
          <a:xfrm>
            <a:off x="7813040" y="4546433"/>
            <a:ext cx="1554480" cy="1300480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치킨너겟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오렌지 </a:t>
            </a:r>
            <a:r>
              <a:rPr lang="ko-KR" altLang="en-US" dirty="0" err="1">
                <a:solidFill>
                  <a:schemeClr val="tx1"/>
                </a:solidFill>
              </a:rPr>
              <a:t>쥬스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5005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0A5020-FF49-3FDE-EE4E-43D880BEA15D}"/>
              </a:ext>
            </a:extLst>
          </p:cNvPr>
          <p:cNvSpPr txBox="1"/>
          <p:nvPr/>
        </p:nvSpPr>
        <p:spPr>
          <a:xfrm>
            <a:off x="4521200" y="3881343"/>
            <a:ext cx="392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빠른 메뉴 준비중 </a:t>
            </a:r>
            <a:r>
              <a:rPr lang="en-US" altLang="ko-KR" b="1" dirty="0"/>
              <a:t>Q (fastmenu1)</a:t>
            </a:r>
            <a:endParaRPr lang="ko-KR" altLang="en-US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50DBF2F-A80D-893A-CFF6-1DCD8817958A}"/>
              </a:ext>
            </a:extLst>
          </p:cNvPr>
          <p:cNvCxnSpPr>
            <a:cxnSpLocks/>
          </p:cNvCxnSpPr>
          <p:nvPr/>
        </p:nvCxnSpPr>
        <p:spPr>
          <a:xfrm>
            <a:off x="784498" y="5216993"/>
            <a:ext cx="7160622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927979-1EC1-AC56-A57D-5930B74D4E0C}"/>
              </a:ext>
            </a:extLst>
          </p:cNvPr>
          <p:cNvSpPr/>
          <p:nvPr/>
        </p:nvSpPr>
        <p:spPr>
          <a:xfrm>
            <a:off x="9443720" y="1823218"/>
            <a:ext cx="1554480" cy="1300480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치즈버거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감자튀김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5001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31918E8-E396-1C4E-3C3C-E700CF7EB636}"/>
              </a:ext>
            </a:extLst>
          </p:cNvPr>
          <p:cNvSpPr/>
          <p:nvPr/>
        </p:nvSpPr>
        <p:spPr>
          <a:xfrm>
            <a:off x="9443720" y="4536273"/>
            <a:ext cx="1554480" cy="1300480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아이스크림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5002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B09D98-8BF1-2215-2219-A79E155BF55B}"/>
              </a:ext>
            </a:extLst>
          </p:cNvPr>
          <p:cNvSpPr txBox="1"/>
          <p:nvPr/>
        </p:nvSpPr>
        <p:spPr>
          <a:xfrm>
            <a:off x="599440" y="538480"/>
            <a:ext cx="3825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Ex)</a:t>
            </a:r>
          </a:p>
          <a:p>
            <a:r>
              <a:rPr lang="ko-KR" altLang="en-US" sz="2000" dirty="0"/>
              <a:t>주문을 추가로 받았다고 가정</a:t>
            </a:r>
          </a:p>
        </p:txBody>
      </p:sp>
    </p:spTree>
    <p:extLst>
      <p:ext uri="{BB962C8B-B14F-4D97-AF65-F5344CB8AC3E}">
        <p14:creationId xmlns:p14="http://schemas.microsoft.com/office/powerpoint/2010/main" val="384311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3B400D-C83D-B4BE-D1CE-62F8DDC399D5}"/>
              </a:ext>
            </a:extLst>
          </p:cNvPr>
          <p:cNvGrpSpPr/>
          <p:nvPr/>
        </p:nvGrpSpPr>
        <p:grpSpPr>
          <a:xfrm>
            <a:off x="3950566" y="1160363"/>
            <a:ext cx="360" cy="360"/>
            <a:chOff x="3950566" y="1160363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79B51077-3369-B866-4518-F1176793ADA2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79B51077-3369-B866-4518-F1176793AD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78E2309-31D9-C793-101F-F6EB8D8B8840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78E2309-31D9-C793-101F-F6EB8D8B884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012A67E-E4D6-B42B-5785-2DEF7D7AAF8A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012A67E-E4D6-B42B-5785-2DEF7D7AAF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53AF325-6A75-7205-0925-5B18BE2712D5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953AF325-6A75-7205-0925-5B18BE2712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사각형: 둥근 한쪽 모서리 21">
            <a:extLst>
              <a:ext uri="{FF2B5EF4-FFF2-40B4-BE49-F238E27FC236}">
                <a16:creationId xmlns:a16="http://schemas.microsoft.com/office/drawing/2014/main" id="{17F8936B-5409-14B5-5555-CA9324343152}"/>
              </a:ext>
            </a:extLst>
          </p:cNvPr>
          <p:cNvSpPr/>
          <p:nvPr/>
        </p:nvSpPr>
        <p:spPr>
          <a:xfrm>
            <a:off x="312058" y="326571"/>
            <a:ext cx="11930742" cy="6531429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4F4A9B-256E-B597-EB4F-7649096B9F18}"/>
              </a:ext>
            </a:extLst>
          </p:cNvPr>
          <p:cNvSpPr txBox="1"/>
          <p:nvPr/>
        </p:nvSpPr>
        <p:spPr>
          <a:xfrm>
            <a:off x="618309" y="418683"/>
            <a:ext cx="1091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3) </a:t>
            </a:r>
            <a:r>
              <a:rPr lang="ko-KR" altLang="en-US" sz="2800" b="1" dirty="0"/>
              <a:t>메뉴 준비 완료</a:t>
            </a:r>
            <a:endParaRPr lang="en-US" altLang="ko-KR" sz="2800" b="1" dirty="0">
              <a:highlight>
                <a:srgbClr val="FFD370"/>
              </a:highligh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DBEE97-8041-B166-43E9-373F168BD1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309" y="944368"/>
            <a:ext cx="6759526" cy="5913632"/>
          </a:xfrm>
          <a:prstGeom prst="rect">
            <a:avLst/>
          </a:prstGeom>
        </p:spPr>
      </p:pic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A34C1BF-0A53-0D90-C9E9-FD787F20AB68}"/>
              </a:ext>
            </a:extLst>
          </p:cNvPr>
          <p:cNvSpPr/>
          <p:nvPr/>
        </p:nvSpPr>
        <p:spPr>
          <a:xfrm>
            <a:off x="7508240" y="1649511"/>
            <a:ext cx="1198880" cy="4500880"/>
          </a:xfrm>
          <a:custGeom>
            <a:avLst/>
            <a:gdLst>
              <a:gd name="connsiteX0" fmla="*/ 0 w 264316"/>
              <a:gd name="connsiteY0" fmla="*/ 0 h 619760"/>
              <a:gd name="connsiteX1" fmla="*/ 264160 w 264316"/>
              <a:gd name="connsiteY1" fmla="*/ 314960 h 619760"/>
              <a:gd name="connsiteX2" fmla="*/ 30480 w 264316"/>
              <a:gd name="connsiteY2" fmla="*/ 619760 h 61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316" h="619760">
                <a:moveTo>
                  <a:pt x="0" y="0"/>
                </a:moveTo>
                <a:cubicBezTo>
                  <a:pt x="129540" y="105833"/>
                  <a:pt x="259080" y="211667"/>
                  <a:pt x="264160" y="314960"/>
                </a:cubicBezTo>
                <a:cubicBezTo>
                  <a:pt x="269240" y="418253"/>
                  <a:pt x="149860" y="519006"/>
                  <a:pt x="30480" y="6197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D48FE5-CB7F-F911-8DC2-096AF8DD2F12}"/>
              </a:ext>
            </a:extLst>
          </p:cNvPr>
          <p:cNvSpPr txBox="1"/>
          <p:nvPr/>
        </p:nvSpPr>
        <p:spPr>
          <a:xfrm>
            <a:off x="8402320" y="2715122"/>
            <a:ext cx="3738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EEEEEE"/>
                </a:highlight>
              </a:rPr>
              <a:t>준비 완료된 주문건의 번호를 입력하면 </a:t>
            </a:r>
            <a:endParaRPr lang="en-US" altLang="ko-KR" dirty="0">
              <a:highlight>
                <a:srgbClr val="EEEEEE"/>
              </a:highlight>
            </a:endParaRPr>
          </a:p>
          <a:p>
            <a:r>
              <a:rPr lang="en-US" altLang="ko-KR" dirty="0">
                <a:highlight>
                  <a:srgbClr val="EEEEEE"/>
                </a:highlight>
              </a:rPr>
              <a:t>-&gt;</a:t>
            </a:r>
            <a:r>
              <a:rPr lang="ko-KR" altLang="en-US" dirty="0">
                <a:highlight>
                  <a:srgbClr val="EEEEEE"/>
                </a:highlight>
              </a:rPr>
              <a:t>준비중 </a:t>
            </a:r>
            <a:r>
              <a:rPr lang="en-US" altLang="ko-KR" dirty="0">
                <a:highlight>
                  <a:srgbClr val="EEEEEE"/>
                </a:highlight>
              </a:rPr>
              <a:t>Q</a:t>
            </a:r>
            <a:r>
              <a:rPr lang="ko-KR" altLang="en-US" dirty="0">
                <a:highlight>
                  <a:srgbClr val="EEEEEE"/>
                </a:highlight>
              </a:rPr>
              <a:t>에 있던 메뉴와 번호가준비완료 </a:t>
            </a:r>
            <a:r>
              <a:rPr lang="en-US" altLang="ko-KR" dirty="0">
                <a:highlight>
                  <a:srgbClr val="EEEEEE"/>
                </a:highlight>
              </a:rPr>
              <a:t>Q </a:t>
            </a:r>
            <a:r>
              <a:rPr lang="ko-KR" altLang="en-US" dirty="0">
                <a:highlight>
                  <a:srgbClr val="EEEEEE"/>
                </a:highlight>
              </a:rPr>
              <a:t>로 넘어가게 된다</a:t>
            </a:r>
            <a:endParaRPr lang="en-US" altLang="ko-KR" dirty="0">
              <a:highlight>
                <a:srgbClr val="EEEEEE"/>
              </a:highlight>
            </a:endParaRPr>
          </a:p>
          <a:p>
            <a:r>
              <a:rPr lang="en-US" altLang="ko-KR" dirty="0">
                <a:highlight>
                  <a:srgbClr val="EEEEEE"/>
                </a:highlight>
              </a:rPr>
              <a:t>(</a:t>
            </a:r>
            <a:r>
              <a:rPr lang="ko-KR" altLang="en-US" dirty="0">
                <a:highlight>
                  <a:srgbClr val="EEEEEE"/>
                </a:highlight>
              </a:rPr>
              <a:t>기존 </a:t>
            </a:r>
            <a:r>
              <a:rPr lang="en-US" altLang="ko-KR" dirty="0">
                <a:highlight>
                  <a:srgbClr val="EEEEEE"/>
                </a:highlight>
              </a:rPr>
              <a:t>Q</a:t>
            </a:r>
            <a:r>
              <a:rPr lang="ko-KR" altLang="en-US" dirty="0">
                <a:highlight>
                  <a:srgbClr val="EEEEEE"/>
                </a:highlight>
              </a:rPr>
              <a:t>에서 삭제 후 다른 </a:t>
            </a:r>
            <a:r>
              <a:rPr lang="en-US" altLang="ko-KR" dirty="0">
                <a:highlight>
                  <a:srgbClr val="EEEEEE"/>
                </a:highlight>
              </a:rPr>
              <a:t>Q</a:t>
            </a:r>
            <a:r>
              <a:rPr lang="ko-KR" altLang="en-US" dirty="0">
                <a:highlight>
                  <a:srgbClr val="EEEEEE"/>
                </a:highlight>
              </a:rPr>
              <a:t>에 추가 되는 방식</a:t>
            </a:r>
            <a:r>
              <a:rPr lang="en-US" altLang="ko-KR" dirty="0">
                <a:highlight>
                  <a:srgbClr val="EEEEEE"/>
                </a:highlight>
              </a:rPr>
              <a:t>)</a:t>
            </a:r>
            <a:endParaRPr lang="ko-KR" altLang="en-US" dirty="0">
              <a:highlight>
                <a:srgbClr val="EEEEEE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0160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3B400D-C83D-B4BE-D1CE-62F8DDC399D5}"/>
              </a:ext>
            </a:extLst>
          </p:cNvPr>
          <p:cNvGrpSpPr/>
          <p:nvPr/>
        </p:nvGrpSpPr>
        <p:grpSpPr>
          <a:xfrm>
            <a:off x="3950566" y="1160363"/>
            <a:ext cx="360" cy="360"/>
            <a:chOff x="3950566" y="1160363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79B51077-3369-B866-4518-F1176793ADA2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79B51077-3369-B866-4518-F1176793AD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78E2309-31D9-C793-101F-F6EB8D8B8840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78E2309-31D9-C793-101F-F6EB8D8B884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012A67E-E4D6-B42B-5785-2DEF7D7AAF8A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012A67E-E4D6-B42B-5785-2DEF7D7AAF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53AF325-6A75-7205-0925-5B18BE2712D5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953AF325-6A75-7205-0925-5B18BE2712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사각형: 둥근 한쪽 모서리 21">
            <a:extLst>
              <a:ext uri="{FF2B5EF4-FFF2-40B4-BE49-F238E27FC236}">
                <a16:creationId xmlns:a16="http://schemas.microsoft.com/office/drawing/2014/main" id="{17F8936B-5409-14B5-5555-CA9324343152}"/>
              </a:ext>
            </a:extLst>
          </p:cNvPr>
          <p:cNvSpPr/>
          <p:nvPr/>
        </p:nvSpPr>
        <p:spPr>
          <a:xfrm>
            <a:off x="312058" y="336731"/>
            <a:ext cx="11930742" cy="6531429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8D2907B-86EB-093D-DA15-DECE0466AFAE}"/>
              </a:ext>
            </a:extLst>
          </p:cNvPr>
          <p:cNvGrpSpPr/>
          <p:nvPr/>
        </p:nvGrpSpPr>
        <p:grpSpPr>
          <a:xfrm>
            <a:off x="3950566" y="1160363"/>
            <a:ext cx="360" cy="360"/>
            <a:chOff x="3950566" y="1160363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2BF3F74C-E852-AAB4-BA7A-58670AE344DF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2BF3F74C-E852-AAB4-BA7A-58670AE344D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7668DB49-03F6-FD62-6478-D176F2C23F85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7668DB49-03F6-FD62-6478-D176F2C23F8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B5DFBDB4-C360-3186-D118-D6BEE9B1C25B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B5DFBDB4-C360-3186-D118-D6BEE9B1C2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D0201518-23E9-0891-74B7-A17119953662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D0201518-23E9-0891-74B7-A1711995366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CC7F7B-9DE6-29FC-AEE0-7DDC3D1F63B3}"/>
              </a:ext>
            </a:extLst>
          </p:cNvPr>
          <p:cNvSpPr/>
          <p:nvPr/>
        </p:nvSpPr>
        <p:spPr>
          <a:xfrm>
            <a:off x="1141549" y="1727423"/>
            <a:ext cx="9943011" cy="147320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CA9E11-E7A2-30A6-796F-7AF6A8A158BC}"/>
              </a:ext>
            </a:extLst>
          </p:cNvPr>
          <p:cNvSpPr/>
          <p:nvPr/>
        </p:nvSpPr>
        <p:spPr>
          <a:xfrm>
            <a:off x="1229360" y="1813058"/>
            <a:ext cx="1554480" cy="1300480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EDA098-53A4-B941-1955-A65591B72286}"/>
              </a:ext>
            </a:extLst>
          </p:cNvPr>
          <p:cNvSpPr/>
          <p:nvPr/>
        </p:nvSpPr>
        <p:spPr>
          <a:xfrm>
            <a:off x="2870200" y="1823218"/>
            <a:ext cx="1554480" cy="1300480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EC591D-B27E-B5D6-5D7A-E1A72A89F7E6}"/>
              </a:ext>
            </a:extLst>
          </p:cNvPr>
          <p:cNvSpPr/>
          <p:nvPr/>
        </p:nvSpPr>
        <p:spPr>
          <a:xfrm>
            <a:off x="4521200" y="1823218"/>
            <a:ext cx="1554480" cy="1300480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D737EA-3BF8-9335-E195-A728281ADF98}"/>
              </a:ext>
            </a:extLst>
          </p:cNvPr>
          <p:cNvSpPr/>
          <p:nvPr/>
        </p:nvSpPr>
        <p:spPr>
          <a:xfrm>
            <a:off x="7813040" y="1823218"/>
            <a:ext cx="1554480" cy="1300480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새우버거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제로 콜라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5003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F71983-8F55-29BA-4AA8-B48B886ACE53}"/>
              </a:ext>
            </a:extLst>
          </p:cNvPr>
          <p:cNvSpPr txBox="1"/>
          <p:nvPr/>
        </p:nvSpPr>
        <p:spPr>
          <a:xfrm>
            <a:off x="4521200" y="1160363"/>
            <a:ext cx="392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느린 메뉴 준비중 </a:t>
            </a:r>
            <a:r>
              <a:rPr lang="en-US" altLang="ko-KR" b="1" dirty="0"/>
              <a:t>Q (slowmenu1)</a:t>
            </a:r>
            <a:endParaRPr lang="ko-KR" altLang="en-US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CA671B-4F84-3D53-3E40-EA788A8486DD}"/>
              </a:ext>
            </a:extLst>
          </p:cNvPr>
          <p:cNvSpPr/>
          <p:nvPr/>
        </p:nvSpPr>
        <p:spPr>
          <a:xfrm>
            <a:off x="1141549" y="4450638"/>
            <a:ext cx="9943011" cy="147320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73C326-6176-D297-640C-E8F3D49868D5}"/>
              </a:ext>
            </a:extLst>
          </p:cNvPr>
          <p:cNvSpPr/>
          <p:nvPr/>
        </p:nvSpPr>
        <p:spPr>
          <a:xfrm>
            <a:off x="1229360" y="4536273"/>
            <a:ext cx="1554480" cy="1300480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76DE03-800C-85F6-3A00-3D1C621C4596}"/>
              </a:ext>
            </a:extLst>
          </p:cNvPr>
          <p:cNvSpPr/>
          <p:nvPr/>
        </p:nvSpPr>
        <p:spPr>
          <a:xfrm>
            <a:off x="2870200" y="4546433"/>
            <a:ext cx="1554480" cy="1300480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DC62DB-F6EB-4559-315E-58E538A40C0A}"/>
              </a:ext>
            </a:extLst>
          </p:cNvPr>
          <p:cNvSpPr/>
          <p:nvPr/>
        </p:nvSpPr>
        <p:spPr>
          <a:xfrm>
            <a:off x="4521200" y="4546433"/>
            <a:ext cx="1554480" cy="1300480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35D088F-69A1-A9AD-2A6C-8476CC42C578}"/>
              </a:ext>
            </a:extLst>
          </p:cNvPr>
          <p:cNvSpPr/>
          <p:nvPr/>
        </p:nvSpPr>
        <p:spPr>
          <a:xfrm>
            <a:off x="6162040" y="4546433"/>
            <a:ext cx="1554480" cy="1300480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1E7EA9-8349-CFE4-A3D8-995DA8C40F77}"/>
              </a:ext>
            </a:extLst>
          </p:cNvPr>
          <p:cNvSpPr txBox="1"/>
          <p:nvPr/>
        </p:nvSpPr>
        <p:spPr>
          <a:xfrm>
            <a:off x="4521200" y="3881343"/>
            <a:ext cx="392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느린 메뉴 준비 완료</a:t>
            </a:r>
            <a:r>
              <a:rPr lang="en-US" altLang="ko-KR" b="1" dirty="0"/>
              <a:t> Q (slowmenu2)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E882D7-E576-5A65-8727-6BF303FE8DDA}"/>
              </a:ext>
            </a:extLst>
          </p:cNvPr>
          <p:cNvSpPr/>
          <p:nvPr/>
        </p:nvSpPr>
        <p:spPr>
          <a:xfrm>
            <a:off x="9443720" y="1823218"/>
            <a:ext cx="1554480" cy="1300480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치즈버거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감자튀김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5001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056EF-AF6C-6ADF-8591-0C6705A682FF}"/>
              </a:ext>
            </a:extLst>
          </p:cNvPr>
          <p:cNvSpPr txBox="1"/>
          <p:nvPr/>
        </p:nvSpPr>
        <p:spPr>
          <a:xfrm>
            <a:off x="599440" y="538480"/>
            <a:ext cx="3825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Ex)</a:t>
            </a:r>
          </a:p>
          <a:p>
            <a:r>
              <a:rPr lang="ko-KR" altLang="en-US" sz="2000" dirty="0"/>
              <a:t>주문번호 </a:t>
            </a:r>
            <a:r>
              <a:rPr lang="en-US" altLang="ko-KR" sz="2000" dirty="0"/>
              <a:t>5003 </a:t>
            </a:r>
            <a:r>
              <a:rPr lang="ko-KR" altLang="en-US" sz="2000" dirty="0"/>
              <a:t>준비완료 가정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C42B301-0A0E-CD54-61B7-CC3141F49EB1}"/>
              </a:ext>
            </a:extLst>
          </p:cNvPr>
          <p:cNvSpPr/>
          <p:nvPr/>
        </p:nvSpPr>
        <p:spPr>
          <a:xfrm>
            <a:off x="9451340" y="4546433"/>
            <a:ext cx="1554480" cy="1300480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0BB505-BFBA-5463-93C8-25A5DD88693F}"/>
              </a:ext>
            </a:extLst>
          </p:cNvPr>
          <p:cNvSpPr/>
          <p:nvPr/>
        </p:nvSpPr>
        <p:spPr>
          <a:xfrm>
            <a:off x="7802880" y="4546433"/>
            <a:ext cx="1554480" cy="1300480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93F4EA3-438C-5307-7F17-E3E50E4A0E7C}"/>
              </a:ext>
            </a:extLst>
          </p:cNvPr>
          <p:cNvCxnSpPr>
            <a:cxnSpLocks/>
          </p:cNvCxnSpPr>
          <p:nvPr/>
        </p:nvCxnSpPr>
        <p:spPr>
          <a:xfrm>
            <a:off x="8966200" y="2976657"/>
            <a:ext cx="1000760" cy="16770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9A5C856-9EFC-F3CD-D367-FD0F49748E98}"/>
              </a:ext>
            </a:extLst>
          </p:cNvPr>
          <p:cNvSpPr/>
          <p:nvPr/>
        </p:nvSpPr>
        <p:spPr>
          <a:xfrm>
            <a:off x="6162040" y="1813058"/>
            <a:ext cx="1554480" cy="1300480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불고기버거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5004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198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3B400D-C83D-B4BE-D1CE-62F8DDC399D5}"/>
              </a:ext>
            </a:extLst>
          </p:cNvPr>
          <p:cNvGrpSpPr/>
          <p:nvPr/>
        </p:nvGrpSpPr>
        <p:grpSpPr>
          <a:xfrm>
            <a:off x="3950566" y="1160363"/>
            <a:ext cx="360" cy="360"/>
            <a:chOff x="3950566" y="1160363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79B51077-3369-B866-4518-F1176793ADA2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79B51077-3369-B866-4518-F1176793AD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78E2309-31D9-C793-101F-F6EB8D8B8840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78E2309-31D9-C793-101F-F6EB8D8B884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012A67E-E4D6-B42B-5785-2DEF7D7AAF8A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012A67E-E4D6-B42B-5785-2DEF7D7AAF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53AF325-6A75-7205-0925-5B18BE2712D5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953AF325-6A75-7205-0925-5B18BE2712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사각형: 둥근 한쪽 모서리 21">
            <a:extLst>
              <a:ext uri="{FF2B5EF4-FFF2-40B4-BE49-F238E27FC236}">
                <a16:creationId xmlns:a16="http://schemas.microsoft.com/office/drawing/2014/main" id="{17F8936B-5409-14B5-5555-CA9324343152}"/>
              </a:ext>
            </a:extLst>
          </p:cNvPr>
          <p:cNvSpPr/>
          <p:nvPr/>
        </p:nvSpPr>
        <p:spPr>
          <a:xfrm>
            <a:off x="312058" y="336731"/>
            <a:ext cx="11930742" cy="6531429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7220138-30A8-FF93-5420-151799CE62B1}"/>
              </a:ext>
            </a:extLst>
          </p:cNvPr>
          <p:cNvGrpSpPr/>
          <p:nvPr/>
        </p:nvGrpSpPr>
        <p:grpSpPr>
          <a:xfrm>
            <a:off x="3950566" y="1160363"/>
            <a:ext cx="360" cy="360"/>
            <a:chOff x="3950566" y="1160363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C4D42C68-AC9A-DEDB-C6D4-B8878A5453BE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C4D42C68-AC9A-DEDB-C6D4-B8878A5453B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EB4967C5-B9A0-9639-AEC0-DB6934BA0585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EB4967C5-B9A0-9639-AEC0-DB6934BA058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A4B77821-C55F-D2E0-AF64-71CAEACC6DCD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A4B77821-C55F-D2E0-AF64-71CAEACC6DC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ED32314F-C03E-8972-99F4-3E677D0D200B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ED32314F-C03E-8972-99F4-3E677D0D200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1957900-932B-D75D-5E8D-41858B316E2C}"/>
              </a:ext>
            </a:extLst>
          </p:cNvPr>
          <p:cNvGrpSpPr/>
          <p:nvPr/>
        </p:nvGrpSpPr>
        <p:grpSpPr>
          <a:xfrm>
            <a:off x="3950566" y="1160363"/>
            <a:ext cx="360" cy="360"/>
            <a:chOff x="3950566" y="1160363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C4768586-445A-438D-801F-BC4EA2913FF3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C4768586-445A-438D-801F-BC4EA2913FF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17D21E87-321B-E025-1707-D3D0B263F08D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17D21E87-321B-E025-1707-D3D0B263F08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CC1E50E-1AA0-3558-1D98-D142E196D420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CC1E50E-1AA0-3558-1D98-D142E196D42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75ECD07A-16FF-8DA5-A2BF-602E29267524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75ECD07A-16FF-8DA5-A2BF-602E2926752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33FD58-C1F4-7ECF-736A-B06F34CA0C23}"/>
              </a:ext>
            </a:extLst>
          </p:cNvPr>
          <p:cNvSpPr/>
          <p:nvPr/>
        </p:nvSpPr>
        <p:spPr>
          <a:xfrm>
            <a:off x="1141549" y="1727423"/>
            <a:ext cx="9943011" cy="147320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39CF624-3F25-8029-3200-EA25AE521BBB}"/>
              </a:ext>
            </a:extLst>
          </p:cNvPr>
          <p:cNvSpPr/>
          <p:nvPr/>
        </p:nvSpPr>
        <p:spPr>
          <a:xfrm>
            <a:off x="1229360" y="1813058"/>
            <a:ext cx="1554480" cy="1300480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DD9725-4527-0025-3675-DD6DD4553935}"/>
              </a:ext>
            </a:extLst>
          </p:cNvPr>
          <p:cNvSpPr/>
          <p:nvPr/>
        </p:nvSpPr>
        <p:spPr>
          <a:xfrm>
            <a:off x="2870200" y="1823218"/>
            <a:ext cx="1554480" cy="1300480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2738FB-7755-8824-D1A4-CC9ACF464A4B}"/>
              </a:ext>
            </a:extLst>
          </p:cNvPr>
          <p:cNvSpPr/>
          <p:nvPr/>
        </p:nvSpPr>
        <p:spPr>
          <a:xfrm>
            <a:off x="4521200" y="1823218"/>
            <a:ext cx="1554480" cy="1300480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D18087-736E-1EDC-FF0A-FA4A7B62C145}"/>
              </a:ext>
            </a:extLst>
          </p:cNvPr>
          <p:cNvSpPr txBox="1"/>
          <p:nvPr/>
        </p:nvSpPr>
        <p:spPr>
          <a:xfrm>
            <a:off x="4521200" y="1160363"/>
            <a:ext cx="392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느린 메뉴 준비중 </a:t>
            </a:r>
            <a:r>
              <a:rPr lang="en-US" altLang="ko-KR" b="1" dirty="0"/>
              <a:t>Q (slowmenu1)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65DA8C-08F9-B5BE-66E7-26384511D220}"/>
              </a:ext>
            </a:extLst>
          </p:cNvPr>
          <p:cNvSpPr/>
          <p:nvPr/>
        </p:nvSpPr>
        <p:spPr>
          <a:xfrm>
            <a:off x="1141549" y="4450638"/>
            <a:ext cx="9943011" cy="147320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8BD0390-16D0-6039-28CA-FE0F79A73609}"/>
              </a:ext>
            </a:extLst>
          </p:cNvPr>
          <p:cNvSpPr/>
          <p:nvPr/>
        </p:nvSpPr>
        <p:spPr>
          <a:xfrm>
            <a:off x="1229360" y="4536273"/>
            <a:ext cx="1554480" cy="1300480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18242B4-7FD5-C478-3675-DFF4370C21EC}"/>
              </a:ext>
            </a:extLst>
          </p:cNvPr>
          <p:cNvSpPr/>
          <p:nvPr/>
        </p:nvSpPr>
        <p:spPr>
          <a:xfrm>
            <a:off x="2870200" y="4546433"/>
            <a:ext cx="1554480" cy="1300480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A1AB249-425F-21FE-D471-5ECACC7C46DD}"/>
              </a:ext>
            </a:extLst>
          </p:cNvPr>
          <p:cNvSpPr/>
          <p:nvPr/>
        </p:nvSpPr>
        <p:spPr>
          <a:xfrm>
            <a:off x="4521200" y="4546433"/>
            <a:ext cx="1554480" cy="1300480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E035C2A-359B-7916-68D4-811942A09317}"/>
              </a:ext>
            </a:extLst>
          </p:cNvPr>
          <p:cNvSpPr/>
          <p:nvPr/>
        </p:nvSpPr>
        <p:spPr>
          <a:xfrm>
            <a:off x="6162040" y="4546433"/>
            <a:ext cx="1554480" cy="1300480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D1619F-C366-153A-27B3-CB302E666771}"/>
              </a:ext>
            </a:extLst>
          </p:cNvPr>
          <p:cNvSpPr txBox="1"/>
          <p:nvPr/>
        </p:nvSpPr>
        <p:spPr>
          <a:xfrm>
            <a:off x="4521200" y="3881343"/>
            <a:ext cx="392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느린 메뉴 준비 완료</a:t>
            </a:r>
            <a:r>
              <a:rPr lang="en-US" altLang="ko-KR" b="1" dirty="0"/>
              <a:t> Q (slowmenu2)</a:t>
            </a:r>
            <a:endParaRPr lang="ko-KR" altLang="en-US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8E091A9-3F2B-C7A3-2069-E730ECADC5E6}"/>
              </a:ext>
            </a:extLst>
          </p:cNvPr>
          <p:cNvSpPr/>
          <p:nvPr/>
        </p:nvSpPr>
        <p:spPr>
          <a:xfrm>
            <a:off x="9443720" y="1823218"/>
            <a:ext cx="1554480" cy="1300480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치즈버거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감자튀김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5001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12E2DF-D396-384B-A3AF-2C13208F1D84}"/>
              </a:ext>
            </a:extLst>
          </p:cNvPr>
          <p:cNvSpPr/>
          <p:nvPr/>
        </p:nvSpPr>
        <p:spPr>
          <a:xfrm>
            <a:off x="9451340" y="4546433"/>
            <a:ext cx="1554480" cy="1300480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새우버거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제로 콜라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5003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9019323-5482-7536-69B1-FB2D74AF961B}"/>
              </a:ext>
            </a:extLst>
          </p:cNvPr>
          <p:cNvSpPr/>
          <p:nvPr/>
        </p:nvSpPr>
        <p:spPr>
          <a:xfrm>
            <a:off x="7802880" y="4546433"/>
            <a:ext cx="1554480" cy="1300480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23228A-6FA8-9C69-ADF2-F63F68EADC31}"/>
              </a:ext>
            </a:extLst>
          </p:cNvPr>
          <p:cNvSpPr/>
          <p:nvPr/>
        </p:nvSpPr>
        <p:spPr>
          <a:xfrm>
            <a:off x="6162040" y="1813058"/>
            <a:ext cx="1554480" cy="1300480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9BBEB4-D94C-4BD4-7C23-5375F16B9D9F}"/>
              </a:ext>
            </a:extLst>
          </p:cNvPr>
          <p:cNvSpPr/>
          <p:nvPr/>
        </p:nvSpPr>
        <p:spPr>
          <a:xfrm>
            <a:off x="7797802" y="1823218"/>
            <a:ext cx="1554480" cy="1300480"/>
          </a:xfrm>
          <a:prstGeom prst="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불고기버거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5004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BBC030-2F35-49A5-47B3-F076FBC8951A}"/>
              </a:ext>
            </a:extLst>
          </p:cNvPr>
          <p:cNvSpPr txBox="1"/>
          <p:nvPr/>
        </p:nvSpPr>
        <p:spPr>
          <a:xfrm>
            <a:off x="8666480" y="756196"/>
            <a:ext cx="30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highlight>
                  <a:srgbClr val="EEEEEE"/>
                </a:highlight>
              </a:rPr>
              <a:t>Dequeue_target</a:t>
            </a:r>
            <a:r>
              <a:rPr lang="en-US" altLang="ko-KR" dirty="0">
                <a:highlight>
                  <a:srgbClr val="EEEEEE"/>
                </a:highlight>
              </a:rPr>
              <a:t> </a:t>
            </a:r>
            <a:r>
              <a:rPr lang="ko-KR" altLang="en-US" dirty="0">
                <a:highlight>
                  <a:srgbClr val="EEEEEE"/>
                </a:highlight>
              </a:rPr>
              <a:t>을 이용했기 때문에 맨 뒤</a:t>
            </a:r>
            <a:r>
              <a:rPr lang="en-US" altLang="ko-KR" dirty="0">
                <a:highlight>
                  <a:srgbClr val="EEEEEE"/>
                </a:highlight>
              </a:rPr>
              <a:t>/</a:t>
            </a:r>
            <a:r>
              <a:rPr lang="ko-KR" altLang="en-US" dirty="0">
                <a:highlight>
                  <a:srgbClr val="EEEEEE"/>
                </a:highlight>
              </a:rPr>
              <a:t>앞이 아니더라도 특정 노드 삭제 가능</a:t>
            </a:r>
          </a:p>
        </p:txBody>
      </p:sp>
    </p:spTree>
    <p:extLst>
      <p:ext uri="{BB962C8B-B14F-4D97-AF65-F5344CB8AC3E}">
        <p14:creationId xmlns:p14="http://schemas.microsoft.com/office/powerpoint/2010/main" val="122329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3B400D-C83D-B4BE-D1CE-62F8DDC399D5}"/>
              </a:ext>
            </a:extLst>
          </p:cNvPr>
          <p:cNvGrpSpPr/>
          <p:nvPr/>
        </p:nvGrpSpPr>
        <p:grpSpPr>
          <a:xfrm>
            <a:off x="3950566" y="1160363"/>
            <a:ext cx="360" cy="360"/>
            <a:chOff x="3950566" y="1160363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79B51077-3369-B866-4518-F1176793ADA2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79B51077-3369-B866-4518-F1176793AD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78E2309-31D9-C793-101F-F6EB8D8B8840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78E2309-31D9-C793-101F-F6EB8D8B884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012A67E-E4D6-B42B-5785-2DEF7D7AAF8A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012A67E-E4D6-B42B-5785-2DEF7D7AAF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53AF325-6A75-7205-0925-5B18BE2712D5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953AF325-6A75-7205-0925-5B18BE2712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사각형: 둥근 한쪽 모서리 21">
            <a:extLst>
              <a:ext uri="{FF2B5EF4-FFF2-40B4-BE49-F238E27FC236}">
                <a16:creationId xmlns:a16="http://schemas.microsoft.com/office/drawing/2014/main" id="{17F8936B-5409-14B5-5555-CA9324343152}"/>
              </a:ext>
            </a:extLst>
          </p:cNvPr>
          <p:cNvSpPr/>
          <p:nvPr/>
        </p:nvSpPr>
        <p:spPr>
          <a:xfrm>
            <a:off x="301898" y="326571"/>
            <a:ext cx="11930742" cy="6531429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41F6CC-2F36-00BD-F695-2E15FA2E78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086" y="766884"/>
            <a:ext cx="5159187" cy="53494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EC9A76-2504-3A2D-12DF-F7FBE46930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0729" y="2598300"/>
            <a:ext cx="5121084" cy="364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98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3B400D-C83D-B4BE-D1CE-62F8DDC399D5}"/>
              </a:ext>
            </a:extLst>
          </p:cNvPr>
          <p:cNvGrpSpPr/>
          <p:nvPr/>
        </p:nvGrpSpPr>
        <p:grpSpPr>
          <a:xfrm>
            <a:off x="3950566" y="1160363"/>
            <a:ext cx="360" cy="360"/>
            <a:chOff x="3950566" y="1160363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79B51077-3369-B866-4518-F1176793ADA2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79B51077-3369-B866-4518-F1176793AD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78E2309-31D9-C793-101F-F6EB8D8B8840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78E2309-31D9-C793-101F-F6EB8D8B884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012A67E-E4D6-B42B-5785-2DEF7D7AAF8A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012A67E-E4D6-B42B-5785-2DEF7D7AAF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53AF325-6A75-7205-0925-5B18BE2712D5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953AF325-6A75-7205-0925-5B18BE2712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사각형: 둥근 한쪽 모서리 21">
            <a:extLst>
              <a:ext uri="{FF2B5EF4-FFF2-40B4-BE49-F238E27FC236}">
                <a16:creationId xmlns:a16="http://schemas.microsoft.com/office/drawing/2014/main" id="{17F8936B-5409-14B5-5555-CA9324343152}"/>
              </a:ext>
            </a:extLst>
          </p:cNvPr>
          <p:cNvSpPr/>
          <p:nvPr/>
        </p:nvSpPr>
        <p:spPr>
          <a:xfrm>
            <a:off x="301898" y="326571"/>
            <a:ext cx="11930742" cy="6531429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E08FBE-EC64-B8D8-9BA8-3D98387F85E6}"/>
              </a:ext>
            </a:extLst>
          </p:cNvPr>
          <p:cNvSpPr txBox="1"/>
          <p:nvPr/>
        </p:nvSpPr>
        <p:spPr>
          <a:xfrm>
            <a:off x="2889789" y="2391956"/>
            <a:ext cx="66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감사합니다</a:t>
            </a:r>
            <a:endParaRPr lang="en-US" altLang="ko-KR" sz="3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01F364-14CA-750D-9433-6422255FC8A8}"/>
              </a:ext>
            </a:extLst>
          </p:cNvPr>
          <p:cNvSpPr txBox="1"/>
          <p:nvPr/>
        </p:nvSpPr>
        <p:spPr>
          <a:xfrm>
            <a:off x="7457440" y="4454186"/>
            <a:ext cx="403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전자</a:t>
            </a:r>
            <a:r>
              <a:rPr lang="en-US" altLang="ko-KR" dirty="0"/>
              <a:t>it</a:t>
            </a:r>
            <a:r>
              <a:rPr lang="ko-KR" altLang="en-US" dirty="0"/>
              <a:t>미디어공학과 권지우</a:t>
            </a:r>
          </a:p>
        </p:txBody>
      </p:sp>
    </p:spTree>
    <p:extLst>
      <p:ext uri="{BB962C8B-B14F-4D97-AF65-F5344CB8AC3E}">
        <p14:creationId xmlns:p14="http://schemas.microsoft.com/office/powerpoint/2010/main" val="3246125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3B400D-C83D-B4BE-D1CE-62F8DDC399D5}"/>
              </a:ext>
            </a:extLst>
          </p:cNvPr>
          <p:cNvGrpSpPr/>
          <p:nvPr/>
        </p:nvGrpSpPr>
        <p:grpSpPr>
          <a:xfrm>
            <a:off x="3950566" y="1160363"/>
            <a:ext cx="360" cy="360"/>
            <a:chOff x="3950566" y="1160363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79B51077-3369-B866-4518-F1176793ADA2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79B51077-3369-B866-4518-F1176793AD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78E2309-31D9-C793-101F-F6EB8D8B8840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78E2309-31D9-C793-101F-F6EB8D8B884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012A67E-E4D6-B42B-5785-2DEF7D7AAF8A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012A67E-E4D6-B42B-5785-2DEF7D7AAF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53AF325-6A75-7205-0925-5B18BE2712D5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953AF325-6A75-7205-0925-5B18BE2712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사각형: 둥근 한쪽 모서리 21">
            <a:extLst>
              <a:ext uri="{FF2B5EF4-FFF2-40B4-BE49-F238E27FC236}">
                <a16:creationId xmlns:a16="http://schemas.microsoft.com/office/drawing/2014/main" id="{17F8936B-5409-14B5-5555-CA9324343152}"/>
              </a:ext>
            </a:extLst>
          </p:cNvPr>
          <p:cNvSpPr/>
          <p:nvPr/>
        </p:nvSpPr>
        <p:spPr>
          <a:xfrm>
            <a:off x="312058" y="336731"/>
            <a:ext cx="11930742" cy="6531429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5D0A1-30AB-9AF7-FCAC-2178C3BF78A5}"/>
              </a:ext>
            </a:extLst>
          </p:cNvPr>
          <p:cNvSpPr txBox="1"/>
          <p:nvPr/>
        </p:nvSpPr>
        <p:spPr>
          <a:xfrm>
            <a:off x="821509" y="1160363"/>
            <a:ext cx="1091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800" b="1" dirty="0">
                <a:highlight>
                  <a:srgbClr val="FFD370"/>
                </a:highlight>
              </a:rPr>
              <a:t>주제</a:t>
            </a:r>
            <a:endParaRPr lang="en-US" altLang="ko-KR" sz="2800" b="1" dirty="0">
              <a:highlight>
                <a:srgbClr val="FFD37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06292-4004-23A5-2451-649533932E7C}"/>
              </a:ext>
            </a:extLst>
          </p:cNvPr>
          <p:cNvSpPr txBox="1"/>
          <p:nvPr/>
        </p:nvSpPr>
        <p:spPr>
          <a:xfrm>
            <a:off x="821509" y="2916665"/>
            <a:ext cx="1091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</a:t>
            </a:r>
            <a:r>
              <a:rPr lang="ko-KR" altLang="en-US" sz="2800" b="1" dirty="0">
                <a:highlight>
                  <a:srgbClr val="FFD370"/>
                </a:highlight>
              </a:rPr>
              <a:t>기능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0361D-27F1-49AA-0233-48C895DDD0A3}"/>
              </a:ext>
            </a:extLst>
          </p:cNvPr>
          <p:cNvSpPr txBox="1"/>
          <p:nvPr/>
        </p:nvSpPr>
        <p:spPr>
          <a:xfrm>
            <a:off x="821509" y="1779547"/>
            <a:ext cx="1091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</a:t>
            </a:r>
            <a:r>
              <a:rPr lang="en-US" altLang="ko-KR" sz="2400" dirty="0"/>
              <a:t>-  </a:t>
            </a:r>
            <a:r>
              <a:rPr lang="ko-KR" altLang="en-US" sz="2400" dirty="0"/>
              <a:t>햄버거 주문을 손님과 직원 모두 더 효율적으로 할 수는 없을까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145F3-0023-D820-C4AD-FAB577A42E91}"/>
              </a:ext>
            </a:extLst>
          </p:cNvPr>
          <p:cNvSpPr txBox="1"/>
          <p:nvPr/>
        </p:nvSpPr>
        <p:spPr>
          <a:xfrm>
            <a:off x="821509" y="3669883"/>
            <a:ext cx="5762171" cy="2606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    </a:t>
            </a:r>
            <a:r>
              <a:rPr lang="en-US" altLang="ko-KR" sz="2400" dirty="0"/>
              <a:t>- 1) </a:t>
            </a:r>
            <a:r>
              <a:rPr lang="ko-KR" altLang="en-US" sz="2400" dirty="0"/>
              <a:t>메뉴에 따라 오래 걸리는 주문</a:t>
            </a:r>
            <a:r>
              <a:rPr lang="en-US" altLang="ko-KR" sz="2400" dirty="0"/>
              <a:t> / </a:t>
            </a:r>
          </a:p>
          <a:p>
            <a:pPr>
              <a:lnSpc>
                <a:spcPct val="200000"/>
              </a:lnSpc>
            </a:pPr>
            <a:r>
              <a:rPr lang="en-US" altLang="ko-KR" sz="2400" dirty="0"/>
              <a:t>    </a:t>
            </a:r>
            <a:r>
              <a:rPr lang="ko-KR" altLang="en-US" sz="2400" dirty="0"/>
              <a:t>빨리 나오는 주문 으로 분류하는 기능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en-US" altLang="ko-KR" sz="2400" dirty="0"/>
              <a:t>    - 2) </a:t>
            </a:r>
            <a:r>
              <a:rPr lang="ko-KR" altLang="en-US" sz="2400" dirty="0"/>
              <a:t>준비중</a:t>
            </a:r>
            <a:r>
              <a:rPr lang="en-US" altLang="ko-KR" sz="2400" dirty="0"/>
              <a:t> / </a:t>
            </a:r>
            <a:r>
              <a:rPr lang="ko-KR" altLang="en-US" sz="2400" dirty="0"/>
              <a:t>준비완료 번호 가 뜨는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    2</a:t>
            </a:r>
            <a:r>
              <a:rPr lang="ko-KR" altLang="en-US" sz="2400" dirty="0"/>
              <a:t>분할 화면을 </a:t>
            </a:r>
            <a:r>
              <a:rPr lang="en-US" altLang="ko-KR" sz="2400" dirty="0"/>
              <a:t>4</a:t>
            </a:r>
            <a:r>
              <a:rPr lang="ko-KR" altLang="en-US" sz="2400" dirty="0"/>
              <a:t>분할로 보여주는 기능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D6E44B3-3544-D51D-A8CA-2329BE9555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7" t="20951" r="10861" b="52600"/>
          <a:stretch/>
        </p:blipFill>
        <p:spPr bwMode="auto">
          <a:xfrm>
            <a:off x="6927308" y="3429000"/>
            <a:ext cx="5044074" cy="301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23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3B400D-C83D-B4BE-D1CE-62F8DDC399D5}"/>
              </a:ext>
            </a:extLst>
          </p:cNvPr>
          <p:cNvGrpSpPr/>
          <p:nvPr/>
        </p:nvGrpSpPr>
        <p:grpSpPr>
          <a:xfrm>
            <a:off x="3950566" y="1160363"/>
            <a:ext cx="360" cy="360"/>
            <a:chOff x="3950566" y="1160363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79B51077-3369-B866-4518-F1176793ADA2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79B51077-3369-B866-4518-F1176793AD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78E2309-31D9-C793-101F-F6EB8D8B8840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78E2309-31D9-C793-101F-F6EB8D8B884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012A67E-E4D6-B42B-5785-2DEF7D7AAF8A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012A67E-E4D6-B42B-5785-2DEF7D7AAF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53AF325-6A75-7205-0925-5B18BE2712D5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953AF325-6A75-7205-0925-5B18BE2712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사각형: 둥근 한쪽 모서리 21">
            <a:extLst>
              <a:ext uri="{FF2B5EF4-FFF2-40B4-BE49-F238E27FC236}">
                <a16:creationId xmlns:a16="http://schemas.microsoft.com/office/drawing/2014/main" id="{17F8936B-5409-14B5-5555-CA9324343152}"/>
              </a:ext>
            </a:extLst>
          </p:cNvPr>
          <p:cNvSpPr/>
          <p:nvPr/>
        </p:nvSpPr>
        <p:spPr>
          <a:xfrm>
            <a:off x="271418" y="326571"/>
            <a:ext cx="11930742" cy="6531429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D4F31D-C7D8-B122-0FCC-A54401AA1BD4}"/>
              </a:ext>
            </a:extLst>
          </p:cNvPr>
          <p:cNvSpPr/>
          <p:nvPr/>
        </p:nvSpPr>
        <p:spPr>
          <a:xfrm>
            <a:off x="731520" y="1391920"/>
            <a:ext cx="4723320" cy="4094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B47B38-DAA5-E3BA-62BF-DA350E9B1CC4}"/>
              </a:ext>
            </a:extLst>
          </p:cNvPr>
          <p:cNvSpPr/>
          <p:nvPr/>
        </p:nvSpPr>
        <p:spPr>
          <a:xfrm>
            <a:off x="6949440" y="1391920"/>
            <a:ext cx="4723320" cy="4094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84F4CFC-2373-C4C9-CF2B-1C98A0E7FD96}"/>
              </a:ext>
            </a:extLst>
          </p:cNvPr>
          <p:cNvCxnSpPr>
            <a:stCxn id="2" idx="0"/>
          </p:cNvCxnSpPr>
          <p:nvPr/>
        </p:nvCxnSpPr>
        <p:spPr>
          <a:xfrm>
            <a:off x="3093180" y="1391920"/>
            <a:ext cx="0" cy="4094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158B680-0424-89F1-5DEB-492D8B6799FA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9311100" y="1391920"/>
            <a:ext cx="0" cy="4094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6F80B1B-0DE9-9422-6D42-EA255988F635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6949440" y="3438980"/>
            <a:ext cx="4723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F57274D-D015-12D7-783F-3534996CCB7B}"/>
              </a:ext>
            </a:extLst>
          </p:cNvPr>
          <p:cNvSpPr txBox="1"/>
          <p:nvPr/>
        </p:nvSpPr>
        <p:spPr>
          <a:xfrm>
            <a:off x="1209040" y="1574800"/>
            <a:ext cx="144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준비 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95B171-5A49-2051-1248-2CA337642F7C}"/>
              </a:ext>
            </a:extLst>
          </p:cNvPr>
          <p:cNvSpPr txBox="1"/>
          <p:nvPr/>
        </p:nvSpPr>
        <p:spPr>
          <a:xfrm>
            <a:off x="3534607" y="1574800"/>
            <a:ext cx="144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준비 완료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5C7ED1-DC83-1F42-5A18-69322472A6E8}"/>
              </a:ext>
            </a:extLst>
          </p:cNvPr>
          <p:cNvSpPr txBox="1"/>
          <p:nvPr/>
        </p:nvSpPr>
        <p:spPr>
          <a:xfrm>
            <a:off x="7411730" y="1495028"/>
            <a:ext cx="1442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빠른 메뉴 준비 중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DB654D-A67A-0E9F-9F8C-B55B667CF087}"/>
              </a:ext>
            </a:extLst>
          </p:cNvPr>
          <p:cNvSpPr txBox="1"/>
          <p:nvPr/>
        </p:nvSpPr>
        <p:spPr>
          <a:xfrm>
            <a:off x="9716691" y="1495028"/>
            <a:ext cx="1442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빠른 메뉴 준비 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3ADDC9-1F25-6723-A0EF-6C5FE8069263}"/>
              </a:ext>
            </a:extLst>
          </p:cNvPr>
          <p:cNvSpPr txBox="1"/>
          <p:nvPr/>
        </p:nvSpPr>
        <p:spPr>
          <a:xfrm>
            <a:off x="7411730" y="3570963"/>
            <a:ext cx="1442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느린 메뉴 준비 중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F42C6B-BA6E-A4E3-FA53-705567D2DC14}"/>
              </a:ext>
            </a:extLst>
          </p:cNvPr>
          <p:cNvSpPr txBox="1"/>
          <p:nvPr/>
        </p:nvSpPr>
        <p:spPr>
          <a:xfrm>
            <a:off x="9716691" y="3570963"/>
            <a:ext cx="1442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느린 메뉴</a:t>
            </a:r>
            <a:r>
              <a:rPr lang="en-US" altLang="ko-KR" dirty="0"/>
              <a:t> </a:t>
            </a:r>
            <a:r>
              <a:rPr lang="ko-KR" altLang="en-US" dirty="0"/>
              <a:t>준비 완료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DD09CDD-1BD6-D361-0BE2-EF8EAF1E49E7}"/>
              </a:ext>
            </a:extLst>
          </p:cNvPr>
          <p:cNvCxnSpPr/>
          <p:nvPr/>
        </p:nvCxnSpPr>
        <p:spPr>
          <a:xfrm>
            <a:off x="5730240" y="3438980"/>
            <a:ext cx="89408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22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3B400D-C83D-B4BE-D1CE-62F8DDC399D5}"/>
              </a:ext>
            </a:extLst>
          </p:cNvPr>
          <p:cNvGrpSpPr/>
          <p:nvPr/>
        </p:nvGrpSpPr>
        <p:grpSpPr>
          <a:xfrm>
            <a:off x="3950566" y="1160363"/>
            <a:ext cx="360" cy="360"/>
            <a:chOff x="3950566" y="1160363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79B51077-3369-B866-4518-F1176793ADA2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79B51077-3369-B866-4518-F1176793AD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78E2309-31D9-C793-101F-F6EB8D8B8840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78E2309-31D9-C793-101F-F6EB8D8B884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012A67E-E4D6-B42B-5785-2DEF7D7AAF8A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012A67E-E4D6-B42B-5785-2DEF7D7AAF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53AF325-6A75-7205-0925-5B18BE2712D5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953AF325-6A75-7205-0925-5B18BE2712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사각형: 둥근 한쪽 모서리 21">
            <a:extLst>
              <a:ext uri="{FF2B5EF4-FFF2-40B4-BE49-F238E27FC236}">
                <a16:creationId xmlns:a16="http://schemas.microsoft.com/office/drawing/2014/main" id="{17F8936B-5409-14B5-5555-CA9324343152}"/>
              </a:ext>
            </a:extLst>
          </p:cNvPr>
          <p:cNvSpPr/>
          <p:nvPr/>
        </p:nvSpPr>
        <p:spPr>
          <a:xfrm>
            <a:off x="301898" y="336731"/>
            <a:ext cx="11930742" cy="6531429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E1E533-8EF2-DD1F-8138-4DC1B7E45463}"/>
              </a:ext>
            </a:extLst>
          </p:cNvPr>
          <p:cNvSpPr txBox="1"/>
          <p:nvPr/>
        </p:nvSpPr>
        <p:spPr>
          <a:xfrm>
            <a:off x="821509" y="1160363"/>
            <a:ext cx="1091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 </a:t>
            </a:r>
            <a:r>
              <a:rPr lang="ko-KR" altLang="en-US" sz="2800" b="1" dirty="0">
                <a:highlight>
                  <a:srgbClr val="FFD370"/>
                </a:highlight>
              </a:rPr>
              <a:t>목적 및 기대효과</a:t>
            </a:r>
            <a:endParaRPr lang="en-US" altLang="ko-KR" sz="2800" b="1" dirty="0">
              <a:highlight>
                <a:srgbClr val="FFD37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0ABC7D-EE7F-8C1B-D5B6-0F11DB6562CF}"/>
              </a:ext>
            </a:extLst>
          </p:cNvPr>
          <p:cNvSpPr txBox="1"/>
          <p:nvPr/>
        </p:nvSpPr>
        <p:spPr>
          <a:xfrm>
            <a:off x="821509" y="1779547"/>
            <a:ext cx="10911840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    </a:t>
            </a:r>
            <a:r>
              <a:rPr lang="en-US" altLang="ko-KR" sz="2400" dirty="0"/>
              <a:t>- </a:t>
            </a:r>
            <a:r>
              <a:rPr lang="ko-KR" altLang="en-US" sz="2400" dirty="0"/>
              <a:t>손님 입장 </a:t>
            </a:r>
            <a:r>
              <a:rPr lang="en-US" altLang="ko-KR" sz="2400" dirty="0"/>
              <a:t>: </a:t>
            </a:r>
            <a:r>
              <a:rPr lang="ko-KR" altLang="en-US" sz="2400" dirty="0"/>
              <a:t>번호 확인을 더 정확하고 수월하게 할 수 있음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   - </a:t>
            </a:r>
            <a:r>
              <a:rPr lang="ko-KR" altLang="en-US" sz="2400" dirty="0"/>
              <a:t>직원 입장 </a:t>
            </a:r>
            <a:r>
              <a:rPr lang="en-US" altLang="ko-KR" sz="2400" dirty="0"/>
              <a:t>: </a:t>
            </a:r>
            <a:r>
              <a:rPr lang="ko-KR" altLang="en-US" sz="2400" dirty="0"/>
              <a:t>바쁜 상황에서도 빠르게 먼저 나갈 수 있는 주문은 빨리 처리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		     </a:t>
            </a:r>
            <a:r>
              <a:rPr lang="ko-KR" altLang="en-US" sz="2400" dirty="0"/>
              <a:t>할 수 있음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48146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3B400D-C83D-B4BE-D1CE-62F8DDC399D5}"/>
              </a:ext>
            </a:extLst>
          </p:cNvPr>
          <p:cNvGrpSpPr/>
          <p:nvPr/>
        </p:nvGrpSpPr>
        <p:grpSpPr>
          <a:xfrm>
            <a:off x="3950566" y="1160363"/>
            <a:ext cx="360" cy="360"/>
            <a:chOff x="3950566" y="1160363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79B51077-3369-B866-4518-F1176793ADA2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79B51077-3369-B866-4518-F1176793AD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78E2309-31D9-C793-101F-F6EB8D8B8840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78E2309-31D9-C793-101F-F6EB8D8B884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012A67E-E4D6-B42B-5785-2DEF7D7AAF8A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012A67E-E4D6-B42B-5785-2DEF7D7AAF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53AF325-6A75-7205-0925-5B18BE2712D5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953AF325-6A75-7205-0925-5B18BE2712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사각형: 둥근 한쪽 모서리 21">
            <a:extLst>
              <a:ext uri="{FF2B5EF4-FFF2-40B4-BE49-F238E27FC236}">
                <a16:creationId xmlns:a16="http://schemas.microsoft.com/office/drawing/2014/main" id="{17F8936B-5409-14B5-5555-CA9324343152}"/>
              </a:ext>
            </a:extLst>
          </p:cNvPr>
          <p:cNvSpPr/>
          <p:nvPr/>
        </p:nvSpPr>
        <p:spPr>
          <a:xfrm>
            <a:off x="312058" y="326571"/>
            <a:ext cx="11930742" cy="6531429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3A5BF6-74AB-9A8F-48A5-1B879C07FD53}"/>
              </a:ext>
            </a:extLst>
          </p:cNvPr>
          <p:cNvSpPr txBox="1"/>
          <p:nvPr/>
        </p:nvSpPr>
        <p:spPr>
          <a:xfrm>
            <a:off x="618309" y="520283"/>
            <a:ext cx="1091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1) </a:t>
            </a:r>
            <a:r>
              <a:rPr lang="ko-KR" altLang="en-US" sz="2800" b="1" dirty="0"/>
              <a:t>메뉴에 따라 주문을 분류하기</a:t>
            </a:r>
            <a:endParaRPr lang="en-US" altLang="ko-KR" sz="2800" b="1" dirty="0">
              <a:highlight>
                <a:srgbClr val="FFD370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AFB105-E6C0-BAE9-7526-8AF55BBD7C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990" y="1140043"/>
            <a:ext cx="7627363" cy="983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AB3666-6387-A120-77D3-D3769FB29679}"/>
              </a:ext>
            </a:extLst>
          </p:cNvPr>
          <p:cNvSpPr txBox="1"/>
          <p:nvPr/>
        </p:nvSpPr>
        <p:spPr>
          <a:xfrm>
            <a:off x="762990" y="2152673"/>
            <a:ext cx="1091184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Burger </a:t>
            </a:r>
            <a:r>
              <a:rPr lang="ko-KR" altLang="en-US" sz="2000"/>
              <a:t>리스트에 속한 메뉴가 </a:t>
            </a:r>
            <a:r>
              <a:rPr lang="ko-KR" altLang="en-US" sz="2000" dirty="0"/>
              <a:t>포함된 주문은 </a:t>
            </a:r>
            <a:r>
              <a:rPr lang="en-US" altLang="ko-KR" sz="2000" dirty="0"/>
              <a:t>-&gt; </a:t>
            </a:r>
            <a:r>
              <a:rPr lang="ko-KR" altLang="en-US" sz="2000" dirty="0"/>
              <a:t>느린 메뉴로 분류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그렇지 않으면</a:t>
            </a:r>
            <a:r>
              <a:rPr lang="en-US" altLang="ko-KR" sz="2000" dirty="0"/>
              <a:t>(Drink </a:t>
            </a:r>
            <a:r>
              <a:rPr lang="ko-KR" altLang="en-US" sz="2000" dirty="0"/>
              <a:t>나 </a:t>
            </a:r>
            <a:r>
              <a:rPr lang="en-US" altLang="ko-KR" sz="2000" dirty="0"/>
              <a:t>Side </a:t>
            </a:r>
            <a:r>
              <a:rPr lang="ko-KR" altLang="en-US" sz="2000" dirty="0"/>
              <a:t>메뉴만 있는 주문은</a:t>
            </a:r>
            <a:r>
              <a:rPr lang="en-US" altLang="ko-KR" sz="2000" dirty="0"/>
              <a:t>) -&gt; </a:t>
            </a:r>
            <a:r>
              <a:rPr lang="ko-KR" altLang="en-US" sz="2000" dirty="0"/>
              <a:t>빠른 메뉴로 분류 하고자 함</a:t>
            </a:r>
            <a:endParaRPr lang="en-US" altLang="ko-KR" sz="2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1B1179A-371D-BC68-F4E5-8DC1A77941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309" y="3158745"/>
            <a:ext cx="5823131" cy="35141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3EE460-683D-DD8B-0738-C3AF0C04BA63}"/>
              </a:ext>
            </a:extLst>
          </p:cNvPr>
          <p:cNvSpPr txBox="1"/>
          <p:nvPr/>
        </p:nvSpPr>
        <p:spPr>
          <a:xfrm>
            <a:off x="7066280" y="3678049"/>
            <a:ext cx="4551680" cy="267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Menu </a:t>
            </a:r>
            <a:r>
              <a:rPr lang="ko-KR" altLang="en-US" b="1" dirty="0"/>
              <a:t>함수</a:t>
            </a:r>
            <a:endParaRPr lang="en-US" altLang="ko-KR" b="1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Burger </a:t>
            </a:r>
            <a:r>
              <a:rPr lang="ko-KR" altLang="en-US" dirty="0"/>
              <a:t>리스트에 해당하는 메뉴가 들어올 때마다 </a:t>
            </a:r>
            <a:r>
              <a:rPr lang="en-US" altLang="ko-KR" dirty="0"/>
              <a:t>1</a:t>
            </a:r>
            <a:r>
              <a:rPr lang="ko-KR" altLang="en-US" dirty="0"/>
              <a:t>을 </a:t>
            </a:r>
            <a:r>
              <a:rPr lang="en-US" altLang="ko-KR" dirty="0"/>
              <a:t>sum </a:t>
            </a:r>
            <a:r>
              <a:rPr lang="ko-KR" altLang="en-US" dirty="0"/>
              <a:t>에 더해주게 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=&gt; </a:t>
            </a:r>
            <a:r>
              <a:rPr lang="ko-KR" altLang="en-US" dirty="0"/>
              <a:t>모든 메뉴들을 확인했을 때 </a:t>
            </a:r>
            <a:r>
              <a:rPr lang="en-US" altLang="ko-KR" dirty="0"/>
              <a:t>sum 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이 아닌 경우는 느린 메뉴로 분류</a:t>
            </a:r>
            <a:r>
              <a:rPr lang="en-US" altLang="ko-KR" dirty="0"/>
              <a:t>, </a:t>
            </a:r>
            <a:r>
              <a:rPr lang="ko-KR" altLang="en-US" dirty="0"/>
              <a:t>그렇지 않으면 빠른 메뉴로 분류해준다</a:t>
            </a:r>
          </a:p>
        </p:txBody>
      </p:sp>
    </p:spTree>
    <p:extLst>
      <p:ext uri="{BB962C8B-B14F-4D97-AF65-F5344CB8AC3E}">
        <p14:creationId xmlns:p14="http://schemas.microsoft.com/office/powerpoint/2010/main" val="111454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3B400D-C83D-B4BE-D1CE-62F8DDC399D5}"/>
              </a:ext>
            </a:extLst>
          </p:cNvPr>
          <p:cNvGrpSpPr/>
          <p:nvPr/>
        </p:nvGrpSpPr>
        <p:grpSpPr>
          <a:xfrm>
            <a:off x="3950566" y="1160363"/>
            <a:ext cx="360" cy="360"/>
            <a:chOff x="3950566" y="1160363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79B51077-3369-B866-4518-F1176793ADA2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79B51077-3369-B866-4518-F1176793AD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78E2309-31D9-C793-101F-F6EB8D8B8840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78E2309-31D9-C793-101F-F6EB8D8B884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012A67E-E4D6-B42B-5785-2DEF7D7AAF8A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012A67E-E4D6-B42B-5785-2DEF7D7AAF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53AF325-6A75-7205-0925-5B18BE2712D5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953AF325-6A75-7205-0925-5B18BE2712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사각형: 둥근 한쪽 모서리 21">
            <a:extLst>
              <a:ext uri="{FF2B5EF4-FFF2-40B4-BE49-F238E27FC236}">
                <a16:creationId xmlns:a16="http://schemas.microsoft.com/office/drawing/2014/main" id="{17F8936B-5409-14B5-5555-CA9324343152}"/>
              </a:ext>
            </a:extLst>
          </p:cNvPr>
          <p:cNvSpPr/>
          <p:nvPr/>
        </p:nvSpPr>
        <p:spPr>
          <a:xfrm>
            <a:off x="312058" y="336731"/>
            <a:ext cx="11930742" cy="6531429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A9CC69-1566-336F-4E60-780C2FBF5341}"/>
              </a:ext>
            </a:extLst>
          </p:cNvPr>
          <p:cNvSpPr txBox="1"/>
          <p:nvPr/>
        </p:nvSpPr>
        <p:spPr>
          <a:xfrm>
            <a:off x="496389" y="317083"/>
            <a:ext cx="1091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2) </a:t>
            </a:r>
            <a:r>
              <a:rPr lang="ko-KR" altLang="en-US" sz="2800" b="1" dirty="0"/>
              <a:t>주문하기</a:t>
            </a:r>
            <a:r>
              <a:rPr lang="en-US" altLang="ko-KR" sz="2800" b="1" dirty="0"/>
              <a:t>(</a:t>
            </a:r>
            <a:r>
              <a:rPr lang="ko-KR" altLang="en-US" sz="2800" b="1" dirty="0" err="1"/>
              <a:t>주문받기</a:t>
            </a:r>
            <a:r>
              <a:rPr lang="en-US" altLang="ko-KR" sz="2800" b="1" dirty="0"/>
              <a:t>)</a:t>
            </a:r>
            <a:endParaRPr lang="en-US" altLang="ko-KR" sz="2800" b="1" dirty="0">
              <a:highlight>
                <a:srgbClr val="FFD370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17C212-5086-A395-9DC2-EBABD8AB62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237" y="859951"/>
            <a:ext cx="6759526" cy="591363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C357A50-3660-ABCC-9A8A-2C77EAD962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26102" y="1324548"/>
            <a:ext cx="1524132" cy="142506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9106B5-42D1-8616-FB55-17A7DEC40333}"/>
              </a:ext>
            </a:extLst>
          </p:cNvPr>
          <p:cNvSpPr/>
          <p:nvPr/>
        </p:nvSpPr>
        <p:spPr>
          <a:xfrm>
            <a:off x="955040" y="1160363"/>
            <a:ext cx="618320" cy="341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70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3B400D-C83D-B4BE-D1CE-62F8DDC399D5}"/>
              </a:ext>
            </a:extLst>
          </p:cNvPr>
          <p:cNvGrpSpPr/>
          <p:nvPr/>
        </p:nvGrpSpPr>
        <p:grpSpPr>
          <a:xfrm>
            <a:off x="3950566" y="1160363"/>
            <a:ext cx="360" cy="360"/>
            <a:chOff x="3950566" y="1160363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79B51077-3369-B866-4518-F1176793ADA2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79B51077-3369-B866-4518-F1176793AD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78E2309-31D9-C793-101F-F6EB8D8B8840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78E2309-31D9-C793-101F-F6EB8D8B884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012A67E-E4D6-B42B-5785-2DEF7D7AAF8A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012A67E-E4D6-B42B-5785-2DEF7D7AAF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53AF325-6A75-7205-0925-5B18BE2712D5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953AF325-6A75-7205-0925-5B18BE2712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사각형: 둥근 한쪽 모서리 21">
            <a:extLst>
              <a:ext uri="{FF2B5EF4-FFF2-40B4-BE49-F238E27FC236}">
                <a16:creationId xmlns:a16="http://schemas.microsoft.com/office/drawing/2014/main" id="{17F8936B-5409-14B5-5555-CA9324343152}"/>
              </a:ext>
            </a:extLst>
          </p:cNvPr>
          <p:cNvSpPr/>
          <p:nvPr/>
        </p:nvSpPr>
        <p:spPr>
          <a:xfrm>
            <a:off x="301898" y="326571"/>
            <a:ext cx="11930742" cy="6531429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125E8-7A96-EECF-7B5C-D8EEDDB87CD6}"/>
              </a:ext>
            </a:extLst>
          </p:cNvPr>
          <p:cNvSpPr txBox="1"/>
          <p:nvPr/>
        </p:nvSpPr>
        <p:spPr>
          <a:xfrm>
            <a:off x="618309" y="439003"/>
            <a:ext cx="1091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2) </a:t>
            </a:r>
            <a:r>
              <a:rPr lang="ko-KR" altLang="en-US" sz="2800" b="1" dirty="0"/>
              <a:t>주문하기</a:t>
            </a:r>
            <a:r>
              <a:rPr lang="en-US" altLang="ko-KR" sz="2800" b="1" dirty="0"/>
              <a:t>(</a:t>
            </a:r>
            <a:r>
              <a:rPr lang="ko-KR" altLang="en-US" sz="2800" b="1" dirty="0" err="1"/>
              <a:t>주문받기</a:t>
            </a:r>
            <a:r>
              <a:rPr lang="en-US" altLang="ko-KR" sz="2800" b="1" dirty="0"/>
              <a:t>)</a:t>
            </a:r>
            <a:endParaRPr lang="en-US" altLang="ko-KR" sz="2800" b="1" dirty="0">
              <a:highlight>
                <a:srgbClr val="FFD370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BA2313-AD2F-48F1-222A-9D30E1E14C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1" y="1043503"/>
            <a:ext cx="5681006" cy="40933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A8A613-9F83-3428-3BD5-426F4D31DD7B}"/>
              </a:ext>
            </a:extLst>
          </p:cNvPr>
          <p:cNvSpPr txBox="1"/>
          <p:nvPr/>
        </p:nvSpPr>
        <p:spPr>
          <a:xfrm>
            <a:off x="805485" y="5033527"/>
            <a:ext cx="10923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Order </a:t>
            </a:r>
            <a:r>
              <a:rPr lang="ko-KR" altLang="en-US" b="1" dirty="0"/>
              <a:t>함수</a:t>
            </a:r>
            <a:endParaRPr lang="en-US" altLang="ko-KR" b="1" dirty="0"/>
          </a:p>
          <a:p>
            <a:r>
              <a:rPr lang="ko-KR" altLang="en-US" dirty="0"/>
              <a:t>주문을 받은 후</a:t>
            </a:r>
            <a:r>
              <a:rPr lang="en-US" altLang="ko-KR" dirty="0"/>
              <a:t>, </a:t>
            </a:r>
            <a:r>
              <a:rPr lang="ko-KR" altLang="en-US" dirty="0"/>
              <a:t>받은 주문은 </a:t>
            </a:r>
            <a:r>
              <a:rPr lang="en-US" altLang="ko-KR" dirty="0"/>
              <a:t>-&gt; menu </a:t>
            </a:r>
            <a:r>
              <a:rPr lang="ko-KR" altLang="en-US" dirty="0"/>
              <a:t>함수로 들어가게 됨 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1. </a:t>
            </a:r>
            <a:r>
              <a:rPr lang="ko-KR" altLang="en-US" dirty="0"/>
              <a:t>빠른 메뉴로 분류 되면 </a:t>
            </a:r>
            <a:r>
              <a:rPr lang="en-US" altLang="ko-KR" dirty="0"/>
              <a:t>(sum = 0) -&gt; </a:t>
            </a:r>
            <a:r>
              <a:rPr lang="ko-KR" altLang="en-US" dirty="0"/>
              <a:t>해당 메뉴와 주문번호가 빠른 메뉴 준비중 </a:t>
            </a:r>
            <a:r>
              <a:rPr lang="en-US" altLang="ko-KR" dirty="0"/>
              <a:t>Q </a:t>
            </a:r>
            <a:r>
              <a:rPr lang="ko-KR" altLang="en-US" dirty="0"/>
              <a:t>에 들어가게 됨 </a:t>
            </a:r>
            <a:r>
              <a:rPr lang="en-US" altLang="ko-KR" dirty="0"/>
              <a:t>(fastmenu1)</a:t>
            </a:r>
          </a:p>
          <a:p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2. </a:t>
            </a:r>
            <a:r>
              <a:rPr lang="ko-KR" altLang="en-US" dirty="0"/>
              <a:t>느린 메뉴로 분류 되면 </a:t>
            </a:r>
            <a:r>
              <a:rPr lang="en-US" altLang="ko-KR" dirty="0"/>
              <a:t>(sum &gt; 0) -&gt; </a:t>
            </a:r>
            <a:r>
              <a:rPr lang="ko-KR" altLang="en-US" dirty="0"/>
              <a:t>해당 메뉴와 주문번호가 느린 메뉴 준비중 </a:t>
            </a:r>
            <a:r>
              <a:rPr lang="en-US" altLang="ko-KR" dirty="0"/>
              <a:t>Q </a:t>
            </a:r>
            <a:r>
              <a:rPr lang="ko-KR" altLang="en-US" dirty="0"/>
              <a:t>에 들어가게 됨 </a:t>
            </a:r>
            <a:r>
              <a:rPr lang="en-US" altLang="ko-KR" dirty="0"/>
              <a:t>(slowmenu1)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D81A4E0-EEA3-412E-4559-64654AAF23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890" y="1124803"/>
            <a:ext cx="4618120" cy="367315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334752-CD67-EF7F-2FA2-E992D103DB65}"/>
              </a:ext>
            </a:extLst>
          </p:cNvPr>
          <p:cNvSpPr/>
          <p:nvPr/>
        </p:nvSpPr>
        <p:spPr>
          <a:xfrm>
            <a:off x="6502400" y="1043503"/>
            <a:ext cx="1249680" cy="2772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53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3B400D-C83D-B4BE-D1CE-62F8DDC399D5}"/>
              </a:ext>
            </a:extLst>
          </p:cNvPr>
          <p:cNvGrpSpPr/>
          <p:nvPr/>
        </p:nvGrpSpPr>
        <p:grpSpPr>
          <a:xfrm>
            <a:off x="3950566" y="1160363"/>
            <a:ext cx="360" cy="360"/>
            <a:chOff x="3950566" y="1160363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79B51077-3369-B866-4518-F1176793ADA2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79B51077-3369-B866-4518-F1176793AD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78E2309-31D9-C793-101F-F6EB8D8B8840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78E2309-31D9-C793-101F-F6EB8D8B884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012A67E-E4D6-B42B-5785-2DEF7D7AAF8A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012A67E-E4D6-B42B-5785-2DEF7D7AAF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53AF325-6A75-7205-0925-5B18BE2712D5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953AF325-6A75-7205-0925-5B18BE2712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사각형: 둥근 한쪽 모서리 21">
            <a:extLst>
              <a:ext uri="{FF2B5EF4-FFF2-40B4-BE49-F238E27FC236}">
                <a16:creationId xmlns:a16="http://schemas.microsoft.com/office/drawing/2014/main" id="{17F8936B-5409-14B5-5555-CA9324343152}"/>
              </a:ext>
            </a:extLst>
          </p:cNvPr>
          <p:cNvSpPr/>
          <p:nvPr/>
        </p:nvSpPr>
        <p:spPr>
          <a:xfrm>
            <a:off x="301898" y="336731"/>
            <a:ext cx="11930742" cy="6531429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10F488-F5C0-6D33-C49A-B6AB39BFA4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229" y="477974"/>
            <a:ext cx="4168501" cy="62489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943858-B94B-963B-EF4B-5124822C08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8730" y="462733"/>
            <a:ext cx="3025402" cy="62641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1160FE7-0DB2-7AEF-19B9-B46413398F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2412" y="653250"/>
            <a:ext cx="2766300" cy="60736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045A05-11AA-E301-7F6C-69A52AA921DB}"/>
              </a:ext>
            </a:extLst>
          </p:cNvPr>
          <p:cNvSpPr txBox="1"/>
          <p:nvPr/>
        </p:nvSpPr>
        <p:spPr>
          <a:xfrm>
            <a:off x="347026" y="16309"/>
            <a:ext cx="2721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highlight>
                  <a:srgbClr val="FFD370"/>
                </a:highlight>
              </a:rPr>
              <a:t>Cnode</a:t>
            </a:r>
            <a:r>
              <a:rPr lang="en-US" altLang="ko-KR" sz="2400" b="1" dirty="0">
                <a:highlight>
                  <a:srgbClr val="FFD370"/>
                </a:highlight>
              </a:rPr>
              <a:t> &amp; CList</a:t>
            </a:r>
            <a:endParaRPr lang="ko-KR" altLang="en-US" sz="2400" b="1" dirty="0">
              <a:highlight>
                <a:srgbClr val="FFD37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126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3B400D-C83D-B4BE-D1CE-62F8DDC399D5}"/>
              </a:ext>
            </a:extLst>
          </p:cNvPr>
          <p:cNvGrpSpPr/>
          <p:nvPr/>
        </p:nvGrpSpPr>
        <p:grpSpPr>
          <a:xfrm>
            <a:off x="3950566" y="1160363"/>
            <a:ext cx="360" cy="360"/>
            <a:chOff x="3950566" y="1160363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79B51077-3369-B866-4518-F1176793ADA2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79B51077-3369-B866-4518-F1176793AD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78E2309-31D9-C793-101F-F6EB8D8B8840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78E2309-31D9-C793-101F-F6EB8D8B884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012A67E-E4D6-B42B-5785-2DEF7D7AAF8A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012A67E-E4D6-B42B-5785-2DEF7D7AAF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53AF325-6A75-7205-0925-5B18BE2712D5}"/>
                    </a:ext>
                  </a:extLst>
                </p14:cNvPr>
                <p14:cNvContentPartPr/>
                <p14:nvPr/>
              </p14:nvContentPartPr>
              <p14:xfrm>
                <a:off x="3950566" y="1160363"/>
                <a:ext cx="360" cy="3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953AF325-6A75-7205-0925-5B18BE2712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41926" y="11517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사각형: 둥근 한쪽 모서리 21">
            <a:extLst>
              <a:ext uri="{FF2B5EF4-FFF2-40B4-BE49-F238E27FC236}">
                <a16:creationId xmlns:a16="http://schemas.microsoft.com/office/drawing/2014/main" id="{17F8936B-5409-14B5-5555-CA9324343152}"/>
              </a:ext>
            </a:extLst>
          </p:cNvPr>
          <p:cNvSpPr/>
          <p:nvPr/>
        </p:nvSpPr>
        <p:spPr>
          <a:xfrm>
            <a:off x="301898" y="336731"/>
            <a:ext cx="11930742" cy="6531429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C9353C-BC76-16EF-9A4D-C229628C06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945" y="739002"/>
            <a:ext cx="3162574" cy="3185436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FFF1708-D1B3-60E8-351A-683B7664007A}"/>
              </a:ext>
            </a:extLst>
          </p:cNvPr>
          <p:cNvCxnSpPr/>
          <p:nvPr/>
        </p:nvCxnSpPr>
        <p:spPr>
          <a:xfrm>
            <a:off x="3627120" y="304800"/>
            <a:ext cx="0" cy="655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C7574E58-DD5B-B624-A0FC-5F4A7125C0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0246" y="848106"/>
            <a:ext cx="3886537" cy="58526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4DEF0F-A80A-B8C5-CA70-C8B8C2F2140C}"/>
              </a:ext>
            </a:extLst>
          </p:cNvPr>
          <p:cNvSpPr txBox="1"/>
          <p:nvPr/>
        </p:nvSpPr>
        <p:spPr>
          <a:xfrm>
            <a:off x="3707519" y="30539"/>
            <a:ext cx="2721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highlight>
                  <a:srgbClr val="FFD370"/>
                </a:highlight>
              </a:rPr>
              <a:t>Q</a:t>
            </a:r>
            <a:endParaRPr lang="ko-KR" altLang="en-US" sz="3600" b="1" dirty="0">
              <a:highlight>
                <a:srgbClr val="FFD370"/>
              </a:highlight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BA06F414-B463-669B-CE23-1EFC122B3C3E}"/>
              </a:ext>
            </a:extLst>
          </p:cNvPr>
          <p:cNvSpPr/>
          <p:nvPr/>
        </p:nvSpPr>
        <p:spPr>
          <a:xfrm>
            <a:off x="6878320" y="2047966"/>
            <a:ext cx="264316" cy="619760"/>
          </a:xfrm>
          <a:custGeom>
            <a:avLst/>
            <a:gdLst>
              <a:gd name="connsiteX0" fmla="*/ 0 w 264316"/>
              <a:gd name="connsiteY0" fmla="*/ 0 h 619760"/>
              <a:gd name="connsiteX1" fmla="*/ 264160 w 264316"/>
              <a:gd name="connsiteY1" fmla="*/ 314960 h 619760"/>
              <a:gd name="connsiteX2" fmla="*/ 30480 w 264316"/>
              <a:gd name="connsiteY2" fmla="*/ 619760 h 61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316" h="619760">
                <a:moveTo>
                  <a:pt x="0" y="0"/>
                </a:moveTo>
                <a:cubicBezTo>
                  <a:pt x="129540" y="105833"/>
                  <a:pt x="259080" y="211667"/>
                  <a:pt x="264160" y="314960"/>
                </a:cubicBezTo>
                <a:cubicBezTo>
                  <a:pt x="269240" y="418253"/>
                  <a:pt x="149860" y="519006"/>
                  <a:pt x="30480" y="6197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95BE20C3-125E-8FBB-16BA-1062111644B2}"/>
              </a:ext>
            </a:extLst>
          </p:cNvPr>
          <p:cNvSpPr/>
          <p:nvPr/>
        </p:nvSpPr>
        <p:spPr>
          <a:xfrm>
            <a:off x="7816783" y="4378960"/>
            <a:ext cx="292965" cy="955040"/>
          </a:xfrm>
          <a:custGeom>
            <a:avLst/>
            <a:gdLst>
              <a:gd name="connsiteX0" fmla="*/ 0 w 264316"/>
              <a:gd name="connsiteY0" fmla="*/ 0 h 619760"/>
              <a:gd name="connsiteX1" fmla="*/ 264160 w 264316"/>
              <a:gd name="connsiteY1" fmla="*/ 314960 h 619760"/>
              <a:gd name="connsiteX2" fmla="*/ 30480 w 264316"/>
              <a:gd name="connsiteY2" fmla="*/ 619760 h 61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316" h="619760">
                <a:moveTo>
                  <a:pt x="0" y="0"/>
                </a:moveTo>
                <a:cubicBezTo>
                  <a:pt x="129540" y="105833"/>
                  <a:pt x="259080" y="211667"/>
                  <a:pt x="264160" y="314960"/>
                </a:cubicBezTo>
                <a:cubicBezTo>
                  <a:pt x="269240" y="418253"/>
                  <a:pt x="149860" y="519006"/>
                  <a:pt x="30480" y="6197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8330DA-627E-D698-400A-157EB6482DC5}"/>
              </a:ext>
            </a:extLst>
          </p:cNvPr>
          <p:cNvSpPr txBox="1"/>
          <p:nvPr/>
        </p:nvSpPr>
        <p:spPr>
          <a:xfrm>
            <a:off x="7223760" y="2173180"/>
            <a:ext cx="486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먼저 들어온</a:t>
            </a:r>
            <a:r>
              <a:rPr lang="en-US" altLang="ko-KR" dirty="0"/>
              <a:t>/</a:t>
            </a:r>
            <a:r>
              <a:rPr lang="ko-KR" altLang="en-US" dirty="0"/>
              <a:t>완료된 주문이 </a:t>
            </a:r>
            <a:r>
              <a:rPr lang="en-US" altLang="ko-KR" dirty="0"/>
              <a:t>Q</a:t>
            </a:r>
            <a:r>
              <a:rPr lang="ko-KR" altLang="en-US" dirty="0"/>
              <a:t>의 처음으로 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27F484-F087-30EC-F2F9-C1F8EF0D1A20}"/>
              </a:ext>
            </a:extLst>
          </p:cNvPr>
          <p:cNvSpPr txBox="1"/>
          <p:nvPr/>
        </p:nvSpPr>
        <p:spPr>
          <a:xfrm>
            <a:off x="8132696" y="4749522"/>
            <a:ext cx="414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완료된 주문이 해당 </a:t>
            </a:r>
            <a:r>
              <a:rPr lang="en-US" altLang="ko-KR" dirty="0"/>
              <a:t>Q</a:t>
            </a:r>
            <a:r>
              <a:rPr lang="ko-KR" altLang="en-US" dirty="0"/>
              <a:t>에서 삭제 됨</a:t>
            </a:r>
            <a:endParaRPr lang="en-US" altLang="ko-KR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35B63232-5D61-B99F-AE71-5A247A88C3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0478" y="200669"/>
            <a:ext cx="2209398" cy="1099203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E80DB262-948E-4466-2C2A-2714585F3B53}"/>
              </a:ext>
            </a:extLst>
          </p:cNvPr>
          <p:cNvCxnSpPr>
            <a:cxnSpLocks/>
          </p:cNvCxnSpPr>
          <p:nvPr/>
        </p:nvCxnSpPr>
        <p:spPr>
          <a:xfrm flipV="1">
            <a:off x="5364480" y="579120"/>
            <a:ext cx="1587863" cy="686508"/>
          </a:xfrm>
          <a:prstGeom prst="curvedConnector3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9FDD73-2889-92C1-13A0-C43A94187A57}"/>
              </a:ext>
            </a:extLst>
          </p:cNvPr>
          <p:cNvSpPr txBox="1"/>
          <p:nvPr/>
        </p:nvSpPr>
        <p:spPr>
          <a:xfrm>
            <a:off x="8920012" y="553042"/>
            <a:ext cx="220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EEEEEE"/>
                </a:highlight>
              </a:rPr>
              <a:t>준비중</a:t>
            </a:r>
            <a:r>
              <a:rPr lang="en-US" altLang="ko-KR" b="1" dirty="0">
                <a:highlight>
                  <a:srgbClr val="EEEEEE"/>
                </a:highlight>
              </a:rPr>
              <a:t>/</a:t>
            </a:r>
            <a:r>
              <a:rPr lang="ko-KR" altLang="en-US" b="1" dirty="0">
                <a:highlight>
                  <a:srgbClr val="EEEEEE"/>
                </a:highlight>
              </a:rPr>
              <a:t>주문완료 </a:t>
            </a:r>
            <a:r>
              <a:rPr lang="en-US" altLang="ko-KR" b="1" dirty="0">
                <a:highlight>
                  <a:srgbClr val="EEEEEE"/>
                </a:highlight>
              </a:rPr>
              <a:t>Q</a:t>
            </a:r>
            <a:r>
              <a:rPr lang="ko-KR" altLang="en-US" b="1" dirty="0">
                <a:highlight>
                  <a:srgbClr val="EEEEEE"/>
                </a:highlight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86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499</Words>
  <Application>Microsoft Office PowerPoint</Application>
  <PresentationFormat>와이드스크린</PresentationFormat>
  <Paragraphs>92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 지우</dc:creator>
  <cp:lastModifiedBy>권 지우</cp:lastModifiedBy>
  <cp:revision>1</cp:revision>
  <dcterms:created xsi:type="dcterms:W3CDTF">2022-08-24T18:20:03Z</dcterms:created>
  <dcterms:modified xsi:type="dcterms:W3CDTF">2022-08-24T21:52:38Z</dcterms:modified>
</cp:coreProperties>
</file>