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1" r:id="rId2"/>
    <p:sldId id="294" r:id="rId3"/>
    <p:sldId id="295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2:44:45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2:44:46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2:44:47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2:35:40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2:43:06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24575,'4'5'0,"6"5"0,1 5 0,-6 5 0,-3-2-8191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10D6E-3DCA-4AEC-9405-94DE139A98E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872D0-1EB2-4258-A969-F40DE62AE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0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872D0-1EB2-4258-A969-F40DE62AE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5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7C5A-6C5F-606B-5CD8-9F4F00DF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00F3F-4977-39AE-9F0B-F8B2357CC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EF1E-F85B-D721-EA15-119BC012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1FB7-74E5-E359-07F0-7E36A497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404E-3526-23BA-23F1-E0C4B862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25C0-3B1C-4C7B-7965-DF058DE9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C0BF-389E-367C-5251-593B5FBC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C06E-EC38-EF53-248E-EC899EC1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8EFFF-1966-428B-A425-5EB822C8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D860-A0EA-065F-27F1-BC9D60FA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01CC3-9111-75FE-0480-2E8787EAC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610DD-EC84-1C55-BEE4-E19F8DA2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00EF-ECA8-66B5-BBE7-E2049135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1D94-5957-6AD2-4974-F1A57250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B83D-0B57-BE24-7CB6-D98A3C2A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7F24-C568-6D9F-766A-1172CDF3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D7EB-AB3F-7659-D55F-F0E97B7B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ACC8-03C7-35B2-089E-B1CE76E1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8C56-A47E-A4E4-A153-3D6E705C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1375B-3433-16F6-095A-878ED465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5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E6B-6CF5-B546-2326-54E43C32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EB20C-09C4-473A-9229-8C01709A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4EE6-B89E-2698-274E-93DFBF3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98FC-2092-9AB7-C24E-7BE73768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DEBE-27AD-3E30-4090-C4AB6E5B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BC8B-329D-789A-C995-685A55AB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A71B-7FF8-C121-BCA0-8F021468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FF1AD-AA6B-08A3-31DE-AB021643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FF131-95C9-F2AD-3D3D-44C2D97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ABD3D-36CF-6662-6694-8A27DF02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12A05-B159-A82D-1625-A5ABAF5E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7149-EB4B-4301-E209-2BCD236B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098B7-CC98-E775-23B2-639C6E1D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79FA-2049-050A-6BA2-927C985A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01436-77D7-37C3-2644-5251F3AE6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AA47-5624-66C2-7531-1D8E5D2AF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E46B9-DE08-68A4-CCA8-04D80BBC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A6A57-BFFB-03BB-3A11-AA42B736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96C82-67D0-8763-8B63-C5E85A4B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89C-802C-C65B-5F52-47BA8C72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1AFA6-F7B4-E4F7-11BA-254C986B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E53CC-00C5-C2F3-9FD1-C999B0F9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B168B-E89F-B9D8-03E7-C4959DDE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5DE48-7F06-7167-BB16-D022F974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823C7-104C-52FB-0006-EE03F25E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E3979-9049-5DB8-CAA9-1A854591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0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FE3B-7151-7F94-500D-E7CE4461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0771-397F-EACF-8A1F-DD62B3AB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14008-B708-89FF-188C-C29842F6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C9EFA-E87C-13EE-2712-FCEB599B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A2EBF-A17D-D12F-0497-C6241306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61B2A-6E1F-97A8-792D-95F0CEC1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526D-F6F9-8BDD-0E35-20F3735E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884D7-D3D4-B711-1BF7-48074A867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3E18-6CFA-6F16-02C9-AB1E752ED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30F57-8DA9-9B54-C72B-B1FEF5C5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3436-DDF3-99B4-752D-DCF99A86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7A6AE-5074-5B36-2AD0-7A50D5E0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C02B7-448B-5720-5719-52BB09E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969D-758F-8E8E-6DD6-28ED6AF7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666C-03D3-E5F8-0D0F-EC0C14484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5C7C-CE67-4F38-816C-13B5D6CEEA7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2D94-A9B3-E2CB-C7F7-F2D49453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BF20-AE46-AC81-4707-AD7F99159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EE1F-0528-4748-8521-7D93F8B5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2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1.png"/><Relationship Id="rId5" Type="http://schemas.openxmlformats.org/officeDocument/2006/relationships/image" Target="../media/image7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95.png"/><Relationship Id="rId4" Type="http://schemas.openxmlformats.org/officeDocument/2006/relationships/image" Target="../media/image6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1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6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91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54E2E-5A0C-74F1-1821-59E390EA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77" y="2916407"/>
            <a:ext cx="3924848" cy="329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BA6DF-69DD-730D-E42E-7AE2015CB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2"/>
          <a:stretch/>
        </p:blipFill>
        <p:spPr>
          <a:xfrm>
            <a:off x="787475" y="2795827"/>
            <a:ext cx="4810796" cy="32961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E64C67-FCA7-9D2F-F6AB-3664B5D92953}"/>
              </a:ext>
            </a:extLst>
          </p:cNvPr>
          <p:cNvSpPr/>
          <p:nvPr/>
        </p:nvSpPr>
        <p:spPr>
          <a:xfrm>
            <a:off x="1748317" y="401932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FEE36-2367-912E-79F7-C21407106D28}"/>
              </a:ext>
            </a:extLst>
          </p:cNvPr>
          <p:cNvSpPr/>
          <p:nvPr/>
        </p:nvSpPr>
        <p:spPr>
          <a:xfrm>
            <a:off x="2473473" y="401931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67000">
                <a:srgbClr val="648ACE"/>
              </a:gs>
              <a:gs pos="51000">
                <a:srgbClr val="DE7E42"/>
              </a:gs>
              <a:gs pos="59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A6CEDF-83BB-5813-8028-A6545CF44E30}"/>
              </a:ext>
            </a:extLst>
          </p:cNvPr>
          <p:cNvSpPr/>
          <p:nvPr/>
        </p:nvSpPr>
        <p:spPr>
          <a:xfrm>
            <a:off x="3192873" y="401931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5F5DE3-74BC-2E6B-D5FB-0DC9269C5B4A}"/>
              </a:ext>
            </a:extLst>
          </p:cNvPr>
          <p:cNvSpPr/>
          <p:nvPr/>
        </p:nvSpPr>
        <p:spPr>
          <a:xfrm>
            <a:off x="3912273" y="401930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72A66-0B4A-0BCA-E67A-2E02A76AF996}"/>
              </a:ext>
            </a:extLst>
          </p:cNvPr>
          <p:cNvSpPr/>
          <p:nvPr/>
        </p:nvSpPr>
        <p:spPr>
          <a:xfrm>
            <a:off x="4631673" y="401929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EF37DC-93EE-104E-D82E-69BA3EB31410}"/>
              </a:ext>
            </a:extLst>
          </p:cNvPr>
          <p:cNvSpPr/>
          <p:nvPr/>
        </p:nvSpPr>
        <p:spPr>
          <a:xfrm>
            <a:off x="7748858" y="401932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873C88-6046-752E-6406-7A7CDE723DA7}"/>
              </a:ext>
            </a:extLst>
          </p:cNvPr>
          <p:cNvSpPr/>
          <p:nvPr/>
        </p:nvSpPr>
        <p:spPr>
          <a:xfrm rot="10800000">
            <a:off x="8474014" y="401931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34ECC3-F53F-0C56-E427-8F84A992D61C}"/>
              </a:ext>
            </a:extLst>
          </p:cNvPr>
          <p:cNvSpPr/>
          <p:nvPr/>
        </p:nvSpPr>
        <p:spPr>
          <a:xfrm>
            <a:off x="9193414" y="401931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A7837-1B6F-2CB1-C0C7-279F98E53A6F}"/>
              </a:ext>
            </a:extLst>
          </p:cNvPr>
          <p:cNvSpPr/>
          <p:nvPr/>
        </p:nvSpPr>
        <p:spPr>
          <a:xfrm rot="10800000">
            <a:off x="9912814" y="401930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2739D7-397F-66D8-5D1D-89DF6EF3B6F4}"/>
              </a:ext>
            </a:extLst>
          </p:cNvPr>
          <p:cNvSpPr/>
          <p:nvPr/>
        </p:nvSpPr>
        <p:spPr>
          <a:xfrm>
            <a:off x="10632214" y="401929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925FE9-0940-22F1-BEF4-25501BC7735B}"/>
              </a:ext>
            </a:extLst>
          </p:cNvPr>
          <p:cNvSpPr/>
          <p:nvPr/>
        </p:nvSpPr>
        <p:spPr>
          <a:xfrm>
            <a:off x="8313522" y="130629"/>
            <a:ext cx="1438800" cy="2785779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E732AE-9117-32A6-A5A8-DA7FFD022C1E}"/>
              </a:ext>
            </a:extLst>
          </p:cNvPr>
          <p:cNvSpPr/>
          <p:nvPr/>
        </p:nvSpPr>
        <p:spPr>
          <a:xfrm>
            <a:off x="2301880" y="139478"/>
            <a:ext cx="728263" cy="2785779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F4433E9-70ED-6335-795F-C48D687E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6" y="5991225"/>
            <a:ext cx="61626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8F0D304-CC4A-9816-48DF-38DC6954787F}"/>
              </a:ext>
            </a:extLst>
          </p:cNvPr>
          <p:cNvSpPr/>
          <p:nvPr/>
        </p:nvSpPr>
        <p:spPr>
          <a:xfrm>
            <a:off x="1444932" y="1346466"/>
            <a:ext cx="6034745" cy="371802"/>
          </a:xfrm>
          <a:prstGeom prst="rect">
            <a:avLst/>
          </a:prstGeom>
          <a:solidFill>
            <a:srgbClr val="A5A5A5">
              <a:alpha val="25098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+External pinning (notches, VCMA?)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78B9B5-C0DC-75D1-07EE-E5FB9123B7F8}"/>
              </a:ext>
            </a:extLst>
          </p:cNvPr>
          <p:cNvSpPr txBox="1"/>
          <p:nvPr/>
        </p:nvSpPr>
        <p:spPr>
          <a:xfrm>
            <a:off x="5349711" y="2795827"/>
            <a:ext cx="21663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Treat DW position as quasiparticle…</a:t>
            </a:r>
          </a:p>
          <a:p>
            <a:endParaRPr lang="en-US" sz="1400" dirty="0"/>
          </a:p>
          <a:p>
            <a:r>
              <a:rPr lang="en-US" sz="1400" dirty="0"/>
              <a:t>Set up analytical equations for coupled harmonic oscillators</a:t>
            </a:r>
          </a:p>
          <a:p>
            <a:endParaRPr lang="en-US" sz="1400" dirty="0"/>
          </a:p>
          <a:p>
            <a:r>
              <a:rPr lang="en-US" sz="1400" dirty="0"/>
              <a:t>Then resolve spin wave DOS + transfer function for resonate and fire neurons?</a:t>
            </a:r>
          </a:p>
          <a:p>
            <a:endParaRPr lang="en-US" sz="1400" dirty="0"/>
          </a:p>
          <a:p>
            <a:r>
              <a:rPr lang="en-US" sz="1400" dirty="0"/>
              <a:t>Or reconfigurable spin wave antennas?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8D04B05-5EB7-FCDA-C3EF-1BEF82FB1780}"/>
              </a:ext>
            </a:extLst>
          </p:cNvPr>
          <p:cNvSpPr/>
          <p:nvPr/>
        </p:nvSpPr>
        <p:spPr>
          <a:xfrm>
            <a:off x="2688425" y="1449350"/>
            <a:ext cx="210311" cy="4019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4EA98D1-59BC-8476-CC7A-660A335B5E83}"/>
                  </a:ext>
                </a:extLst>
              </p:cNvPr>
              <p:cNvSpPr/>
              <p:nvPr/>
            </p:nvSpPr>
            <p:spPr>
              <a:xfrm>
                <a:off x="2979470" y="1449350"/>
                <a:ext cx="317465" cy="3718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4EA98D1-59BC-8476-CC7A-660A335B5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470" y="1449350"/>
                <a:ext cx="317465" cy="371802"/>
              </a:xfrm>
              <a:prstGeom prst="rect">
                <a:avLst/>
              </a:prstGeom>
              <a:blipFill>
                <a:blip r:embed="rId5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E5077B-B75A-D93B-9809-EF1F87FEA03A}"/>
                  </a:ext>
                </a:extLst>
              </p:cNvPr>
              <p:cNvSpPr txBox="1"/>
              <p:nvPr/>
            </p:nvSpPr>
            <p:spPr>
              <a:xfrm>
                <a:off x="7229137" y="6284433"/>
                <a:ext cx="4531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Should be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400" dirty="0"/>
                  <a:t>equivalent </a:t>
                </a:r>
                <a:r>
                  <a:rPr lang="en-US" sz="1400" dirty="0" err="1"/>
                  <a:t>maths</a:t>
                </a:r>
                <a:r>
                  <a:rPr lang="en-US" sz="1400" dirty="0"/>
                  <a:t> to phonon dispersions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E5077B-B75A-D93B-9809-EF1F87FE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137" y="6284433"/>
                <a:ext cx="4531807" cy="307777"/>
              </a:xfrm>
              <a:prstGeom prst="rect">
                <a:avLst/>
              </a:prstGeom>
              <a:blipFill>
                <a:blip r:embed="rId6"/>
                <a:stretch>
                  <a:fillRect l="-40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Right 30">
            <a:extLst>
              <a:ext uri="{FF2B5EF4-FFF2-40B4-BE49-F238E27FC236}">
                <a16:creationId xmlns:a16="http://schemas.microsoft.com/office/drawing/2014/main" id="{FC63DD64-7AAA-90E8-6F79-8B52313A01AF}"/>
              </a:ext>
            </a:extLst>
          </p:cNvPr>
          <p:cNvSpPr/>
          <p:nvPr/>
        </p:nvSpPr>
        <p:spPr>
          <a:xfrm>
            <a:off x="1963885" y="160761"/>
            <a:ext cx="749996" cy="241162"/>
          </a:xfrm>
          <a:prstGeom prst="rightArrow">
            <a:avLst>
              <a:gd name="adj1" fmla="val 61764"/>
              <a:gd name="adj2" fmla="val 50000"/>
            </a:avLst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1951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1C6E0E-35AE-9E4A-C8ED-101660DE6F45}"/>
                  </a:ext>
                </a:extLst>
              </p:cNvPr>
              <p:cNvSpPr txBox="1"/>
              <p:nvPr/>
            </p:nvSpPr>
            <p:spPr>
              <a:xfrm>
                <a:off x="591208" y="269914"/>
                <a:ext cx="5518916" cy="1892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Classical harmonic oscillator Hamiltonian: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̇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̇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1C6E0E-35AE-9E4A-C8ED-101660DE6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8" y="269914"/>
                <a:ext cx="5518916" cy="1892313"/>
              </a:xfrm>
              <a:prstGeom prst="rect">
                <a:avLst/>
              </a:prstGeom>
              <a:blipFill>
                <a:blip r:embed="rId3"/>
                <a:stretch>
                  <a:fillRect l="-1768" t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A00878-887E-B3C5-C4E1-5EF28A286F79}"/>
                  </a:ext>
                </a:extLst>
              </p:cNvPr>
              <p:cNvSpPr txBox="1"/>
              <p:nvPr/>
            </p:nvSpPr>
            <p:spPr>
              <a:xfrm>
                <a:off x="450958" y="2162227"/>
                <a:ext cx="5518916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Coupled Harmonic oscillator Hamiltonian: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A00878-887E-B3C5-C4E1-5EF28A28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58" y="2162227"/>
                <a:ext cx="5518916" cy="2493247"/>
              </a:xfrm>
              <a:prstGeom prst="rect">
                <a:avLst/>
              </a:prstGeom>
              <a:blipFill>
                <a:blip r:embed="rId4"/>
                <a:stretch>
                  <a:fillRect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B13F71-6A44-7DAC-E9FC-558836737CB9}"/>
                  </a:ext>
                </a:extLst>
              </p:cNvPr>
              <p:cNvSpPr txBox="1"/>
              <p:nvPr/>
            </p:nvSpPr>
            <p:spPr>
              <a:xfrm>
                <a:off x="582010" y="5058532"/>
                <a:ext cx="4871545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B13F71-6A44-7DAC-E9FC-558836737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10" y="5058532"/>
                <a:ext cx="4871545" cy="1266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ADEF5-4BF5-96CC-398B-CF3803267FFF}"/>
                  </a:ext>
                </a:extLst>
              </p:cNvPr>
              <p:cNvSpPr txBox="1"/>
              <p:nvPr/>
            </p:nvSpPr>
            <p:spPr>
              <a:xfrm>
                <a:off x="5969874" y="840824"/>
                <a:ext cx="5849993" cy="3177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Cambria Math" panose="02040503050406030204" pitchFamily="18" charset="0"/>
                  </a:rPr>
                  <a:t>...</a:t>
                </a:r>
                <a:r>
                  <a:rPr lang="en-US" sz="2400" dirty="0"/>
                  <a:t>or if coupling has enabled periodic boundary conditions and hops out of unit cell, replace C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sup>
                    </m:sSup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12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10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𝑖𝑘𝑎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23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𝑖𝑘𝑎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ADEF5-4BF5-96CC-398B-CF380326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74" y="840824"/>
                <a:ext cx="5849993" cy="3177729"/>
              </a:xfrm>
              <a:prstGeom prst="rect">
                <a:avLst/>
              </a:prstGeom>
              <a:blipFill>
                <a:blip r:embed="rId6"/>
                <a:stretch>
                  <a:fillRect l="-1563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E062A-F8FA-012D-E659-AFF87B83644C}"/>
                  </a:ext>
                </a:extLst>
              </p:cNvPr>
              <p:cNvSpPr txBox="1"/>
              <p:nvPr/>
            </p:nvSpPr>
            <p:spPr>
              <a:xfrm>
                <a:off x="6096000" y="4850382"/>
                <a:ext cx="5372100" cy="190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Then take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𝐷𝑂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baseline="30000" dirty="0"/>
                  <a:t>[1]</a:t>
                </a:r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1200" dirty="0"/>
                  <a:t>[1] A Guide to Feynman Diagrams in the Many-Body Problem, Richard </a:t>
                </a:r>
                <a:r>
                  <a:rPr lang="en-US" sz="1200" dirty="0" err="1"/>
                  <a:t>Mattuck</a:t>
                </a:r>
                <a:endParaRPr lang="en-US" sz="1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E062A-F8FA-012D-E659-AFF87B836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50382"/>
                <a:ext cx="5372100" cy="1908536"/>
              </a:xfrm>
              <a:prstGeom prst="rect">
                <a:avLst/>
              </a:prstGeom>
              <a:blipFill>
                <a:blip r:embed="rId7"/>
                <a:stretch>
                  <a:fillRect t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06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7A2BC4-6D12-3C1A-1608-613EEB90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13" y="3638164"/>
            <a:ext cx="7582958" cy="2762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B07EA9-51B1-748B-69A9-77C298A172FF}"/>
              </a:ext>
            </a:extLst>
          </p:cNvPr>
          <p:cNvSpPr/>
          <p:nvPr/>
        </p:nvSpPr>
        <p:spPr>
          <a:xfrm>
            <a:off x="1664581" y="728503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25A28-3058-89EA-1A10-9230500E52B2}"/>
              </a:ext>
            </a:extLst>
          </p:cNvPr>
          <p:cNvSpPr/>
          <p:nvPr/>
        </p:nvSpPr>
        <p:spPr>
          <a:xfrm rot="10800000">
            <a:off x="2539323" y="728500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C47CB5-1738-7DFE-35E0-1615F3E423B1}"/>
              </a:ext>
            </a:extLst>
          </p:cNvPr>
          <p:cNvSpPr/>
          <p:nvPr/>
        </p:nvSpPr>
        <p:spPr>
          <a:xfrm>
            <a:off x="3030650" y="728500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F9D0A-4E9F-DA92-5897-6335F4692845}"/>
              </a:ext>
            </a:extLst>
          </p:cNvPr>
          <p:cNvSpPr/>
          <p:nvPr/>
        </p:nvSpPr>
        <p:spPr>
          <a:xfrm rot="10800000">
            <a:off x="3997549" y="719649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03BB2-8CE3-4B7A-C978-E2F36BE0E039}"/>
              </a:ext>
            </a:extLst>
          </p:cNvPr>
          <p:cNvSpPr/>
          <p:nvPr/>
        </p:nvSpPr>
        <p:spPr>
          <a:xfrm>
            <a:off x="4491263" y="728500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4D7796-6C91-A48B-A123-F579B722465C}"/>
              </a:ext>
            </a:extLst>
          </p:cNvPr>
          <p:cNvSpPr/>
          <p:nvPr/>
        </p:nvSpPr>
        <p:spPr>
          <a:xfrm>
            <a:off x="2229245" y="457200"/>
            <a:ext cx="1438800" cy="2785779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5B6B5-6CD7-A9C1-30F3-EF71C378FE91}"/>
              </a:ext>
            </a:extLst>
          </p:cNvPr>
          <p:cNvSpPr/>
          <p:nvPr/>
        </p:nvSpPr>
        <p:spPr>
          <a:xfrm rot="10800000">
            <a:off x="1170867" y="719648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E2E1B-3B3C-4F91-0920-E7133591E034}"/>
              </a:ext>
            </a:extLst>
          </p:cNvPr>
          <p:cNvSpPr txBox="1"/>
          <p:nvPr/>
        </p:nvSpPr>
        <p:spPr>
          <a:xfrm>
            <a:off x="6514705" y="1143000"/>
            <a:ext cx="344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Staggered, anti-aligned racetracks with magnetostatic contribution from 500 nearest neighbors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ACF2EF-1CCF-3A64-8417-AA52FB51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63" y="2583070"/>
            <a:ext cx="6210727" cy="4063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0A880E-73D9-2101-041E-9EFE8E7D23E4}"/>
                  </a:ext>
                </a:extLst>
              </p14:cNvPr>
              <p14:cNvContentPartPr/>
              <p14:nvPr/>
            </p14:nvContentPartPr>
            <p14:xfrm>
              <a:off x="3845873" y="48138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0A880E-73D9-2101-041E-9EFE8E7D23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1553" y="48094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6B5310-2CA1-BCA0-0CB4-8248C04DD837}"/>
                  </a:ext>
                </a:extLst>
              </p14:cNvPr>
              <p14:cNvContentPartPr/>
              <p14:nvPr/>
            </p14:nvContentPartPr>
            <p14:xfrm>
              <a:off x="3854513" y="508272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6B5310-2CA1-BCA0-0CB4-8248C04DD8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0193" y="50784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128C1E-F5C3-7984-50F4-1ACDDD194CE7}"/>
                  </a:ext>
                </a:extLst>
              </p14:cNvPr>
              <p14:cNvContentPartPr/>
              <p14:nvPr/>
            </p14:nvContentPartPr>
            <p14:xfrm>
              <a:off x="1586513" y="48674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128C1E-F5C3-7984-50F4-1ACDDD194C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2193" y="4863120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65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7AB762-C63E-7400-A293-3608EF0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34356"/>
            <a:ext cx="11172093" cy="41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F28AD-F189-33EF-C21D-899D36F5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6567" y="1345264"/>
            <a:ext cx="6524176" cy="8825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C72304-8772-CC03-FAAB-CFD561F48174}"/>
              </a:ext>
            </a:extLst>
          </p:cNvPr>
          <p:cNvSpPr/>
          <p:nvPr/>
        </p:nvSpPr>
        <p:spPr>
          <a:xfrm rot="10800000">
            <a:off x="8534542" y="164447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90D165-6CC1-3BD5-9BD0-5120950254DC}"/>
              </a:ext>
            </a:extLst>
          </p:cNvPr>
          <p:cNvSpPr/>
          <p:nvPr/>
        </p:nvSpPr>
        <p:spPr>
          <a:xfrm>
            <a:off x="9154074" y="164446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B499E8-7546-C4FB-D00E-013F558A29DA}"/>
              </a:ext>
            </a:extLst>
          </p:cNvPr>
          <p:cNvSpPr/>
          <p:nvPr/>
        </p:nvSpPr>
        <p:spPr>
          <a:xfrm rot="10800000">
            <a:off x="9659749" y="164446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BC2F57-151E-DA64-327D-7FE80FECA554}"/>
              </a:ext>
            </a:extLst>
          </p:cNvPr>
          <p:cNvSpPr/>
          <p:nvPr/>
        </p:nvSpPr>
        <p:spPr>
          <a:xfrm>
            <a:off x="8333575" y="85111"/>
            <a:ext cx="2028825" cy="2467589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2E2B1-8C26-342A-407A-182828DE598D}"/>
              </a:ext>
            </a:extLst>
          </p:cNvPr>
          <p:cNvSpPr/>
          <p:nvPr/>
        </p:nvSpPr>
        <p:spPr>
          <a:xfrm rot="10800000">
            <a:off x="10514565" y="164447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1C47D-0923-264B-F591-70A08140A5AD}"/>
              </a:ext>
            </a:extLst>
          </p:cNvPr>
          <p:cNvSpPr/>
          <p:nvPr/>
        </p:nvSpPr>
        <p:spPr>
          <a:xfrm>
            <a:off x="11134097" y="164446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4163DB-36DA-1B91-E8FB-E58C358DD77A}"/>
              </a:ext>
            </a:extLst>
          </p:cNvPr>
          <p:cNvSpPr/>
          <p:nvPr/>
        </p:nvSpPr>
        <p:spPr>
          <a:xfrm rot="10800000">
            <a:off x="11639772" y="164446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195C5E-7415-D4B3-7D09-EF68715F5C4C}"/>
              </a:ext>
            </a:extLst>
          </p:cNvPr>
          <p:cNvSpPr/>
          <p:nvPr/>
        </p:nvSpPr>
        <p:spPr>
          <a:xfrm rot="10800000">
            <a:off x="6588836" y="164447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57F49-AAEF-6DA0-AC80-66DA57E1CE1F}"/>
              </a:ext>
            </a:extLst>
          </p:cNvPr>
          <p:cNvSpPr/>
          <p:nvPr/>
        </p:nvSpPr>
        <p:spPr>
          <a:xfrm>
            <a:off x="7208368" y="164446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354547-FB78-5314-9209-26ABE0D8D979}"/>
              </a:ext>
            </a:extLst>
          </p:cNvPr>
          <p:cNvSpPr/>
          <p:nvPr/>
        </p:nvSpPr>
        <p:spPr>
          <a:xfrm rot="10800000">
            <a:off x="7714043" y="164446"/>
            <a:ext cx="401934" cy="2260879"/>
          </a:xfrm>
          <a:prstGeom prst="rect">
            <a:avLst/>
          </a:prstGeom>
          <a:gradFill>
            <a:gsLst>
              <a:gs pos="0">
                <a:schemeClr val="accent2"/>
              </a:gs>
              <a:gs pos="55000">
                <a:srgbClr val="648ACE"/>
              </a:gs>
              <a:gs pos="44000">
                <a:srgbClr val="DE7E42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D209AB-2DB1-2600-0C1C-0719E0B88F40}"/>
              </a:ext>
            </a:extLst>
          </p:cNvPr>
          <p:cNvSpPr/>
          <p:nvPr/>
        </p:nvSpPr>
        <p:spPr>
          <a:xfrm>
            <a:off x="8453212" y="1020801"/>
            <a:ext cx="554477" cy="457200"/>
          </a:xfrm>
          <a:prstGeom prst="rect">
            <a:avLst/>
          </a:prstGeom>
          <a:solidFill>
            <a:srgbClr val="A5A5A5">
              <a:alpha val="43137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0E1FED-0209-68E1-5E38-A0BD46FF013D}"/>
              </a:ext>
            </a:extLst>
          </p:cNvPr>
          <p:cNvSpPr/>
          <p:nvPr/>
        </p:nvSpPr>
        <p:spPr>
          <a:xfrm>
            <a:off x="10438293" y="1058521"/>
            <a:ext cx="554477" cy="457200"/>
          </a:xfrm>
          <a:prstGeom prst="rect">
            <a:avLst/>
          </a:prstGeom>
          <a:solidFill>
            <a:srgbClr val="A5A5A5">
              <a:alpha val="43137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633035-8451-AD02-7ED0-B5BDF6522A36}"/>
              </a:ext>
            </a:extLst>
          </p:cNvPr>
          <p:cNvSpPr/>
          <p:nvPr/>
        </p:nvSpPr>
        <p:spPr>
          <a:xfrm>
            <a:off x="6543646" y="1066285"/>
            <a:ext cx="554477" cy="457200"/>
          </a:xfrm>
          <a:prstGeom prst="rect">
            <a:avLst/>
          </a:prstGeom>
          <a:solidFill>
            <a:srgbClr val="A5A5A5">
              <a:alpha val="43137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CC7FC-E61F-0C92-42E9-C319E2330B77}"/>
              </a:ext>
            </a:extLst>
          </p:cNvPr>
          <p:cNvSpPr txBox="1"/>
          <p:nvPr/>
        </p:nvSpPr>
        <p:spPr>
          <a:xfrm>
            <a:off x="1407643" y="276826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one can sweep the pinning strength on one site.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A5DC88-63F5-493D-4689-EFADC68B20E6}"/>
                  </a:ext>
                </a:extLst>
              </p14:cNvPr>
              <p14:cNvContentPartPr/>
              <p14:nvPr/>
            </p14:nvContentPartPr>
            <p14:xfrm>
              <a:off x="232913" y="55489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A5DC88-63F5-493D-4689-EFADC68B20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593" y="55446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E0361F-E890-DAE2-59F3-4B36AF59C26B}"/>
                  </a:ext>
                </a:extLst>
              </p14:cNvPr>
              <p14:cNvContentPartPr/>
              <p14:nvPr/>
            </p14:nvContentPartPr>
            <p14:xfrm>
              <a:off x="12621953" y="2985000"/>
              <a:ext cx="12240" cy="2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E0361F-E890-DAE2-59F3-4B36AF59C2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17633" y="2980680"/>
                <a:ext cx="2088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25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12017</TotalTime>
  <Words>195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NEGF reference</dc:title>
  <dc:creator>Vivian Rogers</dc:creator>
  <cp:lastModifiedBy>Vivian Rogers</cp:lastModifiedBy>
  <cp:revision>39</cp:revision>
  <dcterms:created xsi:type="dcterms:W3CDTF">2023-02-08T00:19:24Z</dcterms:created>
  <dcterms:modified xsi:type="dcterms:W3CDTF">2023-06-02T21:18:44Z</dcterms:modified>
</cp:coreProperties>
</file>