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Target="docProps/core.xml" Type="http://schemas.openxmlformats.org/package/2006/relationships/metadata/core-properties" Id="rId3"></Relationship><Relationship Target="docProps/thumbnail.jpeg" Type="http://schemas.openxmlformats.org/package/2006/relationships/metadata/thumbnail" Id="rId2"></Relationship><Relationship Target="ppt/presentation.xml" Type="http://schemas.openxmlformats.org/officeDocument/2006/relationships/officeDocument" Id="rId1"></Relationship><Relationship Target="docProps/app.xml" Type="http://schemas.openxmlformats.org/officeDocument/2006/relationships/extended-properties" Id="rId4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>
  <p:sldMasterIdLst>
    <p:sldMasterId id="2147483648" r:id="rId1"/>
  </p:sldMasterIdLst>
  <p:sldIdLst>
    <p:sldId id="1906568457" r:id="rId6"/>
  </p:sldIdLst>
  <p:sldSz cx="12192000" cy="6858000"/>
  <p:notesSz cx="6858000" cy="9144000"/>
  <p:defaultTextStyle>
    <a:defPPr>
      <a:defRPr lang="fr-FR"/>
    </a:defPPr>
    <a:lvl1pPr marL="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Target="viewProps.xml" Type="http://schemas.openxmlformats.org/officeDocument/2006/relationships/viewProps" Id="rId3"></Relationship><Relationship Target="presProps.xml" Type="http://schemas.openxmlformats.org/officeDocument/2006/relationships/presProps" Id="rId2"></Relationship><Relationship Target="slideMasters/slideMaster1.xml" Type="http://schemas.openxmlformats.org/officeDocument/2006/relationships/slideMaster" Id="rId1"></Relationship><Relationship Target="tableStyles.xml" Type="http://schemas.openxmlformats.org/officeDocument/2006/relationships/tableStyles" Id="rId5"></Relationship><Relationship Target="theme/theme1.xml" Type="http://schemas.openxmlformats.org/officeDocument/2006/relationships/theme" Id="rId4"></Relationship><Relationship Target="slides/slide1.xml" Type="http://schemas.openxmlformats.org/officeDocument/2006/relationships/slide" Id="rId6"/></Relationships>
</file>

<file path=ppt/slideLayouts/_rels/slideLayout1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0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2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3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4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5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6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7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8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9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" preserve="tru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false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447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itleAndTx" preserve="true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744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" preserve="true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048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secHead" preserve="true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066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Obj" preserve="true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293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TxTwoObj" preserve="true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884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Only" preserve="true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4" name="Espace réservé du pied de page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583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blank" preserve="true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3" name="Espace réservé du pied de page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4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Tx" preserve="true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249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x" preserve="true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99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<Relationships xmlns="http://schemas.openxmlformats.org/package/2006/relationships"><Relationship Target="../slideLayouts/slideLayout8.xml" Type="http://schemas.openxmlformats.org/officeDocument/2006/relationships/slideLayout" Id="rId8"></Relationship><Relationship Target="../slideLayouts/slideLayout3.xml" Type="http://schemas.openxmlformats.org/officeDocument/2006/relationships/slideLayout" Id="rId3"></Relationship><Relationship Target="../slideLayouts/slideLayout7.xml" Type="http://schemas.openxmlformats.org/officeDocument/2006/relationships/slideLayout" Id="rId7"></Relationship><Relationship Target="../slideLayouts/slideLayout2.xml" Type="http://schemas.openxmlformats.org/officeDocument/2006/relationships/slideLayout" Id="rId2"></Relationship><Relationship Target="../slideLayouts/slideLayout1.xml" Type="http://schemas.openxmlformats.org/officeDocument/2006/relationships/slideLayout" Id="rId1"></Relationship><Relationship Target="../slideLayouts/slideLayout6.xml" Type="http://schemas.openxmlformats.org/officeDocument/2006/relationships/slideLayout" Id="rId6"></Relationship><Relationship Target="../theme/theme1.xml" Type="http://schemas.openxmlformats.org/officeDocument/2006/relationships/theme" Id="rId11"></Relationship><Relationship Target="../slideLayouts/slideLayout5.xml" Type="http://schemas.openxmlformats.org/officeDocument/2006/relationships/slideLayout" Id="rId5"></Relationship><Relationship Target="../slideLayouts/slideLayout10.xml" Type="http://schemas.openxmlformats.org/officeDocument/2006/relationships/slideLayout" Id="rId10"></Relationship><Relationship Target="../slideLayouts/slideLayout4.xml" Type="http://schemas.openxmlformats.org/officeDocument/2006/relationships/slideLayout" Id="rId4"></Relationship><Relationship Target="../slideLayouts/slideLayout9.xml" Type="http://schemas.openxmlformats.org/officeDocument/2006/relationships/slideLayout" Id="rId9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true"/>
          </p:cNvSpPr>
          <p:nvPr>
            <p:ph type="title"/>
          </p:nvPr>
        </p:nvSpPr>
        <p:spPr>
          <a:xfrm>
            <a:off x="838200" y="360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false" anchor="ctr">
            <a:normAutofit/>
          </a:bodyPr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false">
            <a:normAutofit/>
          </a:bodyPr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81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false" eaLnBrk="true" latinLnBrk="false" hangingPunct="true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false" eaLnBrk="true" latinLnBrk="false" hangingPunct="true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Target="../slideLayouts/slideLayout4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p3"/>
          <p:cNvGrpSpPr/>
          <p:nvPr/>
        </p:nvGrpSpPr>
        <p:grpSpPr>
          <a:xfrm>
            <a:off x="838200" y="1825625"/>
            <a:ext cx="5181600" cy="4351338"/>
            <a:chOff x="838200" y="1825625"/>
            <a:chExt cx="5181600" cy="4351338"/>
          </a:xfrm>
        </p:grpSpPr>
        <p:sp>
          <p:nvSpPr>
            <p:cNvPr id="4" name="rc4"/>
            <p:cNvSpPr/>
            <p:nvPr/>
          </p:nvSpPr>
          <p:spPr>
            <a:xfrm>
              <a:off x="838200" y="1825625"/>
              <a:ext cx="5181599" cy="43513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257455" y="2144647"/>
              <a:ext cx="2305257" cy="162545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322698" y="2218531"/>
              <a:ext cx="2174770" cy="1477683"/>
            </a:xfrm>
            <a:custGeom>
              <a:avLst/>
              <a:pathLst>
                <a:path w="2174770" h="1477683">
                  <a:moveTo>
                    <a:pt x="0" y="0"/>
                  </a:moveTo>
                  <a:lnTo>
                    <a:pt x="108738" y="902049"/>
                  </a:lnTo>
                  <a:lnTo>
                    <a:pt x="217477" y="1188711"/>
                  </a:lnTo>
                  <a:lnTo>
                    <a:pt x="326215" y="1374956"/>
                  </a:lnTo>
                  <a:lnTo>
                    <a:pt x="434954" y="1455192"/>
                  </a:lnTo>
                  <a:lnTo>
                    <a:pt x="543692" y="1460055"/>
                  </a:lnTo>
                  <a:lnTo>
                    <a:pt x="652431" y="1467349"/>
                  </a:lnTo>
                  <a:lnTo>
                    <a:pt x="761169" y="1474644"/>
                  </a:lnTo>
                  <a:lnTo>
                    <a:pt x="869908" y="1477683"/>
                  </a:lnTo>
                  <a:lnTo>
                    <a:pt x="1087385" y="1467349"/>
                  </a:lnTo>
                  <a:lnTo>
                    <a:pt x="1304862" y="1467349"/>
                  </a:lnTo>
                  <a:lnTo>
                    <a:pt x="1522339" y="1469781"/>
                  </a:lnTo>
                  <a:lnTo>
                    <a:pt x="1739816" y="1399270"/>
                  </a:lnTo>
                  <a:lnTo>
                    <a:pt x="1957293" y="1463702"/>
                  </a:lnTo>
                  <a:lnTo>
                    <a:pt x="2174770" y="141872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1257455" y="2144647"/>
              <a:ext cx="2305257" cy="1625451"/>
            </a:xfrm>
            <a:prstGeom prst="rect">
              <a:avLst/>
            </a:prstGeom>
            <a:ln w="1897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1257455" y="4089120"/>
              <a:ext cx="2305257" cy="162545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322698" y="4560538"/>
              <a:ext cx="1304862" cy="1072490"/>
            </a:xfrm>
            <a:custGeom>
              <a:avLst/>
              <a:pathLst>
                <a:path w="1304862" h="1072490">
                  <a:moveTo>
                    <a:pt x="0" y="0"/>
                  </a:moveTo>
                  <a:lnTo>
                    <a:pt x="108738" y="683223"/>
                  </a:lnTo>
                  <a:lnTo>
                    <a:pt x="217477" y="824244"/>
                  </a:lnTo>
                  <a:lnTo>
                    <a:pt x="326215" y="972560"/>
                  </a:lnTo>
                  <a:lnTo>
                    <a:pt x="434954" y="1057659"/>
                  </a:lnTo>
                  <a:lnTo>
                    <a:pt x="543692" y="1064953"/>
                  </a:lnTo>
                  <a:lnTo>
                    <a:pt x="652431" y="1061306"/>
                  </a:lnTo>
                  <a:lnTo>
                    <a:pt x="761169" y="1069816"/>
                  </a:lnTo>
                  <a:lnTo>
                    <a:pt x="869908" y="1069816"/>
                  </a:lnTo>
                  <a:lnTo>
                    <a:pt x="1087385" y="1072490"/>
                  </a:lnTo>
                  <a:lnTo>
                    <a:pt x="1304862" y="106981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1257455" y="4089120"/>
              <a:ext cx="2305257" cy="1625451"/>
            </a:xfrm>
            <a:prstGeom prst="rect">
              <a:avLst/>
            </a:prstGeom>
            <a:ln w="1897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3638627" y="2144647"/>
              <a:ext cx="2305257" cy="162545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703870" y="2375356"/>
              <a:ext cx="434954" cy="1298367"/>
            </a:xfrm>
            <a:custGeom>
              <a:avLst/>
              <a:pathLst>
                <a:path w="434954" h="1298367">
                  <a:moveTo>
                    <a:pt x="0" y="0"/>
                  </a:moveTo>
                  <a:lnTo>
                    <a:pt x="108738" y="887461"/>
                  </a:lnTo>
                  <a:lnTo>
                    <a:pt x="217477" y="1055227"/>
                  </a:lnTo>
                  <a:lnTo>
                    <a:pt x="326215" y="1219103"/>
                  </a:lnTo>
                  <a:lnTo>
                    <a:pt x="434954" y="129836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3638627" y="2144647"/>
              <a:ext cx="2305257" cy="1625451"/>
            </a:xfrm>
            <a:prstGeom prst="rect">
              <a:avLst/>
            </a:prstGeom>
            <a:ln w="1897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3638627" y="4089120"/>
              <a:ext cx="2305257" cy="162545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703870" y="4889993"/>
              <a:ext cx="2174770" cy="748506"/>
            </a:xfrm>
            <a:custGeom>
              <a:avLst/>
              <a:pathLst>
                <a:path w="2174770" h="748506">
                  <a:moveTo>
                    <a:pt x="0" y="0"/>
                  </a:moveTo>
                  <a:lnTo>
                    <a:pt x="108738" y="531260"/>
                  </a:lnTo>
                  <a:lnTo>
                    <a:pt x="217477" y="545849"/>
                  </a:lnTo>
                  <a:lnTo>
                    <a:pt x="326215" y="632164"/>
                  </a:lnTo>
                  <a:lnTo>
                    <a:pt x="434954" y="730635"/>
                  </a:lnTo>
                  <a:lnTo>
                    <a:pt x="543692" y="735498"/>
                  </a:lnTo>
                  <a:lnTo>
                    <a:pt x="652431" y="728204"/>
                  </a:lnTo>
                  <a:lnTo>
                    <a:pt x="761169" y="740361"/>
                  </a:lnTo>
                  <a:lnTo>
                    <a:pt x="869908" y="746439"/>
                  </a:lnTo>
                  <a:lnTo>
                    <a:pt x="1087385" y="741698"/>
                  </a:lnTo>
                  <a:lnTo>
                    <a:pt x="1304862" y="748506"/>
                  </a:lnTo>
                  <a:lnTo>
                    <a:pt x="1522339" y="746439"/>
                  </a:lnTo>
                  <a:lnTo>
                    <a:pt x="1739816" y="744616"/>
                  </a:lnTo>
                  <a:lnTo>
                    <a:pt x="1957293" y="740361"/>
                  </a:lnTo>
                  <a:lnTo>
                    <a:pt x="2174770" y="69173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3638627" y="4089120"/>
              <a:ext cx="2305257" cy="1625451"/>
            </a:xfrm>
            <a:prstGeom prst="rect">
              <a:avLst/>
            </a:prstGeom>
            <a:ln w="1897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257455" y="3846014"/>
              <a:ext cx="2305257" cy="24310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897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tx18"/>
            <p:cNvSpPr/>
            <p:nvPr/>
          </p:nvSpPr>
          <p:spPr>
            <a:xfrm>
              <a:off x="1825933" y="3900793"/>
              <a:ext cx="1168300" cy="11310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Bitstream Vera Sans"/>
                  <a:cs typeface="Bitstream Vera Sans"/>
                </a:rPr>
                <a:t>36 months (n=49)</a:t>
              </a:r>
            </a:p>
          </p:txBody>
        </p:sp>
        <p:sp>
          <p:nvSpPr>
            <p:cNvPr id="19" name="rc19"/>
            <p:cNvSpPr/>
            <p:nvPr/>
          </p:nvSpPr>
          <p:spPr>
            <a:xfrm>
              <a:off x="3638627" y="3846014"/>
              <a:ext cx="2305257" cy="24310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897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tx20"/>
            <p:cNvSpPr/>
            <p:nvPr/>
          </p:nvSpPr>
          <p:spPr>
            <a:xfrm>
              <a:off x="4207105" y="3900793"/>
              <a:ext cx="1168300" cy="11310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Bitstream Vera Sans"/>
                  <a:cs typeface="Bitstream Vera Sans"/>
                </a:rPr>
                <a:t>60 months (n=10)</a:t>
              </a:r>
            </a:p>
          </p:txBody>
        </p:sp>
        <p:sp>
          <p:nvSpPr>
            <p:cNvPr id="21" name="rc21"/>
            <p:cNvSpPr/>
            <p:nvPr/>
          </p:nvSpPr>
          <p:spPr>
            <a:xfrm>
              <a:off x="1257455" y="1901540"/>
              <a:ext cx="2305257" cy="24310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897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tx22"/>
            <p:cNvSpPr/>
            <p:nvPr/>
          </p:nvSpPr>
          <p:spPr>
            <a:xfrm>
              <a:off x="1898766" y="1956319"/>
              <a:ext cx="1022635" cy="11310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Bitstream Vera Sans"/>
                  <a:cs typeface="Bitstream Vera Sans"/>
                </a:rPr>
                <a:t>Overall (n=122)</a:t>
              </a:r>
            </a:p>
          </p:txBody>
        </p:sp>
        <p:sp>
          <p:nvSpPr>
            <p:cNvPr id="23" name="rc23"/>
            <p:cNvSpPr/>
            <p:nvPr/>
          </p:nvSpPr>
          <p:spPr>
            <a:xfrm>
              <a:off x="3638627" y="1901540"/>
              <a:ext cx="2305257" cy="24310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897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tx24"/>
            <p:cNvSpPr/>
            <p:nvPr/>
          </p:nvSpPr>
          <p:spPr>
            <a:xfrm>
              <a:off x="4207105" y="1956319"/>
              <a:ext cx="1168300" cy="11310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Bitstream Vera Sans"/>
                  <a:cs typeface="Bitstream Vera Sans"/>
                </a:rPr>
                <a:t>12 months (n=93)</a:t>
              </a:r>
            </a:p>
          </p:txBody>
        </p:sp>
        <p:sp>
          <p:nvSpPr>
            <p:cNvPr id="25" name="pl25"/>
            <p:cNvSpPr/>
            <p:nvPr/>
          </p:nvSpPr>
          <p:spPr>
            <a:xfrm>
              <a:off x="1322698" y="5714572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1431436" y="5714572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1540175" y="5714572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1648913" y="5714572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1757652" y="5714572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1866390" y="5714572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1975129" y="5714572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2083868" y="5714572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2192606" y="5714572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2301345" y="5714572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2410083" y="5714572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2518822" y="5714572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2627560" y="5714572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2736299" y="5714572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2845037" y="5714572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2953776" y="5714572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3062514" y="5714572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3171253" y="5714572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3279992" y="5714572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3388730" y="5714572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3497469" y="5714572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tx46"/>
            <p:cNvSpPr/>
            <p:nvPr/>
          </p:nvSpPr>
          <p:spPr>
            <a:xfrm>
              <a:off x="1274217" y="5778729"/>
              <a:ext cx="96961" cy="1152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0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1382956" y="5778729"/>
              <a:ext cx="96961" cy="1152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3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1491694" y="5778729"/>
              <a:ext cx="96961" cy="1152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6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1600433" y="5778729"/>
              <a:ext cx="96961" cy="1152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9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1660690" y="5780911"/>
              <a:ext cx="193923" cy="11310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12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1769429" y="5780713"/>
              <a:ext cx="193923" cy="11330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15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1878168" y="5778729"/>
              <a:ext cx="193923" cy="1152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18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1986906" y="5780911"/>
              <a:ext cx="193923" cy="11310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21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2095645" y="5780911"/>
              <a:ext cx="193923" cy="11310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24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2204383" y="5780911"/>
              <a:ext cx="193923" cy="11310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27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2313122" y="5778729"/>
              <a:ext cx="193923" cy="1152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30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2421860" y="5778729"/>
              <a:ext cx="193923" cy="1152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33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2530599" y="5778729"/>
              <a:ext cx="193923" cy="1152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36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2639337" y="5778729"/>
              <a:ext cx="193923" cy="1152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39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2748076" y="5780911"/>
              <a:ext cx="193923" cy="11310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42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2856814" y="5780713"/>
              <a:ext cx="193923" cy="11330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45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2965553" y="5778729"/>
              <a:ext cx="193923" cy="1152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48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3074291" y="5780713"/>
              <a:ext cx="193923" cy="11330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51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3183030" y="5780713"/>
              <a:ext cx="193923" cy="11330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54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3291769" y="5780713"/>
              <a:ext cx="193923" cy="11330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57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3400507" y="5778729"/>
              <a:ext cx="193923" cy="1152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60</a:t>
              </a:r>
            </a:p>
          </p:txBody>
        </p:sp>
        <p:sp>
          <p:nvSpPr>
            <p:cNvPr id="67" name="pl67"/>
            <p:cNvSpPr/>
            <p:nvPr/>
          </p:nvSpPr>
          <p:spPr>
            <a:xfrm>
              <a:off x="3703870" y="5714572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3812609" y="5714572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3921347" y="5714572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4030086" y="5714572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4138824" y="5714572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4247563" y="5714572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4356301" y="5714572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4465040" y="5714572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4573779" y="5714572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4682517" y="5714572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4791256" y="5714572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4899994" y="5714572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5008733" y="5714572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5117471" y="5714572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5226210" y="5714572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5334948" y="5714572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5443687" y="5714572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5552425" y="5714572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5661164" y="5714572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5769903" y="5714572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5878641" y="5714572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tx88"/>
            <p:cNvSpPr/>
            <p:nvPr/>
          </p:nvSpPr>
          <p:spPr>
            <a:xfrm>
              <a:off x="3655389" y="5778729"/>
              <a:ext cx="96961" cy="1152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0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3764128" y="5778729"/>
              <a:ext cx="96961" cy="1152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3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3872867" y="5778729"/>
              <a:ext cx="96961" cy="1152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6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3981605" y="5778729"/>
              <a:ext cx="96961" cy="1152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9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4041863" y="5780911"/>
              <a:ext cx="193923" cy="11310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12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4150601" y="5780713"/>
              <a:ext cx="193923" cy="11330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15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4259340" y="5778729"/>
              <a:ext cx="193923" cy="1152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18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4368078" y="5780911"/>
              <a:ext cx="193923" cy="11310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21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4476817" y="5780911"/>
              <a:ext cx="193923" cy="11310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24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4585556" y="5780911"/>
              <a:ext cx="193923" cy="11310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27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4694294" y="5778729"/>
              <a:ext cx="193923" cy="1152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30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4803033" y="5778729"/>
              <a:ext cx="193923" cy="1152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33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4911771" y="5778729"/>
              <a:ext cx="193923" cy="1152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36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5020510" y="5778729"/>
              <a:ext cx="193923" cy="1152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39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5129248" y="5780911"/>
              <a:ext cx="193923" cy="11310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42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5237987" y="5780713"/>
              <a:ext cx="193923" cy="11330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45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5346725" y="5778729"/>
              <a:ext cx="193923" cy="1152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48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5455464" y="5780713"/>
              <a:ext cx="193923" cy="11330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51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5564202" y="5780713"/>
              <a:ext cx="193923" cy="11330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54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5672941" y="5780713"/>
              <a:ext cx="193923" cy="11330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57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5781680" y="5778729"/>
              <a:ext cx="193923" cy="1152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60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1092169" y="3674779"/>
              <a:ext cx="96961" cy="1152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0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1092169" y="3190682"/>
              <a:ext cx="96961" cy="11310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2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1092169" y="2706386"/>
              <a:ext cx="96961" cy="11112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4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1092169" y="2215939"/>
              <a:ext cx="96961" cy="1152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6</a:t>
              </a:r>
            </a:p>
          </p:txBody>
        </p:sp>
        <p:sp>
          <p:nvSpPr>
            <p:cNvPr id="113" name="pl113"/>
            <p:cNvSpPr/>
            <p:nvPr/>
          </p:nvSpPr>
          <p:spPr>
            <a:xfrm>
              <a:off x="1219497" y="3734509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1219497" y="3248229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1219497" y="2761949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1219497" y="2275669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tx117"/>
            <p:cNvSpPr/>
            <p:nvPr/>
          </p:nvSpPr>
          <p:spPr>
            <a:xfrm>
              <a:off x="1092169" y="5619253"/>
              <a:ext cx="96961" cy="1152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0</a:t>
              </a:r>
            </a:p>
          </p:txBody>
        </p:sp>
        <p:sp>
          <p:nvSpPr>
            <p:cNvPr id="118" name="tx118"/>
            <p:cNvSpPr/>
            <p:nvPr/>
          </p:nvSpPr>
          <p:spPr>
            <a:xfrm>
              <a:off x="1092169" y="5135155"/>
              <a:ext cx="96961" cy="11310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2</a:t>
              </a:r>
            </a:p>
          </p:txBody>
        </p:sp>
        <p:sp>
          <p:nvSpPr>
            <p:cNvPr id="119" name="tx119"/>
            <p:cNvSpPr/>
            <p:nvPr/>
          </p:nvSpPr>
          <p:spPr>
            <a:xfrm>
              <a:off x="1092169" y="4650860"/>
              <a:ext cx="96961" cy="11112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4</a:t>
              </a:r>
            </a:p>
          </p:txBody>
        </p:sp>
        <p:sp>
          <p:nvSpPr>
            <p:cNvPr id="120" name="tx120"/>
            <p:cNvSpPr/>
            <p:nvPr/>
          </p:nvSpPr>
          <p:spPr>
            <a:xfrm>
              <a:off x="1092169" y="4160413"/>
              <a:ext cx="96961" cy="1152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6</a:t>
              </a:r>
            </a:p>
          </p:txBody>
        </p:sp>
        <p:sp>
          <p:nvSpPr>
            <p:cNvPr id="121" name="pl121"/>
            <p:cNvSpPr/>
            <p:nvPr/>
          </p:nvSpPr>
          <p:spPr>
            <a:xfrm>
              <a:off x="1219497" y="5678982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1219497" y="5192702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1219497" y="4706422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1219497" y="4220142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tx125"/>
            <p:cNvSpPr/>
            <p:nvPr/>
          </p:nvSpPr>
          <p:spPr>
            <a:xfrm>
              <a:off x="3322138" y="5954005"/>
              <a:ext cx="557063" cy="11807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Months</a:t>
              </a:r>
            </a:p>
          </p:txBody>
        </p:sp>
        <p:sp>
          <p:nvSpPr>
            <p:cNvPr id="126" name="tx126"/>
            <p:cNvSpPr/>
            <p:nvPr/>
          </p:nvSpPr>
          <p:spPr>
            <a:xfrm rot="-5400000">
              <a:off x="230832" y="3855791"/>
              <a:ext cx="1441177" cy="14763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Proteinuria (g/24h)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Words>0</properties:Words>
  <properties:PresentationFormat>Grand écran</properties:PresentationFormat>
  <properties:Paragraphs>0</properties:Paragraphs>
  <properties:Slides>0</properties:Slides>
  <properties:Notes>0</properties:Notes>
  <properties:TotalTime>8</properties:TotalTime>
  <properties:HiddenSlides>0</properties:HiddenSlides>
  <properties:MMClips>0</properties:MMClips>
  <properties:ScaleCrop>false</properties:ScaleCrop>
  <properties:HeadingPairs>
    <vt:vector baseType="variant" size="6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properties:HeadingPairs>
  <properties:TitlesOfParts>
    <vt:vector baseType="lpstr" size="4">
      <vt:lpstr>Arial</vt:lpstr>
      <vt:lpstr>Calibri</vt:lpstr>
      <vt:lpstr>Calibri Light</vt:lpstr>
      <vt:lpstr>Thème Office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2013-11-21T15:46:01Z</dcterms:created>
  <dc:creator>David Gohel</dc:creator>
  <cp:lastModifiedBy>docx4j</cp:lastModifiedBy>
  <dcterms:modified xmlns:xsi="http://www.w3.org/2001/XMLSchema-instance" xsi:type="dcterms:W3CDTF">2013-12-07T17:11:00Z</dcterms:modified>
  <cp:revision>9</cp:revision>
  <dc:title>Présentation PowerPoint</dc:title>
</cp:coreProperties>
</file>