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100684435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rc4"/>
            <p:cNvSpPr/>
            <p:nvPr/>
          </p:nvSpPr>
          <p:spPr>
            <a:xfrm>
              <a:off x="838200" y="1825625"/>
              <a:ext cx="5181599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54416" y="2144647"/>
              <a:ext cx="2256776" cy="16254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18287" y="2231343"/>
              <a:ext cx="2129034" cy="1464871"/>
            </a:xfrm>
            <a:custGeom>
              <a:avLst/>
              <a:pathLst>
                <a:path w="2129034" h="1464871">
                  <a:moveTo>
                    <a:pt x="0" y="1464871"/>
                  </a:moveTo>
                  <a:lnTo>
                    <a:pt x="106451" y="960921"/>
                  </a:lnTo>
                  <a:lnTo>
                    <a:pt x="212903" y="798632"/>
                  </a:lnTo>
                  <a:lnTo>
                    <a:pt x="319355" y="499679"/>
                  </a:lnTo>
                  <a:lnTo>
                    <a:pt x="425806" y="371556"/>
                  </a:lnTo>
                  <a:lnTo>
                    <a:pt x="532258" y="260516"/>
                  </a:lnTo>
                  <a:lnTo>
                    <a:pt x="638710" y="89685"/>
                  </a:lnTo>
                  <a:lnTo>
                    <a:pt x="745161" y="106769"/>
                  </a:lnTo>
                  <a:lnTo>
                    <a:pt x="851613" y="68332"/>
                  </a:lnTo>
                  <a:lnTo>
                    <a:pt x="1064517" y="46978"/>
                  </a:lnTo>
                  <a:lnTo>
                    <a:pt x="1277420" y="38436"/>
                  </a:lnTo>
                  <a:lnTo>
                    <a:pt x="1490323" y="0"/>
                  </a:lnTo>
                  <a:lnTo>
                    <a:pt x="1703227" y="17083"/>
                  </a:lnTo>
                  <a:lnTo>
                    <a:pt x="1916130" y="38436"/>
                  </a:lnTo>
                  <a:lnTo>
                    <a:pt x="2129034" y="1580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354416" y="2144647"/>
              <a:ext cx="2256776" cy="1625451"/>
            </a:xfrm>
            <a:prstGeom prst="rect">
              <a:avLst/>
            </a:prstGeom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354416" y="4089120"/>
              <a:ext cx="2256776" cy="16254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18287" y="4214254"/>
              <a:ext cx="1277420" cy="1281228"/>
            </a:xfrm>
            <a:custGeom>
              <a:avLst/>
              <a:pathLst>
                <a:path w="1277420" h="1281228">
                  <a:moveTo>
                    <a:pt x="0" y="1281228"/>
                  </a:moveTo>
                  <a:lnTo>
                    <a:pt x="106451" y="1050607"/>
                  </a:lnTo>
                  <a:lnTo>
                    <a:pt x="212903" y="798632"/>
                  </a:lnTo>
                  <a:lnTo>
                    <a:pt x="319355" y="495408"/>
                  </a:lnTo>
                  <a:lnTo>
                    <a:pt x="425806" y="367285"/>
                  </a:lnTo>
                  <a:lnTo>
                    <a:pt x="532258" y="196455"/>
                  </a:lnTo>
                  <a:lnTo>
                    <a:pt x="638710" y="93956"/>
                  </a:lnTo>
                  <a:lnTo>
                    <a:pt x="745161" y="145205"/>
                  </a:lnTo>
                  <a:lnTo>
                    <a:pt x="851613" y="76873"/>
                  </a:lnTo>
                  <a:lnTo>
                    <a:pt x="1064517" y="17083"/>
                  </a:lnTo>
                  <a:lnTo>
                    <a:pt x="12774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354416" y="4089120"/>
              <a:ext cx="2256776" cy="1625451"/>
            </a:xfrm>
            <a:prstGeom prst="rect">
              <a:avLst/>
            </a:prstGeom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687108" y="2144647"/>
              <a:ext cx="2256776" cy="16254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50979" y="2581545"/>
              <a:ext cx="425806" cy="1020711"/>
            </a:xfrm>
            <a:custGeom>
              <a:avLst/>
              <a:pathLst>
                <a:path w="425806" h="1020711">
                  <a:moveTo>
                    <a:pt x="0" y="1020711"/>
                  </a:moveTo>
                  <a:lnTo>
                    <a:pt x="106451" y="525303"/>
                  </a:lnTo>
                  <a:lnTo>
                    <a:pt x="212903" y="363014"/>
                  </a:lnTo>
                  <a:lnTo>
                    <a:pt x="319355" y="106769"/>
                  </a:lnTo>
                  <a:lnTo>
                    <a:pt x="42580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687108" y="2144647"/>
              <a:ext cx="2256776" cy="1625451"/>
            </a:xfrm>
            <a:prstGeom prst="rect">
              <a:avLst/>
            </a:prstGeom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687108" y="4089120"/>
              <a:ext cx="2256776" cy="16254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50979" y="4163004"/>
              <a:ext cx="2129034" cy="1268416"/>
            </a:xfrm>
            <a:custGeom>
              <a:avLst/>
              <a:pathLst>
                <a:path w="2129034" h="1268416">
                  <a:moveTo>
                    <a:pt x="0" y="1268416"/>
                  </a:moveTo>
                  <a:lnTo>
                    <a:pt x="106451" y="1221437"/>
                  </a:lnTo>
                  <a:lnTo>
                    <a:pt x="212903" y="751653"/>
                  </a:lnTo>
                  <a:lnTo>
                    <a:pt x="319355" y="585094"/>
                  </a:lnTo>
                  <a:lnTo>
                    <a:pt x="425806" y="491137"/>
                  </a:lnTo>
                  <a:lnTo>
                    <a:pt x="532258" y="546657"/>
                  </a:lnTo>
                  <a:lnTo>
                    <a:pt x="638710" y="251974"/>
                  </a:lnTo>
                  <a:lnTo>
                    <a:pt x="745161" y="367285"/>
                  </a:lnTo>
                  <a:lnTo>
                    <a:pt x="851613" y="392910"/>
                  </a:lnTo>
                  <a:lnTo>
                    <a:pt x="1064517" y="461242"/>
                  </a:lnTo>
                  <a:lnTo>
                    <a:pt x="1277420" y="128122"/>
                  </a:lnTo>
                  <a:lnTo>
                    <a:pt x="1490323" y="0"/>
                  </a:lnTo>
                  <a:lnTo>
                    <a:pt x="1703227" y="29895"/>
                  </a:lnTo>
                  <a:lnTo>
                    <a:pt x="1916130" y="145205"/>
                  </a:lnTo>
                  <a:lnTo>
                    <a:pt x="2129034" y="2049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87108" y="4089120"/>
              <a:ext cx="2256776" cy="1625451"/>
            </a:xfrm>
            <a:prstGeom prst="rect">
              <a:avLst/>
            </a:prstGeom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354416" y="3846014"/>
              <a:ext cx="2256776" cy="24310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898654" y="3900793"/>
              <a:ext cx="1168300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Bitstream Vera Sans"/>
                  <a:cs typeface="Bitstream Vera Sans"/>
                </a:rPr>
                <a:t>36 months (n=49)</a:t>
              </a:r>
            </a:p>
          </p:txBody>
        </p:sp>
        <p:sp>
          <p:nvSpPr>
            <p:cNvPr id="19" name="rc19"/>
            <p:cNvSpPr/>
            <p:nvPr/>
          </p:nvSpPr>
          <p:spPr>
            <a:xfrm>
              <a:off x="3687108" y="3846014"/>
              <a:ext cx="2256776" cy="24310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4231346" y="3900793"/>
              <a:ext cx="1168300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Bitstream Vera Sans"/>
                  <a:cs typeface="Bitstream Vera Sans"/>
                </a:rPr>
                <a:t>60 months (n=10)</a:t>
              </a:r>
            </a:p>
          </p:txBody>
        </p:sp>
        <p:sp>
          <p:nvSpPr>
            <p:cNvPr id="21" name="rc21"/>
            <p:cNvSpPr/>
            <p:nvPr/>
          </p:nvSpPr>
          <p:spPr>
            <a:xfrm>
              <a:off x="1354416" y="1901540"/>
              <a:ext cx="2256776" cy="24310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1971487" y="1956319"/>
              <a:ext cx="1022635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Bitstream Vera Sans"/>
                  <a:cs typeface="Bitstream Vera Sans"/>
                </a:rPr>
                <a:t>Overall (n=122)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3687108" y="1901540"/>
              <a:ext cx="2256776" cy="24310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231346" y="1956319"/>
              <a:ext cx="1168300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 months (n=93)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1418287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524739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31191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737642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844094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950546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056997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63449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69901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376353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482804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589256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695708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802159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908611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015063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21515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227966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334418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440870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547321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1369806" y="577872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476258" y="577872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582710" y="577872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689162" y="577872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747133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853584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960036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18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066488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21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172939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24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279391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27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85843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492295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598746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36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705198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39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811650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918101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024553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48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131005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51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237457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54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343908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57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450360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60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3750979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857431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963882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070334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176786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283237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389689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496141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602593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709044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815496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921948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028399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134851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241303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347755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454206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560658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667110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773561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880013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3702498" y="577872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808950" y="577872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915402" y="577872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6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021853" y="577872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9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079824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186276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15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292728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18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399179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21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505631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24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612083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27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718534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824986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33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931438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36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037890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39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44341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42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250793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45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357245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48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463696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51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570148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54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676600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57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783052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60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092169" y="3474195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1092169" y="304711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092169" y="2620043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35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092169" y="2192967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40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1316459" y="353392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316459" y="310684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316459" y="26797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316459" y="225269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1092169" y="541866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25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1092169" y="4991593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1092169" y="4564517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1092169" y="4137441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40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1316459" y="547839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316459" y="50513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316459" y="46242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316459" y="419717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3370618" y="5954005"/>
              <a:ext cx="557063" cy="11807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Months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142615" y="3855791"/>
              <a:ext cx="1617612" cy="1476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Serum albumin (g/dl)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