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68504886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599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51378" y="2144647"/>
              <a:ext cx="2208295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13877" y="3086500"/>
              <a:ext cx="2083297" cy="609713"/>
            </a:xfrm>
            <a:custGeom>
              <a:avLst/>
              <a:pathLst>
                <a:path w="2083297" h="609713">
                  <a:moveTo>
                    <a:pt x="0" y="403328"/>
                  </a:moveTo>
                  <a:lnTo>
                    <a:pt x="104164" y="474873"/>
                  </a:lnTo>
                  <a:lnTo>
                    <a:pt x="208329" y="278078"/>
                  </a:lnTo>
                  <a:lnTo>
                    <a:pt x="312494" y="379065"/>
                  </a:lnTo>
                  <a:lnTo>
                    <a:pt x="416659" y="171482"/>
                  </a:lnTo>
                  <a:lnTo>
                    <a:pt x="520824" y="225510"/>
                  </a:lnTo>
                  <a:lnTo>
                    <a:pt x="624989" y="329245"/>
                  </a:lnTo>
                  <a:lnTo>
                    <a:pt x="729154" y="474873"/>
                  </a:lnTo>
                  <a:lnTo>
                    <a:pt x="833319" y="329245"/>
                  </a:lnTo>
                  <a:lnTo>
                    <a:pt x="1041648" y="427591"/>
                  </a:lnTo>
                  <a:lnTo>
                    <a:pt x="1249978" y="329245"/>
                  </a:lnTo>
                  <a:lnTo>
                    <a:pt x="1458308" y="565890"/>
                  </a:lnTo>
                  <a:lnTo>
                    <a:pt x="1666638" y="609713"/>
                  </a:lnTo>
                  <a:lnTo>
                    <a:pt x="1874967" y="465074"/>
                  </a:lnTo>
                  <a:lnTo>
                    <a:pt x="20832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451378" y="2144647"/>
              <a:ext cx="2208295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451378" y="4089120"/>
              <a:ext cx="2208295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3877" y="5202456"/>
              <a:ext cx="1249978" cy="348900"/>
            </a:xfrm>
            <a:custGeom>
              <a:avLst/>
              <a:pathLst>
                <a:path w="1249978" h="348900">
                  <a:moveTo>
                    <a:pt x="0" y="207583"/>
                  </a:moveTo>
                  <a:lnTo>
                    <a:pt x="104164" y="256109"/>
                  </a:lnTo>
                  <a:lnTo>
                    <a:pt x="208329" y="0"/>
                  </a:lnTo>
                  <a:lnTo>
                    <a:pt x="312494" y="132180"/>
                  </a:lnTo>
                  <a:lnTo>
                    <a:pt x="416659" y="0"/>
                  </a:lnTo>
                  <a:lnTo>
                    <a:pt x="520824" y="27014"/>
                  </a:lnTo>
                  <a:lnTo>
                    <a:pt x="624989" y="80312"/>
                  </a:lnTo>
                  <a:lnTo>
                    <a:pt x="729154" y="348900"/>
                  </a:lnTo>
                  <a:lnTo>
                    <a:pt x="833319" y="157763"/>
                  </a:lnTo>
                  <a:lnTo>
                    <a:pt x="1041648" y="256109"/>
                  </a:lnTo>
                  <a:lnTo>
                    <a:pt x="1249978" y="106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451378" y="4089120"/>
              <a:ext cx="2208295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735589" y="2144647"/>
              <a:ext cx="2208295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98088" y="3257982"/>
              <a:ext cx="416659" cy="132180"/>
            </a:xfrm>
            <a:custGeom>
              <a:avLst/>
              <a:pathLst>
                <a:path w="416659" h="132180">
                  <a:moveTo>
                    <a:pt x="0" y="106596"/>
                  </a:moveTo>
                  <a:lnTo>
                    <a:pt x="104164" y="132180"/>
                  </a:lnTo>
                  <a:lnTo>
                    <a:pt x="208329" y="54028"/>
                  </a:lnTo>
                  <a:lnTo>
                    <a:pt x="312494" y="53298"/>
                  </a:lnTo>
                  <a:lnTo>
                    <a:pt x="416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735589" y="2144647"/>
              <a:ext cx="2208295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735589" y="4089120"/>
              <a:ext cx="2208295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088" y="4163004"/>
              <a:ext cx="2083297" cy="1150914"/>
            </a:xfrm>
            <a:custGeom>
              <a:avLst/>
              <a:pathLst>
                <a:path w="2083297" h="1150914">
                  <a:moveTo>
                    <a:pt x="0" y="679910"/>
                  </a:moveTo>
                  <a:lnTo>
                    <a:pt x="104164" y="0"/>
                  </a:lnTo>
                  <a:lnTo>
                    <a:pt x="208329" y="432668"/>
                  </a:lnTo>
                  <a:lnTo>
                    <a:pt x="312494" y="1134803"/>
                  </a:lnTo>
                  <a:lnTo>
                    <a:pt x="416659" y="1111162"/>
                  </a:lnTo>
                  <a:lnTo>
                    <a:pt x="520824" y="1093480"/>
                  </a:lnTo>
                  <a:lnTo>
                    <a:pt x="624989" y="919298"/>
                  </a:lnTo>
                  <a:lnTo>
                    <a:pt x="729154" y="819960"/>
                  </a:lnTo>
                  <a:lnTo>
                    <a:pt x="833319" y="1010121"/>
                  </a:lnTo>
                  <a:lnTo>
                    <a:pt x="1041648" y="1139731"/>
                  </a:lnTo>
                  <a:lnTo>
                    <a:pt x="1249978" y="926763"/>
                  </a:lnTo>
                  <a:lnTo>
                    <a:pt x="1458308" y="1020338"/>
                  </a:lnTo>
                  <a:lnTo>
                    <a:pt x="1666638" y="1150914"/>
                  </a:lnTo>
                  <a:lnTo>
                    <a:pt x="1874967" y="1039451"/>
                  </a:lnTo>
                  <a:lnTo>
                    <a:pt x="2083297" y="867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735589" y="4089120"/>
              <a:ext cx="2208295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51378" y="3846014"/>
              <a:ext cx="2208295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71375" y="3900793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 months (n=47)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3735589" y="3846014"/>
              <a:ext cx="2208295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255586" y="3900793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 months (n=10)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1451378" y="1901540"/>
              <a:ext cx="2208295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44208" y="1956319"/>
              <a:ext cx="1022635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Overall (n=122)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735589" y="1901540"/>
              <a:ext cx="2208295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255586" y="1956319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 months (n=91)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51387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1804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72220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2637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93053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3470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3886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03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4719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5136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5552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5969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76385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6802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97218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7635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8051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8468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8884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9300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9717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465396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69561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73726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777891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833575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7740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4190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46069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250234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54399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5856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62729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66689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71059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875224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9388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83553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87718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91883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396048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00213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79808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90225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00641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1058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1474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31891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42307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2724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3140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73557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83973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4390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04806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15223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25639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6056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46472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56889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7305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7722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8138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749607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853772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57937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062101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17786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21950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26115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30280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34445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638610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2775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4694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51105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05527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59434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63599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36776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471929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576094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680259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8442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092169" y="3435749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92169" y="3065090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092169" y="2694431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092169" y="2323772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130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413420" y="34954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413420" y="31248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413420" y="27541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413420" y="2383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092169" y="5380223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092169" y="5009564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110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092169" y="4638904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092169" y="4268245"/>
              <a:ext cx="29088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130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1413420" y="54399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13420" y="50692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413420" y="46986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413420" y="43279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419099" y="5954005"/>
              <a:ext cx="557063" cy="1180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Months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73408" y="3855791"/>
              <a:ext cx="2049660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eGFR (ml/min per 1.73 m²)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